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4251" r:id="rId1"/>
  </p:sldMasterIdLst>
  <p:notesMasterIdLst>
    <p:notesMasterId r:id="rId11"/>
  </p:notesMasterIdLst>
  <p:sldIdLst>
    <p:sldId id="625" r:id="rId2"/>
    <p:sldId id="628" r:id="rId3"/>
    <p:sldId id="833" r:id="rId4"/>
    <p:sldId id="629" r:id="rId5"/>
    <p:sldId id="308" r:id="rId6"/>
    <p:sldId id="307" r:id="rId7"/>
    <p:sldId id="823" r:id="rId8"/>
    <p:sldId id="624" r:id="rId9"/>
    <p:sldId id="62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90"/>
    <p:restoredTop sz="86771"/>
  </p:normalViewPr>
  <p:slideViewPr>
    <p:cSldViewPr snapToGrid="0" snapToObjects="1">
      <p:cViewPr varScale="1">
        <p:scale>
          <a:sx n="175" d="100"/>
          <a:sy n="175" d="100"/>
        </p:scale>
        <p:origin x="1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F8F58-C7C4-F648-9ADD-E173B74BA7DD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6C38C-DA7E-3641-945E-1038560412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9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180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54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309349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3255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113475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485900"/>
            <a:ext cx="3810000" cy="30861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413798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02211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25848" y="4866702"/>
            <a:ext cx="157496" cy="157736"/>
          </a:xfrm>
          <a:prstGeom prst="rect">
            <a:avLst/>
          </a:prstGeom>
        </p:spPr>
        <p:txBody>
          <a:bodyPr anchor="b"/>
          <a:lstStyle>
            <a:lvl1pPr>
              <a:defRPr sz="525">
                <a:solidFill>
                  <a:srgbClr val="A7A7A7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458635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C6C31021-7068-4F1B-A634-ECF3978A0469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1050535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F8759A-88A3-49DF-AF4F-07AD61D88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C1159-2308-433F-A3E9-0A45F0C8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32FE2-096B-41CD-AF15-7B40475897EC}" type="datetime1">
              <a:rPr lang="en-US" smtClean="0"/>
              <a:t>3/20/23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F9AF7B-FBCD-43B8-9AA0-3A56F91C9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D409D-6632-4A7A-9E80-063D6659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87B9-B4F1-45D2-9C05-EBCAE653A4A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id="{120AF894-0B5F-44FF-B691-E2BABD06D913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968786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2" name="Content Placeholder 19">
            <a:extLst>
              <a:ext uri="{FF2B5EF4-FFF2-40B4-BE49-F238E27FC236}">
                <a16:creationId xmlns:a16="http://schemas.microsoft.com/office/drawing/2014/main" id="{6B6E59DC-EB91-4A8B-8DD9-8BC5DA99249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887038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3" name="Content Placeholder 19">
            <a:extLst>
              <a:ext uri="{FF2B5EF4-FFF2-40B4-BE49-F238E27FC236}">
                <a16:creationId xmlns:a16="http://schemas.microsoft.com/office/drawing/2014/main" id="{82FFF0C6-29B8-43A5-8F02-B6A55E1E845D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805291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4" name="Content Placeholder 19">
            <a:extLst>
              <a:ext uri="{FF2B5EF4-FFF2-40B4-BE49-F238E27FC236}">
                <a16:creationId xmlns:a16="http://schemas.microsoft.com/office/drawing/2014/main" id="{44A3C64F-83B5-490C-9A98-9A58F7B936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050535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5" name="Content Placeholder 19">
            <a:extLst>
              <a:ext uri="{FF2B5EF4-FFF2-40B4-BE49-F238E27FC236}">
                <a16:creationId xmlns:a16="http://schemas.microsoft.com/office/drawing/2014/main" id="{A1DD246C-1F3E-4C62-8FF4-CFE84E5A9872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2968786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6" name="Content Placeholder 19">
            <a:extLst>
              <a:ext uri="{FF2B5EF4-FFF2-40B4-BE49-F238E27FC236}">
                <a16:creationId xmlns:a16="http://schemas.microsoft.com/office/drawing/2014/main" id="{E20D68E5-0748-4A4C-ACC4-5A6CEA64D91F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4887038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7" name="Content Placeholder 19">
            <a:extLst>
              <a:ext uri="{FF2B5EF4-FFF2-40B4-BE49-F238E27FC236}">
                <a16:creationId xmlns:a16="http://schemas.microsoft.com/office/drawing/2014/main" id="{700C488D-B876-4FA0-8722-6DCF24198FA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805291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8" name="Content Placeholder 19">
            <a:extLst>
              <a:ext uri="{FF2B5EF4-FFF2-40B4-BE49-F238E27FC236}">
                <a16:creationId xmlns:a16="http://schemas.microsoft.com/office/drawing/2014/main" id="{793B41AA-A0C3-41BA-9739-ADD1BE14A637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1050535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9" name="Content Placeholder 19">
            <a:extLst>
              <a:ext uri="{FF2B5EF4-FFF2-40B4-BE49-F238E27FC236}">
                <a16:creationId xmlns:a16="http://schemas.microsoft.com/office/drawing/2014/main" id="{F43AA49B-5B16-4C10-8A9F-3BA01DA4F443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2968786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30" name="Content Placeholder 19">
            <a:extLst>
              <a:ext uri="{FF2B5EF4-FFF2-40B4-BE49-F238E27FC236}">
                <a16:creationId xmlns:a16="http://schemas.microsoft.com/office/drawing/2014/main" id="{13DA258F-278D-4267-B5B6-77BDB8EA6F10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4887038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31" name="Content Placeholder 19">
            <a:extLst>
              <a:ext uri="{FF2B5EF4-FFF2-40B4-BE49-F238E27FC236}">
                <a16:creationId xmlns:a16="http://schemas.microsoft.com/office/drawing/2014/main" id="{B2F71036-4551-4FDE-8276-4BD157CF7375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805291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22485C-391A-4C87-B522-6FF93611D465}"/>
              </a:ext>
            </a:extLst>
          </p:cNvPr>
          <p:cNvSpPr txBox="1"/>
          <p:nvPr userDrawn="1"/>
        </p:nvSpPr>
        <p:spPr>
          <a:xfrm>
            <a:off x="-1033040" y="3939"/>
            <a:ext cx="989538" cy="1973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TEMPLATE NOTES </a:t>
            </a:r>
            <a:br>
              <a:rPr kumimoji="0" lang="en-US" sz="675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</a:br>
            <a:r>
              <a:rPr kumimoji="0" lang="en-US" sz="675" b="0" i="1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(these will not appear in print or on slideshow):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75" b="0" i="1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Click the image icon to add a logo. You may need to scale logos down or up depending on their shape to get  them all to look similarly sized.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75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To make all logos grayscale, select the logos, go to the Picture Format Ribbon, then select the Color dropdown and choose a Grayscale option.</a:t>
            </a:r>
            <a:endParaRPr lang="en-US" sz="675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2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192B6-4315-8D43-B3B5-75E87927B6C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48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75431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262643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425358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025431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359503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1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46581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66871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226219"/>
            <a:ext cx="7772400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36C8DB-A3FF-2C45-BBA0-4BCFD236FC7E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9668" y="53579"/>
            <a:ext cx="1536987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7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  <p:sldLayoutId id="2147484263" r:id="rId12"/>
    <p:sldLayoutId id="2147484264" r:id="rId13"/>
    <p:sldLayoutId id="2147484265" r:id="rId14"/>
    <p:sldLayoutId id="2147484267" r:id="rId15"/>
  </p:sldLayoutIdLst>
  <p:hf sldNum="0" hdr="0" dt="0"/>
  <p:txStyles>
    <p:titleStyle>
      <a:lvl1pPr algn="ctr" defTabSz="342900" rtl="0" eaLnBrk="1" fontAlgn="base" hangingPunct="1">
        <a:spcBef>
          <a:spcPct val="0"/>
        </a:spcBef>
        <a:spcAft>
          <a:spcPct val="0"/>
        </a:spcAft>
        <a:defRPr sz="3600" b="1" i="0" kern="1200">
          <a:solidFill>
            <a:schemeClr val="tx1"/>
          </a:solidFill>
          <a:latin typeface="Rockwell" panose="02060603020205020403" pitchFamily="18" charset="77"/>
          <a:ea typeface="ＭＳ Ｐゴシック" charset="0"/>
          <a:cs typeface="Rockwell" panose="02060603020205020403" pitchFamily="18" charset="77"/>
        </a:defRPr>
      </a:lvl1pPr>
      <a:lvl2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3429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6858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0287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3716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257175" indent="-257175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Avenir Light" panose="020B0402020203020204" pitchFamily="34" charset="77"/>
        </a:defRPr>
      </a:lvl1pPr>
      <a:lvl2pPr marL="557213" indent="-214313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2pPr>
      <a:lvl3pPr marL="8572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3pPr>
      <a:lvl4pPr marL="12001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4pPr>
      <a:lvl5pPr marL="15430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F139E9-A1D8-D748-BDCC-DDBA46169C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330"/>
          <a:stretch/>
        </p:blipFill>
        <p:spPr>
          <a:xfrm>
            <a:off x="935385" y="0"/>
            <a:ext cx="7273230" cy="162896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A85298-E00D-7047-9864-6F224B41C250}"/>
              </a:ext>
            </a:extLst>
          </p:cNvPr>
          <p:cNvGrpSpPr/>
          <p:nvPr/>
        </p:nvGrpSpPr>
        <p:grpSpPr>
          <a:xfrm>
            <a:off x="1347230" y="1613051"/>
            <a:ext cx="6177129" cy="3530449"/>
            <a:chOff x="1071459" y="1570660"/>
            <a:chExt cx="6177129" cy="3530449"/>
          </a:xfrm>
        </p:grpSpPr>
        <p:pic>
          <p:nvPicPr>
            <p:cNvPr id="7" name="Picture 6" descr="A picture containing text, monitor, screenshot, screen&#10;&#10;Description automatically generated">
              <a:extLst>
                <a:ext uri="{FF2B5EF4-FFF2-40B4-BE49-F238E27FC236}">
                  <a16:creationId xmlns:a16="http://schemas.microsoft.com/office/drawing/2014/main" id="{1EFDE2D6-B8F5-DC4D-AB96-15FAD08BC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459" y="1570660"/>
              <a:ext cx="6177129" cy="353044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D5FC34-A22F-664F-A7EE-3962A87A8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71285" y="1981656"/>
              <a:ext cx="392568" cy="352210"/>
            </a:xfrm>
            <a:prstGeom prst="rect">
              <a:avLst/>
            </a:prstGeom>
          </p:spPr>
        </p:pic>
      </p:grp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9FEC1189-A693-3C4A-AE8E-CE4142F3E1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2746" y="2743202"/>
            <a:ext cx="1585920" cy="141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3441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F139E9-A1D8-D748-BDCC-DDBA46169C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8330"/>
          <a:stretch/>
        </p:blipFill>
        <p:spPr>
          <a:xfrm>
            <a:off x="935385" y="0"/>
            <a:ext cx="7273230" cy="16289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8AE445-DB67-B943-836E-547AC9938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92" y="1971487"/>
            <a:ext cx="863121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2633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GuardHat App</a:t>
            </a:r>
          </a:p>
        </p:txBody>
      </p:sp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490733B3-46B2-1948-90DD-6021C1208DE0}"/>
              </a:ext>
            </a:extLst>
          </p:cNvPr>
          <p:cNvSpPr txBox="1">
            <a:spLocks/>
          </p:cNvSpPr>
          <p:nvPr/>
        </p:nvSpPr>
        <p:spPr>
          <a:xfrm>
            <a:off x="4283638" y="1680539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Settings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FE65433D-DAC6-154A-8D38-ABE2A01CE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266" y="4044873"/>
            <a:ext cx="829466" cy="5117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C24145-57E8-D847-90EE-E7FF5B72B0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0"/>
          <a:stretch/>
        </p:blipFill>
        <p:spPr bwMode="auto">
          <a:xfrm>
            <a:off x="1233487" y="1388005"/>
            <a:ext cx="2359025" cy="2486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0437B7FF-429A-F446-8C9B-5C3EA42380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211" y="807374"/>
            <a:ext cx="2078117" cy="3889167"/>
          </a:xfrm>
          <a:prstGeom prst="rect">
            <a:avLst/>
          </a:prstGeom>
        </p:spPr>
      </p:pic>
      <p:sp>
        <p:nvSpPr>
          <p:cNvPr id="14" name="Inhaltsplatzhalter 4">
            <a:extLst>
              <a:ext uri="{FF2B5EF4-FFF2-40B4-BE49-F238E27FC236}">
                <a16:creationId xmlns:a16="http://schemas.microsoft.com/office/drawing/2014/main" id="{24E710D4-5AB7-C245-9946-FC677B7C79B5}"/>
              </a:ext>
            </a:extLst>
          </p:cNvPr>
          <p:cNvSpPr txBox="1">
            <a:spLocks/>
          </p:cNvSpPr>
          <p:nvPr/>
        </p:nvSpPr>
        <p:spPr>
          <a:xfrm>
            <a:off x="5863368" y="4803811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3 modes</a:t>
            </a: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75989809-6F33-6740-AB8C-6CBEBFDDFA4F}"/>
              </a:ext>
            </a:extLst>
          </p:cNvPr>
          <p:cNvSpPr txBox="1">
            <a:spLocks/>
          </p:cNvSpPr>
          <p:nvPr/>
        </p:nvSpPr>
        <p:spPr>
          <a:xfrm>
            <a:off x="4228926" y="3382433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Push-to-talk</a:t>
            </a:r>
          </a:p>
        </p:txBody>
      </p:sp>
      <p:sp>
        <p:nvSpPr>
          <p:cNvPr id="18" name="Inhaltsplatzhalter 4">
            <a:extLst>
              <a:ext uri="{FF2B5EF4-FFF2-40B4-BE49-F238E27FC236}">
                <a16:creationId xmlns:a16="http://schemas.microsoft.com/office/drawing/2014/main" id="{DAEA409A-7626-3448-8FF7-41A160ED0F59}"/>
              </a:ext>
            </a:extLst>
          </p:cNvPr>
          <p:cNvSpPr txBox="1">
            <a:spLocks/>
          </p:cNvSpPr>
          <p:nvPr/>
        </p:nvSpPr>
        <p:spPr>
          <a:xfrm>
            <a:off x="7497812" y="2594100"/>
            <a:ext cx="12790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Lone Worker Check in</a:t>
            </a:r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id="{9901BEF4-D2FE-DA4F-BAEE-E8B2F8862F08}"/>
              </a:ext>
            </a:extLst>
          </p:cNvPr>
          <p:cNvSpPr txBox="1">
            <a:spLocks/>
          </p:cNvSpPr>
          <p:nvPr/>
        </p:nvSpPr>
        <p:spPr>
          <a:xfrm>
            <a:off x="7291967" y="4388892"/>
            <a:ext cx="1847939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Customize PTP Channels</a:t>
            </a: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id="{AF549BDA-DDC5-BF4C-AE37-DD0B191D49B9}"/>
              </a:ext>
            </a:extLst>
          </p:cNvPr>
          <p:cNvSpPr txBox="1">
            <a:spLocks/>
          </p:cNvSpPr>
          <p:nvPr/>
        </p:nvSpPr>
        <p:spPr>
          <a:xfrm>
            <a:off x="7476548" y="1607179"/>
            <a:ext cx="12790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SOS Alert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1BC79C1-22BE-204C-828F-5BC2E7857405}"/>
              </a:ext>
            </a:extLst>
          </p:cNvPr>
          <p:cNvCxnSpPr>
            <a:cxnSpLocks/>
          </p:cNvCxnSpPr>
          <p:nvPr/>
        </p:nvCxnSpPr>
        <p:spPr>
          <a:xfrm>
            <a:off x="5192785" y="1236004"/>
            <a:ext cx="25167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CA88BB7-5DE7-5C42-9AEE-3941CA0CC8FC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4736539" y="1236005"/>
            <a:ext cx="463914" cy="4445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EDCD8A5-F910-F34A-BF34-09794DE1FF4A}"/>
              </a:ext>
            </a:extLst>
          </p:cNvPr>
          <p:cNvCxnSpPr>
            <a:cxnSpLocks/>
          </p:cNvCxnSpPr>
          <p:nvPr/>
        </p:nvCxnSpPr>
        <p:spPr>
          <a:xfrm>
            <a:off x="5241423" y="3979204"/>
            <a:ext cx="25167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12D7313-00B5-3342-ABFD-249D697D93C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4681827" y="3536321"/>
            <a:ext cx="567264" cy="442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6CF3911-A53E-8646-89F0-9DFF7851294E}"/>
              </a:ext>
            </a:extLst>
          </p:cNvPr>
          <p:cNvCxnSpPr>
            <a:cxnSpLocks/>
          </p:cNvCxnSpPr>
          <p:nvPr/>
        </p:nvCxnSpPr>
        <p:spPr>
          <a:xfrm flipH="1">
            <a:off x="7107994" y="1222956"/>
            <a:ext cx="531186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C095A90-2AB9-5B4E-A891-0D027E1E71FB}"/>
              </a:ext>
            </a:extLst>
          </p:cNvPr>
          <p:cNvCxnSpPr>
            <a:cxnSpLocks/>
          </p:cNvCxnSpPr>
          <p:nvPr/>
        </p:nvCxnSpPr>
        <p:spPr>
          <a:xfrm>
            <a:off x="7628845" y="1222955"/>
            <a:ext cx="558497" cy="3018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A0F69F8F-9A31-E34C-BAFD-CA45BCEFB4A6}"/>
              </a:ext>
            </a:extLst>
          </p:cNvPr>
          <p:cNvCxnSpPr>
            <a:cxnSpLocks/>
          </p:cNvCxnSpPr>
          <p:nvPr/>
        </p:nvCxnSpPr>
        <p:spPr>
          <a:xfrm flipH="1">
            <a:off x="7107994" y="4004513"/>
            <a:ext cx="368554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320C0C1-B7A4-A54D-AF6C-319E4E3F15F3}"/>
              </a:ext>
            </a:extLst>
          </p:cNvPr>
          <p:cNvCxnSpPr>
            <a:cxnSpLocks/>
          </p:cNvCxnSpPr>
          <p:nvPr/>
        </p:nvCxnSpPr>
        <p:spPr>
          <a:xfrm>
            <a:off x="7466212" y="4004512"/>
            <a:ext cx="639510" cy="3019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6AA248-1BE4-964B-9E71-0E6AA963317A}"/>
              </a:ext>
            </a:extLst>
          </p:cNvPr>
          <p:cNvCxnSpPr>
            <a:cxnSpLocks/>
          </p:cNvCxnSpPr>
          <p:nvPr/>
        </p:nvCxnSpPr>
        <p:spPr>
          <a:xfrm flipV="1">
            <a:off x="7497812" y="2797564"/>
            <a:ext cx="629174" cy="5848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9B879F3-5D32-7A46-B4F6-79808BD70CA9}"/>
              </a:ext>
            </a:extLst>
          </p:cNvPr>
          <p:cNvCxnSpPr>
            <a:cxnSpLocks/>
          </p:cNvCxnSpPr>
          <p:nvPr/>
        </p:nvCxnSpPr>
        <p:spPr>
          <a:xfrm flipH="1">
            <a:off x="6927507" y="3382433"/>
            <a:ext cx="58064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1688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0E476D-E0F1-6A4B-AA2D-2F64290B39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85" r="15118" b="2634"/>
          <a:stretch/>
        </p:blipFill>
        <p:spPr>
          <a:xfrm>
            <a:off x="1570623" y="1016000"/>
            <a:ext cx="5877048" cy="3860800"/>
          </a:xfrm>
          <a:prstGeom prst="rect">
            <a:avLst/>
          </a:prstGeom>
        </p:spPr>
      </p:pic>
      <p:sp>
        <p:nvSpPr>
          <p:cNvPr id="5" name="Guardhat is a Patented Ecosystem…">
            <a:extLst>
              <a:ext uri="{FF2B5EF4-FFF2-40B4-BE49-F238E27FC236}">
                <a16:creationId xmlns:a16="http://schemas.microsoft.com/office/drawing/2014/main" id="{A8A5BFF2-4DD9-6147-89DA-6042A0DB20D8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Connect to any GX-3R Pro</a:t>
            </a:r>
          </a:p>
        </p:txBody>
      </p:sp>
    </p:spTree>
    <p:extLst>
      <p:ext uri="{BB962C8B-B14F-4D97-AF65-F5344CB8AC3E}">
        <p14:creationId xmlns:p14="http://schemas.microsoft.com/office/powerpoint/2010/main" val="348716644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Easy to Connect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708101-D6EE-BE43-8E88-B76AB2DB5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186" y="644318"/>
            <a:ext cx="7145628" cy="443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2209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Lone worker with or without gas detection</a:t>
            </a:r>
          </a:p>
        </p:txBody>
      </p:sp>
      <p:sp>
        <p:nvSpPr>
          <p:cNvPr id="8" name="Inhaltsplatzhalter 4">
            <a:extLst>
              <a:ext uri="{FF2B5EF4-FFF2-40B4-BE49-F238E27FC236}">
                <a16:creationId xmlns:a16="http://schemas.microsoft.com/office/drawing/2014/main" id="{991A8D7C-3079-854E-AE3F-A33493E99025}"/>
              </a:ext>
            </a:extLst>
          </p:cNvPr>
          <p:cNvSpPr txBox="1">
            <a:spLocks/>
          </p:cNvSpPr>
          <p:nvPr/>
        </p:nvSpPr>
        <p:spPr>
          <a:xfrm>
            <a:off x="3724561" y="854646"/>
            <a:ext cx="1694875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50" kern="0" dirty="0">
                <a:solidFill>
                  <a:schemeClr val="tx1"/>
                </a:solidFill>
                <a:latin typeface="Rockwell"/>
                <a:sym typeface="Factoria W00 Bold"/>
              </a:rPr>
              <a:t>Monitored check-in</a:t>
            </a:r>
            <a:endParaRPr lang="en-US" sz="1050" kern="0" dirty="0">
              <a:solidFill>
                <a:schemeClr val="tx1"/>
              </a:solidFill>
              <a:latin typeface="Avenir Next LT Pro"/>
              <a:sym typeface="Factoria W00 Bold"/>
            </a:endParaRPr>
          </a:p>
        </p:txBody>
      </p:sp>
      <p:pic>
        <p:nvPicPr>
          <p:cNvPr id="9" name="Picture 8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2BA2C1C6-9BA1-6C4E-9877-24FBBE207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112" y="1096000"/>
            <a:ext cx="2078117" cy="3889167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14EAB691-86BF-CE41-AEF0-CF6B09E8C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279" y="1111594"/>
            <a:ext cx="2078117" cy="388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5491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29"/>
            <a:ext cx="2228329" cy="2998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Simple Interface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Events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People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Equipment Compliance</a:t>
            </a: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Multimedia Gallery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Analytics</a:t>
            </a: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77F43E9-0A5A-DE47-A993-2615CEACD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04A0DF-CC2B-4A4E-8EFE-71B37579CC3F}"/>
              </a:ext>
            </a:extLst>
          </p:cNvPr>
          <p:cNvSpPr/>
          <p:nvPr/>
        </p:nvSpPr>
        <p:spPr>
          <a:xfrm>
            <a:off x="2115519" y="650929"/>
            <a:ext cx="410705" cy="192082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876D27-839D-D843-8626-ED1926F90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86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84040A-6211-1741-B8DB-E8D922B77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4" y="1443104"/>
            <a:ext cx="7029450" cy="2257291"/>
          </a:xfrm>
          <a:prstGeom prst="rect">
            <a:avLst/>
          </a:prstGeom>
        </p:spPr>
      </p:pic>
      <p:sp>
        <p:nvSpPr>
          <p:cNvPr id="6" name="Guardhat is a Patented Ecosystem…">
            <a:extLst>
              <a:ext uri="{FF2B5EF4-FFF2-40B4-BE49-F238E27FC236}">
                <a16:creationId xmlns:a16="http://schemas.microsoft.com/office/drawing/2014/main" id="{FEE5F48D-4F22-6041-94B0-710E2C1C9EFE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2-Way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97726646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74EB734-6173-3446-B2ED-106D46DAE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130424"/>
            <a:ext cx="7772400" cy="507206"/>
          </a:xfrm>
        </p:spPr>
        <p:txBody>
          <a:bodyPr/>
          <a:lstStyle/>
          <a:p>
            <a:pPr algn="r"/>
            <a:r>
              <a:rPr lang="en-US" dirty="0">
                <a:latin typeface="Myriad Pro" panose="020B0503030403020204" pitchFamily="34" charset="0"/>
              </a:rPr>
              <a:t>2 Annual Subscriptions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55ABD7-7D43-4646-9F70-AE3ED19F6B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82"/>
          <a:stretch/>
        </p:blipFill>
        <p:spPr>
          <a:xfrm>
            <a:off x="2393408" y="733425"/>
            <a:ext cx="5125534" cy="434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50275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34989</TotalTime>
  <Words>58</Words>
  <Application>Microsoft Macintosh PowerPoint</Application>
  <PresentationFormat>On-screen Show (16:9)</PresentationFormat>
  <Paragraphs>33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Avenir Book</vt:lpstr>
      <vt:lpstr>Avenir Light</vt:lpstr>
      <vt:lpstr>Avenir Next LT Pro</vt:lpstr>
      <vt:lpstr>Calibri</vt:lpstr>
      <vt:lpstr>Century Gothic</vt:lpstr>
      <vt:lpstr>Myriad Pro</vt:lpstr>
      <vt:lpstr>Rockwell</vt:lpstr>
      <vt:lpstr>Wingdings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Safety Control Center</vt:lpstr>
      <vt:lpstr>PowerPoint Presentation</vt:lpstr>
      <vt:lpstr>2 Annual Subscriptions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RKI &amp; GuardHat Alliance</dc:title>
  <dc:creator>Mike Johnson</dc:creator>
  <cp:lastModifiedBy>Mike Johnson</cp:lastModifiedBy>
  <cp:revision>67</cp:revision>
  <cp:lastPrinted>2022-09-01T22:13:41Z</cp:lastPrinted>
  <dcterms:created xsi:type="dcterms:W3CDTF">2021-09-28T22:25:41Z</dcterms:created>
  <dcterms:modified xsi:type="dcterms:W3CDTF">2023-03-20T19:41:34Z</dcterms:modified>
</cp:coreProperties>
</file>