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74" r:id="rId2"/>
    <p:sldId id="332" r:id="rId3"/>
    <p:sldId id="334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4" r:id="rId14"/>
    <p:sldId id="345" r:id="rId15"/>
    <p:sldId id="396" r:id="rId16"/>
  </p:sldIdLst>
  <p:sldSz cx="9144000" cy="6858000" type="screen4x3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704">
          <p15:clr>
            <a:srgbClr val="A4A3A4"/>
          </p15:clr>
        </p15:guide>
        <p15:guide id="2" pos="6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0000"/>
    <a:srgbClr val="FF0000"/>
    <a:srgbClr val="FFFF66"/>
    <a:srgbClr val="F8F8F8"/>
    <a:srgbClr val="EAEAEA"/>
    <a:srgbClr val="FF6600"/>
    <a:srgbClr val="A00000"/>
    <a:srgbClr val="C80000"/>
    <a:srgbClr val="FF99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43" autoAdjust="0"/>
    <p:restoredTop sz="94413" autoAdjust="0"/>
  </p:normalViewPr>
  <p:slideViewPr>
    <p:cSldViewPr>
      <p:cViewPr>
        <p:scale>
          <a:sx n="100" d="100"/>
          <a:sy n="100" d="100"/>
        </p:scale>
        <p:origin x="-2512" y="-896"/>
      </p:cViewPr>
      <p:guideLst>
        <p:guide orient="horz" pos="1072"/>
        <p:guide pos="79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1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/>
            </a:lvl1pPr>
          </a:lstStyle>
          <a:p>
            <a:fld id="{6EFEF91A-C6C2-47C0-B71D-68DF066F66F5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3395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0727" tIns="45363" rIns="90727" bIns="45363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/>
            </a:lvl1pPr>
          </a:lstStyle>
          <a:p>
            <a:fld id="{F96F9799-61E0-41BA-87E4-ED51E465AD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5266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73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9154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311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chart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2978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17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21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3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7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6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683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094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293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87624" y="2606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8/1/18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3203848" y="1268760"/>
            <a:ext cx="496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GX-6000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5816" y="2276872"/>
            <a:ext cx="6012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6 gas, sample draw with PID &amp; Super </a:t>
            </a:r>
            <a:r>
              <a:rPr lang="en-US" dirty="0" smtClean="0"/>
              <a:t>Toxics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Removing Main PCB</a:t>
            </a:r>
          </a:p>
          <a:p>
            <a:pPr algn="ctr"/>
            <a:endParaRPr lang="en-US" dirty="0" smtClean="0"/>
          </a:p>
        </p:txBody>
      </p:sp>
      <p:pic>
        <p:nvPicPr>
          <p:cNvPr id="5" name="Picture 4" descr="GX-6000_ha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8"/>
            <a:ext cx="356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00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2204864"/>
            <a:ext cx="4038600" cy="4525963"/>
          </a:xfrm>
        </p:spPr>
        <p:txBody>
          <a:bodyPr/>
          <a:lstStyle/>
          <a:p>
            <a:r>
              <a:rPr lang="en-US" dirty="0" smtClean="0"/>
              <a:t>Main PCB with LCD shown.</a:t>
            </a:r>
          </a:p>
          <a:p>
            <a:r>
              <a:rPr lang="en-US" dirty="0" smtClean="0"/>
              <a:t>Buzzer facing up.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 smtClean="0"/>
              <a:t>Removing the Main PCB</a:t>
            </a:r>
            <a:endParaRPr lang="en-US" sz="2800" b="1" dirty="0"/>
          </a:p>
        </p:txBody>
      </p:sp>
      <p:pic>
        <p:nvPicPr>
          <p:cNvPr id="2" name="Picture 1" descr="DSC_786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340768"/>
            <a:ext cx="2891024" cy="537321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947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4008" y="1600201"/>
            <a:ext cx="4038600" cy="4525963"/>
          </a:xfrm>
        </p:spPr>
        <p:txBody>
          <a:bodyPr/>
          <a:lstStyle/>
          <a:p>
            <a:r>
              <a:rPr lang="en-US" dirty="0" smtClean="0"/>
              <a:t>LCD connector has a lock that needs to be released before ribbon cable can be removed.</a:t>
            </a:r>
          </a:p>
          <a:p>
            <a:r>
              <a:rPr lang="en-US" dirty="0" smtClean="0"/>
              <a:t>Memory battery shown can be easily replaced.</a:t>
            </a:r>
          </a:p>
          <a:p>
            <a:r>
              <a:rPr lang="en-US" dirty="0" smtClean="0"/>
              <a:t>P/N 49-1050RK</a:t>
            </a:r>
            <a:endParaRPr lang="en-US" dirty="0"/>
          </a:p>
        </p:txBody>
      </p:sp>
      <p:pic>
        <p:nvPicPr>
          <p:cNvPr id="5" name="Content Placeholder 4" descr="PCB with LCD connector and memory battery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>
            <a:off x="395536" y="1600201"/>
            <a:ext cx="4038600" cy="452596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Oval 5"/>
          <p:cNvSpPr/>
          <p:nvPr/>
        </p:nvSpPr>
        <p:spPr>
          <a:xfrm>
            <a:off x="2263552" y="3429000"/>
            <a:ext cx="720080" cy="1152128"/>
          </a:xfrm>
          <a:prstGeom prst="ellipse">
            <a:avLst/>
          </a:prstGeom>
          <a:noFill/>
          <a:ln w="28575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2911624" y="4941168"/>
            <a:ext cx="2164432" cy="360040"/>
          </a:xfrm>
          <a:prstGeom prst="straightConnector1">
            <a:avLst/>
          </a:prstGeom>
          <a:ln w="38100" cmpd="sng"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 smtClean="0"/>
              <a:t>Removing the Main PCB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082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544" y="2060848"/>
            <a:ext cx="4038600" cy="4525963"/>
          </a:xfrm>
        </p:spPr>
        <p:txBody>
          <a:bodyPr/>
          <a:lstStyle/>
          <a:p>
            <a:r>
              <a:rPr lang="en-US" dirty="0" smtClean="0"/>
              <a:t>LCD P/N 51-1139</a:t>
            </a:r>
          </a:p>
          <a:p>
            <a:r>
              <a:rPr lang="en-US" dirty="0" smtClean="0"/>
              <a:t>Clean LCD before installing to remove any fingerprints.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 smtClean="0"/>
              <a:t>Removing the Main PCB</a:t>
            </a:r>
            <a:endParaRPr lang="en-US" sz="2800" b="1" dirty="0"/>
          </a:p>
        </p:txBody>
      </p:sp>
      <p:pic>
        <p:nvPicPr>
          <p:cNvPr id="3" name="Picture 2" descr="DSC_786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628800"/>
            <a:ext cx="3534080" cy="4941168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096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80112" y="2332037"/>
            <a:ext cx="3390528" cy="4525963"/>
          </a:xfrm>
        </p:spPr>
        <p:txBody>
          <a:bodyPr/>
          <a:lstStyle/>
          <a:p>
            <a:r>
              <a:rPr lang="en-US" dirty="0" smtClean="0"/>
              <a:t>Main PCB, Component side.</a:t>
            </a:r>
          </a:p>
          <a:p>
            <a:r>
              <a:rPr lang="en-US" dirty="0" smtClean="0"/>
              <a:t>P/N 57-1286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 smtClean="0"/>
              <a:t>Removing the Main PCB</a:t>
            </a:r>
            <a:endParaRPr lang="en-US" sz="2800" b="1" dirty="0"/>
          </a:p>
        </p:txBody>
      </p:sp>
      <p:pic>
        <p:nvPicPr>
          <p:cNvPr id="7" name="Picture 6" descr="DSC_786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20608" y="1035776"/>
            <a:ext cx="2891024" cy="537321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167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786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052736"/>
            <a:ext cx="2736304" cy="562590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1600201"/>
            <a:ext cx="4038600" cy="4525963"/>
          </a:xfrm>
        </p:spPr>
        <p:txBody>
          <a:bodyPr/>
          <a:lstStyle/>
          <a:p>
            <a:r>
              <a:rPr lang="en-US" dirty="0" smtClean="0"/>
              <a:t>Main PCB, sensor side shown.</a:t>
            </a:r>
          </a:p>
          <a:p>
            <a:r>
              <a:rPr lang="en-US" dirty="0" smtClean="0"/>
              <a:t>Differential Pressure switch.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732240" y="3501008"/>
            <a:ext cx="936104" cy="936104"/>
          </a:xfrm>
          <a:prstGeom prst="ellipse">
            <a:avLst/>
          </a:prstGeom>
          <a:noFill/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123728" y="3284984"/>
            <a:ext cx="4896544" cy="648072"/>
          </a:xfrm>
          <a:prstGeom prst="straightConnector1">
            <a:avLst/>
          </a:prstGeom>
          <a:ln w="38100" cmpd="sng"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 smtClean="0"/>
              <a:t>Removing the Main PCB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5199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dirty="0" smtClean="0"/>
              <a:t>Questions?</a:t>
            </a:r>
            <a:endParaRPr lang="en-US" sz="2800" b="1" dirty="0"/>
          </a:p>
        </p:txBody>
      </p:sp>
      <p:pic>
        <p:nvPicPr>
          <p:cNvPr id="5" name="Picture 4" descr="GX-6000_final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548680"/>
            <a:ext cx="2883887" cy="569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30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076056" y="1772816"/>
            <a:ext cx="3610744" cy="4525963"/>
          </a:xfrm>
        </p:spPr>
        <p:txBody>
          <a:bodyPr/>
          <a:lstStyle/>
          <a:p>
            <a:r>
              <a:rPr lang="en-US" sz="2400" dirty="0" smtClean="0"/>
              <a:t>Remove battery and sensor cover from instrument.</a:t>
            </a:r>
          </a:p>
          <a:p>
            <a:r>
              <a:rPr lang="en-US" sz="2400" dirty="0" smtClean="0"/>
              <a:t>Remove rubber boot and scrubbers.</a:t>
            </a:r>
          </a:p>
          <a:p>
            <a:r>
              <a:rPr lang="en-US" sz="2400" dirty="0"/>
              <a:t>Remove the sensors including sensors that are installed into the Smart 1 and Smart 2 locations.</a:t>
            </a:r>
          </a:p>
          <a:p>
            <a:endParaRPr lang="en-US" sz="2400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 smtClean="0"/>
              <a:t>Removing the Main PCB</a:t>
            </a:r>
            <a:endParaRPr lang="en-US" sz="2800" b="1" dirty="0"/>
          </a:p>
        </p:txBody>
      </p:sp>
      <p:pic>
        <p:nvPicPr>
          <p:cNvPr id="3" name="Picture 2" descr="DSC_785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44824"/>
            <a:ext cx="4742996" cy="40050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603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6056" y="1600201"/>
            <a:ext cx="3610744" cy="4525963"/>
          </a:xfrm>
        </p:spPr>
        <p:txBody>
          <a:bodyPr/>
          <a:lstStyle/>
          <a:p>
            <a:r>
              <a:rPr lang="en-US" dirty="0" smtClean="0"/>
              <a:t>Unscrew the four Phillips screws securing the top of the detector.</a:t>
            </a:r>
          </a:p>
          <a:p>
            <a:r>
              <a:rPr lang="en-US" dirty="0" smtClean="0"/>
              <a:t>Remove the top exposing the pump.</a:t>
            </a:r>
          </a:p>
          <a:p>
            <a:r>
              <a:rPr lang="en-US" dirty="0" smtClean="0"/>
              <a:t>Grasp the pump and remove it from the unit.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 smtClean="0"/>
              <a:t>Removing the Main PCB</a:t>
            </a:r>
            <a:endParaRPr lang="en-US" sz="2800" b="1" dirty="0"/>
          </a:p>
        </p:txBody>
      </p:sp>
      <p:pic>
        <p:nvPicPr>
          <p:cNvPr id="3" name="Picture 2" descr="DSC_78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772816"/>
            <a:ext cx="4894249" cy="338437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315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528" y="2132856"/>
            <a:ext cx="4038600" cy="4525963"/>
          </a:xfrm>
        </p:spPr>
        <p:txBody>
          <a:bodyPr/>
          <a:lstStyle/>
          <a:p>
            <a:r>
              <a:rPr lang="en-US" dirty="0" smtClean="0"/>
              <a:t>Remove screw as shown.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 smtClean="0"/>
              <a:t>Removing the Main PCB</a:t>
            </a:r>
            <a:endParaRPr lang="en-US" sz="2800" b="1" dirty="0"/>
          </a:p>
        </p:txBody>
      </p:sp>
      <p:pic>
        <p:nvPicPr>
          <p:cNvPr id="3" name="Picture 2" descr="DSC_78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276872"/>
            <a:ext cx="4868232" cy="4176464"/>
          </a:xfrm>
          <a:prstGeom prst="rect">
            <a:avLst/>
          </a:prstGeom>
        </p:spPr>
      </p:pic>
      <p:sp>
        <p:nvSpPr>
          <p:cNvPr id="7" name="Donut 6"/>
          <p:cNvSpPr/>
          <p:nvPr/>
        </p:nvSpPr>
        <p:spPr>
          <a:xfrm>
            <a:off x="6372200" y="2852936"/>
            <a:ext cx="432048" cy="432048"/>
          </a:xfrm>
          <a:prstGeom prst="donut">
            <a:avLst>
              <a:gd name="adj" fmla="val 8541"/>
            </a:avLst>
          </a:prstGeom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/>
          <p:cNvSpPr/>
          <p:nvPr/>
        </p:nvSpPr>
        <p:spPr>
          <a:xfrm>
            <a:off x="6300192" y="3573016"/>
            <a:ext cx="432048" cy="432048"/>
          </a:xfrm>
          <a:prstGeom prst="donut">
            <a:avLst>
              <a:gd name="adj" fmla="val 8541"/>
            </a:avLst>
          </a:prstGeom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/>
          <p:cNvSpPr/>
          <p:nvPr/>
        </p:nvSpPr>
        <p:spPr>
          <a:xfrm>
            <a:off x="6804248" y="4077072"/>
            <a:ext cx="432048" cy="432048"/>
          </a:xfrm>
          <a:prstGeom prst="donut">
            <a:avLst>
              <a:gd name="adj" fmla="val 8541"/>
            </a:avLst>
          </a:prstGeom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72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2856"/>
            <a:ext cx="4038600" cy="4525963"/>
          </a:xfrm>
        </p:spPr>
        <p:txBody>
          <a:bodyPr/>
          <a:lstStyle/>
          <a:p>
            <a:r>
              <a:rPr lang="en-US" dirty="0" smtClean="0"/>
              <a:t>Pull sensor chamber </a:t>
            </a:r>
            <a:r>
              <a:rPr lang="en-US" dirty="0"/>
              <a:t>out and remove ribbon connector from main circuit board.</a:t>
            </a:r>
          </a:p>
          <a:p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 smtClean="0"/>
              <a:t>Removing the Main PCB</a:t>
            </a:r>
            <a:endParaRPr lang="en-US" sz="2800" b="1" dirty="0"/>
          </a:p>
        </p:txBody>
      </p:sp>
      <p:pic>
        <p:nvPicPr>
          <p:cNvPr id="3" name="Picture 2" descr="DSC_78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32855"/>
            <a:ext cx="3960440" cy="445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4038600" cy="4525963"/>
          </a:xfrm>
        </p:spPr>
        <p:txBody>
          <a:bodyPr/>
          <a:lstStyle/>
          <a:p>
            <a:r>
              <a:rPr lang="en-US" dirty="0" smtClean="0"/>
              <a:t>Lift second chamber as shown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 smtClean="0"/>
              <a:t>Removing the Main PCB</a:t>
            </a:r>
            <a:endParaRPr lang="en-US" sz="2800" b="1" dirty="0"/>
          </a:p>
        </p:txBody>
      </p:sp>
      <p:pic>
        <p:nvPicPr>
          <p:cNvPr id="2" name="Picture 1" descr="DSC_78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844824"/>
            <a:ext cx="3456384" cy="476212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398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78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627" y="1268760"/>
            <a:ext cx="2801357" cy="52292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3203848" y="3861048"/>
            <a:ext cx="2304256" cy="144016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6056" y="1916832"/>
            <a:ext cx="3168352" cy="4525963"/>
          </a:xfrm>
        </p:spPr>
        <p:txBody>
          <a:bodyPr/>
          <a:lstStyle/>
          <a:p>
            <a:r>
              <a:rPr lang="en-US" dirty="0" smtClean="0"/>
              <a:t>Chamber and ribbon cable have been removed.</a:t>
            </a:r>
          </a:p>
          <a:p>
            <a:r>
              <a:rPr lang="en-US" dirty="0" smtClean="0"/>
              <a:t>Remove rubber joint for pressure sensor.  P/N 07-6039</a:t>
            </a:r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 smtClean="0"/>
              <a:t>Removing the Main PCB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633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544" y="1916832"/>
            <a:ext cx="4038600" cy="4525963"/>
          </a:xfrm>
        </p:spPr>
        <p:txBody>
          <a:bodyPr/>
          <a:lstStyle/>
          <a:p>
            <a:r>
              <a:rPr lang="en-US" dirty="0" smtClean="0"/>
              <a:t>All parts removed.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 smtClean="0"/>
              <a:t>Removing the Main PCB</a:t>
            </a:r>
            <a:endParaRPr lang="en-US" sz="2800" b="1" dirty="0"/>
          </a:p>
        </p:txBody>
      </p:sp>
      <p:pic>
        <p:nvPicPr>
          <p:cNvPr id="3" name="Picture 2" descr="DSC_78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340768"/>
            <a:ext cx="2824737" cy="537321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775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8064" y="1844824"/>
            <a:ext cx="3822576" cy="4525963"/>
          </a:xfrm>
        </p:spPr>
        <p:txBody>
          <a:bodyPr/>
          <a:lstStyle/>
          <a:p>
            <a:r>
              <a:rPr lang="en-US" dirty="0" smtClean="0"/>
              <a:t>Gently slide circuit board towards the top of the instrument to remove.</a:t>
            </a:r>
          </a:p>
          <a:p>
            <a:r>
              <a:rPr lang="en-US" dirty="0" smtClean="0"/>
              <a:t>Take care not to damage battery spring contacts.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895400" y="4149080"/>
            <a:ext cx="7200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 bwMode="auto">
          <a:xfrm>
            <a:off x="1340024" y="4130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pPr algn="r"/>
            <a:r>
              <a:rPr lang="en-US" sz="2800" b="1" dirty="0" smtClean="0"/>
              <a:t>Removing the Main PCB</a:t>
            </a:r>
            <a:endParaRPr lang="en-US" sz="2800" b="1" dirty="0"/>
          </a:p>
        </p:txBody>
      </p:sp>
      <p:pic>
        <p:nvPicPr>
          <p:cNvPr id="4" name="Picture 3" descr="DSC_785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4248472" cy="48873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962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17276</TotalTime>
  <Words>280</Words>
  <Application>Microsoft Macintosh PowerPoint</Application>
  <PresentationFormat>On-screen Show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岡本　亮</dc:creator>
  <cp:lastModifiedBy>Rainier Navidad</cp:lastModifiedBy>
  <cp:revision>762</cp:revision>
  <cp:lastPrinted>2014-04-08T08:19:06Z</cp:lastPrinted>
  <dcterms:created xsi:type="dcterms:W3CDTF">2014-03-07T04:48:04Z</dcterms:created>
  <dcterms:modified xsi:type="dcterms:W3CDTF">2018-08-01T20:03:09Z</dcterms:modified>
</cp:coreProperties>
</file>