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74" r:id="rId2"/>
    <p:sldId id="323" r:id="rId3"/>
    <p:sldId id="324" r:id="rId4"/>
    <p:sldId id="325" r:id="rId5"/>
    <p:sldId id="384" r:id="rId6"/>
    <p:sldId id="326" r:id="rId7"/>
    <p:sldId id="396" r:id="rId8"/>
  </p:sldIdLst>
  <p:sldSz cx="9144000" cy="6858000" type="screen4x3"/>
  <p:notesSz cx="674211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704">
          <p15:clr>
            <a:srgbClr val="A4A3A4"/>
          </p15:clr>
        </p15:guide>
        <p15:guide id="2" pos="6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0000"/>
    <a:srgbClr val="FF0000"/>
    <a:srgbClr val="FFFF66"/>
    <a:srgbClr val="F8F8F8"/>
    <a:srgbClr val="EAEAEA"/>
    <a:srgbClr val="FF6600"/>
    <a:srgbClr val="A00000"/>
    <a:srgbClr val="C80000"/>
    <a:srgbClr val="FF99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テーマ スタイル 1 - アクセント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43" autoAdjust="0"/>
    <p:restoredTop sz="94413" autoAdjust="0"/>
  </p:normalViewPr>
  <p:slideViewPr>
    <p:cSldViewPr>
      <p:cViewPr>
        <p:scale>
          <a:sx n="100" d="100"/>
          <a:sy n="100" d="100"/>
        </p:scale>
        <p:origin x="-2512" y="-928"/>
      </p:cViewPr>
      <p:guideLst>
        <p:guide orient="horz" pos="1072"/>
        <p:guide pos="79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2" d="100"/>
        <a:sy n="10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1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/>
            </a:lvl1pPr>
          </a:lstStyle>
          <a:p>
            <a:fld id="{6EFEF91A-C6C2-47C0-B71D-68DF066F66F5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41363"/>
            <a:ext cx="493395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7" tIns="45363" rIns="90727" bIns="4536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0727" tIns="45363" rIns="90727" bIns="45363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7317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/>
            </a:lvl1pPr>
          </a:lstStyle>
          <a:p>
            <a:fld id="{F96F9799-61E0-41BA-87E4-ED51E465AD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5266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73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9154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311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chart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2978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717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21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03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57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60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683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094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2937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187624" y="2606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914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3203848" y="1268760"/>
            <a:ext cx="496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GX-6000</a:t>
            </a:r>
            <a:endParaRPr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15816" y="2276872"/>
            <a:ext cx="6012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6 gas, sample draw with PID &amp; Super Toxics</a:t>
            </a:r>
          </a:p>
          <a:p>
            <a:pPr algn="ctr"/>
            <a:endParaRPr lang="en-US" dirty="0"/>
          </a:p>
          <a:p>
            <a:pPr algn="ctr"/>
            <a:r>
              <a:rPr lang="en-US" smtClean="0"/>
              <a:t>Factory Mode</a:t>
            </a:r>
            <a:endParaRPr lang="en-US" dirty="0" smtClean="0"/>
          </a:p>
        </p:txBody>
      </p:sp>
      <p:pic>
        <p:nvPicPr>
          <p:cNvPr id="5" name="Picture 4" descr="GX-6000_ha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8"/>
            <a:ext cx="356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00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 smtClean="0"/>
              <a:t>Factory Mode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091877"/>
            <a:ext cx="4474840" cy="4713387"/>
          </a:xfrm>
        </p:spPr>
        <p:txBody>
          <a:bodyPr/>
          <a:lstStyle/>
          <a:p>
            <a:r>
              <a:rPr lang="en-US" sz="2400" dirty="0"/>
              <a:t>With the unit OFF, press and hold the </a:t>
            </a:r>
            <a:r>
              <a:rPr lang="en-US" sz="2400" b="1" dirty="0">
                <a:solidFill>
                  <a:srgbClr val="4F81BD"/>
                </a:solidFill>
              </a:rPr>
              <a:t>AIR</a:t>
            </a:r>
            <a:r>
              <a:rPr lang="en-US" sz="2400" dirty="0"/>
              <a:t> and </a:t>
            </a:r>
            <a:r>
              <a:rPr lang="en-US" sz="2400" b="1" dirty="0">
                <a:solidFill>
                  <a:srgbClr val="4F81BD"/>
                </a:solidFill>
              </a:rPr>
              <a:t>SHIFT</a:t>
            </a:r>
            <a:r>
              <a:rPr lang="en-US" sz="2400" dirty="0"/>
              <a:t> keys.</a:t>
            </a:r>
          </a:p>
          <a:p>
            <a:r>
              <a:rPr lang="en-US" sz="2400" dirty="0"/>
              <a:t>Press the </a:t>
            </a:r>
            <a:r>
              <a:rPr lang="en-US" sz="2400" b="1" dirty="0" smtClean="0">
                <a:solidFill>
                  <a:srgbClr val="FF0000"/>
                </a:solidFill>
              </a:rPr>
              <a:t>POWER/ENTER </a:t>
            </a:r>
            <a:r>
              <a:rPr lang="en-US" sz="2400" dirty="0"/>
              <a:t>key to turn instrument ON.</a:t>
            </a:r>
          </a:p>
          <a:p>
            <a:r>
              <a:rPr lang="en-US" sz="2400" dirty="0"/>
              <a:t>USER MODE and MAINTENANCE mode will be displayed.</a:t>
            </a:r>
          </a:p>
          <a:p>
            <a:r>
              <a:rPr lang="en-US" sz="2400" dirty="0"/>
              <a:t>Cursor will be next to USER MODE, press the </a:t>
            </a:r>
            <a:r>
              <a:rPr lang="en-US" sz="2400" b="1" dirty="0">
                <a:solidFill>
                  <a:srgbClr val="4F81BD"/>
                </a:solidFill>
              </a:rPr>
              <a:t>SHIFT</a:t>
            </a:r>
            <a:r>
              <a:rPr lang="en-US" sz="2400" dirty="0"/>
              <a:t> key to move cursor to MAINTENANCE, then press </a:t>
            </a:r>
            <a:r>
              <a:rPr lang="en-US" sz="2400" b="1" dirty="0">
                <a:solidFill>
                  <a:srgbClr val="FF0000"/>
                </a:solidFill>
              </a:rPr>
              <a:t>POWER/ENTER</a:t>
            </a:r>
            <a:r>
              <a:rPr lang="en-US" sz="2800" dirty="0" smtClean="0"/>
              <a:t>.</a:t>
            </a:r>
          </a:p>
          <a:p>
            <a:pPr lvl="1"/>
            <a:r>
              <a:rPr lang="en-US" sz="1800" dirty="0" smtClean="0">
                <a:solidFill>
                  <a:srgbClr val="FF0000"/>
                </a:solidFill>
              </a:rPr>
              <a:t>Note: There are two modes selected by unique passwords.</a:t>
            </a:r>
            <a:endParaRPr lang="en-US" sz="1800" dirty="0">
              <a:solidFill>
                <a:srgbClr val="FF0000"/>
              </a:solidFill>
            </a:endParaRPr>
          </a:p>
        </p:txBody>
      </p:sp>
      <p:pic>
        <p:nvPicPr>
          <p:cNvPr id="9" name="図 4"/>
          <p:cNvPicPr/>
          <p:nvPr/>
        </p:nvPicPr>
        <p:blipFill rotWithShape="1">
          <a:blip r:embed="rId2"/>
          <a:srcRect l="13976" r="10870"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Oval 10"/>
          <p:cNvSpPr/>
          <p:nvPr/>
        </p:nvSpPr>
        <p:spPr>
          <a:xfrm>
            <a:off x="6660232" y="530120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660232" y="4869160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4" name="Rounded Rectangle 13"/>
          <p:cNvSpPr/>
          <p:nvPr/>
        </p:nvSpPr>
        <p:spPr>
          <a:xfrm>
            <a:off x="2195736" y="2276872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2843808" y="1484784"/>
            <a:ext cx="576064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827584" y="1844824"/>
            <a:ext cx="864096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75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 smtClean="0"/>
              <a:t>Factory Mode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525963"/>
          </a:xfrm>
        </p:spPr>
        <p:txBody>
          <a:bodyPr/>
          <a:lstStyle/>
          <a:p>
            <a:r>
              <a:rPr lang="en-US" sz="2800" dirty="0"/>
              <a:t>INPUT PASSWORD will be displayed.</a:t>
            </a:r>
          </a:p>
          <a:p>
            <a:r>
              <a:rPr lang="en-US" sz="2800" dirty="0" smtClean="0"/>
              <a:t>Enter: </a:t>
            </a:r>
            <a:r>
              <a:rPr lang="en-US" sz="2800" dirty="0" smtClean="0">
                <a:solidFill>
                  <a:srgbClr val="FF0000"/>
                </a:solidFill>
              </a:rPr>
              <a:t>1994</a:t>
            </a:r>
          </a:p>
        </p:txBody>
      </p:sp>
      <p:pic>
        <p:nvPicPr>
          <p:cNvPr id="13" name="図 4"/>
          <p:cNvPicPr/>
          <p:nvPr/>
        </p:nvPicPr>
        <p:blipFill rotWithShape="1">
          <a:blip r:embed="rId2"/>
          <a:srcRect l="13976" r="10870"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734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 smtClean="0"/>
              <a:t>Factory Mode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351309"/>
            <a:ext cx="4618856" cy="4525963"/>
          </a:xfrm>
        </p:spPr>
        <p:txBody>
          <a:bodyPr/>
          <a:lstStyle/>
          <a:p>
            <a:r>
              <a:rPr lang="en-US" sz="2800" dirty="0" smtClean="0">
                <a:solidFill>
                  <a:srgbClr val="FF0000"/>
                </a:solidFill>
              </a:rPr>
              <a:t>FACTORY</a:t>
            </a:r>
            <a:r>
              <a:rPr lang="en-US" sz="2800" dirty="0" smtClean="0"/>
              <a:t> </a:t>
            </a:r>
            <a:r>
              <a:rPr lang="en-US" sz="2800" dirty="0"/>
              <a:t>will be displayed and the following menu will appear</a:t>
            </a:r>
            <a:r>
              <a:rPr lang="en-US" sz="2800" dirty="0" smtClean="0"/>
              <a:t>:</a:t>
            </a:r>
            <a:endParaRPr lang="en-US" sz="2800" dirty="0"/>
          </a:p>
        </p:txBody>
      </p:sp>
      <p:pic>
        <p:nvPicPr>
          <p:cNvPr id="6" name="図 4"/>
          <p:cNvPicPr/>
          <p:nvPr/>
        </p:nvPicPr>
        <p:blipFill rotWithShape="1">
          <a:blip r:embed="rId2"/>
          <a:srcRect l="13976" r="10870"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415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525963"/>
          </a:xfrm>
        </p:spPr>
        <p:txBody>
          <a:bodyPr/>
          <a:lstStyle/>
          <a:p>
            <a:r>
              <a:rPr lang="en-US" sz="2400" dirty="0" smtClean="0"/>
              <a:t>FACTORY MODE CONTINUED</a:t>
            </a:r>
          </a:p>
        </p:txBody>
      </p:sp>
      <p:pic>
        <p:nvPicPr>
          <p:cNvPr id="5" name="図 4"/>
          <p:cNvPicPr/>
          <p:nvPr/>
        </p:nvPicPr>
        <p:blipFill rotWithShape="1">
          <a:blip r:embed="rId2"/>
          <a:srcRect l="13976" r="10870"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772400" cy="676275"/>
          </a:xfrm>
        </p:spPr>
        <p:txBody>
          <a:bodyPr/>
          <a:lstStyle/>
          <a:p>
            <a:pPr algn="r"/>
            <a:r>
              <a:rPr lang="en-US" sz="2800" b="1" dirty="0" smtClean="0"/>
              <a:t>Factory Mode</a:t>
            </a:r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76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 smtClean="0"/>
              <a:t>Factory Mode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4474840" cy="5112568"/>
          </a:xfrm>
        </p:spPr>
        <p:txBody>
          <a:bodyPr/>
          <a:lstStyle/>
          <a:p>
            <a:r>
              <a:rPr lang="en-US" sz="2400" dirty="0"/>
              <a:t>Using the </a:t>
            </a:r>
            <a:r>
              <a:rPr lang="en-US" sz="2400" b="1" dirty="0" smtClean="0">
                <a:solidFill>
                  <a:schemeClr val="accent1"/>
                </a:solidFill>
              </a:rPr>
              <a:t>AIR</a:t>
            </a:r>
            <a:r>
              <a:rPr lang="en-US" sz="2400" dirty="0" smtClean="0">
                <a:solidFill>
                  <a:schemeClr val="accent1"/>
                </a:solidFill>
              </a:rPr>
              <a:t> </a:t>
            </a:r>
            <a:r>
              <a:rPr lang="en-US" sz="2400" dirty="0" smtClean="0"/>
              <a:t>or </a:t>
            </a:r>
            <a:r>
              <a:rPr lang="en-US" sz="2400" b="1" dirty="0" smtClean="0">
                <a:solidFill>
                  <a:srgbClr val="4F81BD"/>
                </a:solidFill>
              </a:rPr>
              <a:t>SHIFT</a:t>
            </a:r>
            <a:r>
              <a:rPr lang="en-US" sz="2400" dirty="0" smtClean="0"/>
              <a:t> </a:t>
            </a:r>
            <a:r>
              <a:rPr lang="en-US" sz="2400" dirty="0"/>
              <a:t>key, scroll to the function that you want to view then press the </a:t>
            </a:r>
            <a:r>
              <a:rPr lang="en-US" sz="2400" b="1" dirty="0">
                <a:solidFill>
                  <a:srgbClr val="FF0000"/>
                </a:solidFill>
              </a:rPr>
              <a:t>POWER/ENTER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key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When completed, use the </a:t>
            </a:r>
            <a:r>
              <a:rPr lang="en-US" sz="2400" b="1" dirty="0" smtClean="0">
                <a:solidFill>
                  <a:schemeClr val="accent1"/>
                </a:solidFill>
              </a:rPr>
              <a:t>SHIFT</a:t>
            </a:r>
            <a:r>
              <a:rPr lang="en-US" sz="2400" dirty="0" smtClean="0"/>
              <a:t> key to scroll to START MEASURE then press the </a:t>
            </a:r>
            <a:r>
              <a:rPr lang="en-US" sz="2400" b="1" dirty="0" smtClean="0">
                <a:solidFill>
                  <a:srgbClr val="FF0000"/>
                </a:solidFill>
              </a:rPr>
              <a:t>POWER/ENTER </a:t>
            </a:r>
            <a:r>
              <a:rPr lang="en-US" sz="2400" dirty="0" smtClean="0"/>
              <a:t>key to return to normal operation.</a:t>
            </a:r>
          </a:p>
        </p:txBody>
      </p:sp>
      <p:pic>
        <p:nvPicPr>
          <p:cNvPr id="9" name="図 4"/>
          <p:cNvPicPr/>
          <p:nvPr/>
        </p:nvPicPr>
        <p:blipFill rotWithShape="1">
          <a:blip r:embed="rId2"/>
          <a:srcRect l="13976" r="10870"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Oval 10"/>
          <p:cNvSpPr/>
          <p:nvPr/>
        </p:nvSpPr>
        <p:spPr>
          <a:xfrm>
            <a:off x="6660232" y="530120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660232" y="4869160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5" name="Rounded Rectangle 14"/>
          <p:cNvSpPr/>
          <p:nvPr/>
        </p:nvSpPr>
        <p:spPr>
          <a:xfrm>
            <a:off x="2195736" y="2276872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267744" y="1268760"/>
            <a:ext cx="576064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3275856" y="1268760"/>
            <a:ext cx="720080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827584" y="4221088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82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8" dur="1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5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 smtClean="0"/>
              <a:t>Questions?</a:t>
            </a:r>
            <a:endParaRPr lang="en-US" sz="2800" b="1" dirty="0"/>
          </a:p>
        </p:txBody>
      </p:sp>
      <p:pic>
        <p:nvPicPr>
          <p:cNvPr id="5" name="Picture 4" descr="GX-6000_final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548680"/>
            <a:ext cx="2883887" cy="569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30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17298</TotalTime>
  <Words>168</Words>
  <Application>Microsoft Macintosh PowerPoint</Application>
  <PresentationFormat>On-screen Show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Default Theme</vt:lpstr>
      <vt:lpstr>PowerPoint Presentation</vt:lpstr>
      <vt:lpstr>Factory Mode </vt:lpstr>
      <vt:lpstr>Factory Mode </vt:lpstr>
      <vt:lpstr>Factory Mode </vt:lpstr>
      <vt:lpstr>Factory Mode </vt:lpstr>
      <vt:lpstr>Factory Mode 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岡本　亮</dc:creator>
  <cp:lastModifiedBy>Rainier Navidad</cp:lastModifiedBy>
  <cp:revision>766</cp:revision>
  <cp:lastPrinted>2014-04-08T08:19:06Z</cp:lastPrinted>
  <dcterms:created xsi:type="dcterms:W3CDTF">2014-03-07T04:48:04Z</dcterms:created>
  <dcterms:modified xsi:type="dcterms:W3CDTF">2018-08-01T22:37:42Z</dcterms:modified>
</cp:coreProperties>
</file>