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85" r:id="rId2"/>
    <p:sldId id="302" r:id="rId3"/>
    <p:sldId id="303" r:id="rId4"/>
    <p:sldId id="304" r:id="rId5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e Johnson" initials="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3" autoAdjust="0"/>
    <p:restoredTop sz="94413" autoAdjust="0"/>
  </p:normalViewPr>
  <p:slideViewPr>
    <p:cSldViewPr>
      <p:cViewPr varScale="1">
        <p:scale>
          <a:sx n="136" d="100"/>
          <a:sy n="136" d="100"/>
        </p:scale>
        <p:origin x="-2152" y="-96"/>
      </p:cViewPr>
      <p:guideLst>
        <p:guide orient="horz" pos="2617"/>
        <p:guide pos="25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Can be connected</a:t>
            </a:r>
            <a:r>
              <a:rPr kumimoji="1" lang="en-US" altLang="ja-JP" baseline="0" dirty="0" smtClean="0"/>
              <a:t> up to 10 units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947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Can be connected</a:t>
            </a:r>
            <a:r>
              <a:rPr kumimoji="1" lang="en-US" altLang="ja-JP" baseline="0" dirty="0" smtClean="0"/>
              <a:t> up to 10 units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94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11/19/15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7"/>
          <p:cNvSpPr/>
          <p:nvPr/>
        </p:nvSpPr>
        <p:spPr bwMode="auto">
          <a:xfrm>
            <a:off x="2713788" y="1268760"/>
            <a:ext cx="6408713" cy="4464496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kern="0" dirty="0" smtClean="0">
                <a:latin typeface="+mj-lt"/>
              </a:rPr>
              <a:t>Available in 2015 </a:t>
            </a:r>
            <a:r>
              <a:rPr kumimoji="0" lang="ja-JP" altLang="en-US" kern="0" dirty="0" smtClean="0">
                <a:latin typeface="+mj-lt"/>
              </a:rPr>
              <a:t> </a:t>
            </a:r>
            <a:endParaRPr kumimoji="0" lang="en-US" altLang="ja-JP" kern="0" dirty="0" smtClean="0">
              <a:latin typeface="+mj-lt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Stand alone station (no PC required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Charge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Bump, Calibrate, and Alarm tests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Touch screen menu display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Save calibration, bump tests, alarm history and exposure data to an SD memory card or to a computer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Automatically power on or off for scheduled maintenance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Up to 3 ports for separate calibration </a:t>
            </a:r>
            <a:r>
              <a:rPr kumimoji="0" lang="en-US" altLang="ja-JP" sz="2000" b="0" kern="0" dirty="0">
                <a:latin typeface="+mn-lt"/>
              </a:rPr>
              <a:t>g</a:t>
            </a:r>
            <a:r>
              <a:rPr kumimoji="0" lang="en-US" altLang="ja-JP" sz="2000" b="0" kern="0" dirty="0" smtClean="0">
                <a:latin typeface="+mn-lt"/>
              </a:rPr>
              <a:t>as cylinders</a:t>
            </a:r>
          </a:p>
        </p:txBody>
      </p:sp>
      <p:sp>
        <p:nvSpPr>
          <p:cNvPr id="37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SDM-6000 Docking Station</a:t>
            </a:r>
          </a:p>
        </p:txBody>
      </p:sp>
      <p:pic>
        <p:nvPicPr>
          <p:cNvPr id="2" name="Picture 1" descr="sdm-60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2816"/>
            <a:ext cx="2823220" cy="50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Multi Module System with PC Controller</a:t>
            </a:r>
          </a:p>
        </p:txBody>
      </p:sp>
      <p:pic>
        <p:nvPicPr>
          <p:cNvPr id="3" name="Picture 2" descr="SDM-6000-Gang-S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578096"/>
          </a:xfrm>
          <a:prstGeom prst="rect">
            <a:avLst/>
          </a:prstGeom>
        </p:spPr>
      </p:pic>
      <p:sp>
        <p:nvSpPr>
          <p:cNvPr id="17" name="Rounded Rectangle 7"/>
          <p:cNvSpPr/>
          <p:nvPr/>
        </p:nvSpPr>
        <p:spPr bwMode="auto">
          <a:xfrm>
            <a:off x="3635896" y="4725144"/>
            <a:ext cx="5328592" cy="1988841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Manage up to 10 instruments with one power source, calibration source, and computer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Configure GX-6000 parameters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SV-3 unit expands calibration ports up to 6 ports</a:t>
            </a:r>
          </a:p>
        </p:txBody>
      </p:sp>
    </p:spTree>
    <p:extLst>
      <p:ext uri="{BB962C8B-B14F-4D97-AF65-F5344CB8AC3E}">
        <p14:creationId xmlns:p14="http://schemas.microsoft.com/office/powerpoint/2010/main" val="36330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DM-Side-view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0"/>
            <a:ext cx="4572000" cy="6858000"/>
          </a:xfrm>
          <a:prstGeom prst="rect">
            <a:avLst/>
          </a:prstGeom>
        </p:spPr>
      </p:pic>
      <p:sp>
        <p:nvSpPr>
          <p:cNvPr id="3" name="Rounded Rectangle 7"/>
          <p:cNvSpPr/>
          <p:nvPr/>
        </p:nvSpPr>
        <p:spPr bwMode="auto">
          <a:xfrm>
            <a:off x="5292080" y="1340768"/>
            <a:ext cx="3744416" cy="360040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Easily connects to adjacent docks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Automatically distributes power, calibration gas, and data once connected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DIN Rail wall mount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>
                <a:latin typeface="+mn-lt"/>
              </a:rPr>
              <a:t>Local print out of calibration/bump and alarm test </a:t>
            </a:r>
            <a:r>
              <a:rPr kumimoji="0" lang="en-US" altLang="ja-JP" sz="2000" b="0" kern="0" dirty="0" smtClean="0">
                <a:latin typeface="+mn-lt"/>
              </a:rPr>
              <a:t>results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endParaRPr kumimoji="0" lang="en-US" altLang="ja-JP" sz="2000" b="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61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DM-side-vie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10120"/>
            <a:ext cx="4878324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1640" y="62068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SD / SDHC Memory card slot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899592" y="1196752"/>
            <a:ext cx="4320480" cy="432048"/>
            <a:chOff x="899592" y="1628800"/>
            <a:chExt cx="4320480" cy="432048"/>
          </a:xfrm>
        </p:grpSpPr>
        <p:sp>
          <p:nvSpPr>
            <p:cNvPr id="15" name="TextBox 14"/>
            <p:cNvSpPr txBox="1"/>
            <p:nvPr/>
          </p:nvSpPr>
          <p:spPr>
            <a:xfrm>
              <a:off x="899592" y="1628800"/>
              <a:ext cx="1944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USB PC connection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051720" y="1916832"/>
              <a:ext cx="3168352" cy="144016"/>
              <a:chOff x="2051720" y="1916832"/>
              <a:chExt cx="3168352" cy="144016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>
                <a:off x="2411760" y="2060848"/>
                <a:ext cx="280831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051720" y="1916832"/>
                <a:ext cx="36004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up 50"/>
          <p:cNvGrpSpPr/>
          <p:nvPr/>
        </p:nvGrpSpPr>
        <p:grpSpPr>
          <a:xfrm>
            <a:off x="2339752" y="908720"/>
            <a:ext cx="2880320" cy="288032"/>
            <a:chOff x="2339752" y="1772816"/>
            <a:chExt cx="2880320" cy="288032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3059832" y="2060848"/>
              <a:ext cx="21602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339752" y="1772816"/>
              <a:ext cx="720080" cy="28803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971600" y="191683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USB Printer connection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3131840" y="2060848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67544" y="256490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LAN connection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1907704" y="2492896"/>
            <a:ext cx="3240360" cy="144016"/>
            <a:chOff x="1907704" y="2492896"/>
            <a:chExt cx="3240360" cy="144016"/>
          </a:xfrm>
        </p:grpSpPr>
        <p:cxnSp>
          <p:nvCxnSpPr>
            <p:cNvPr id="67" name="Straight Arrow Connector 66"/>
            <p:cNvCxnSpPr/>
            <p:nvPr/>
          </p:nvCxnSpPr>
          <p:spPr>
            <a:xfrm>
              <a:off x="2339752" y="2492896"/>
              <a:ext cx="28083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V="1">
              <a:off x="1907704" y="2492896"/>
              <a:ext cx="432048" cy="14401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1691680" y="3068960"/>
            <a:ext cx="3600400" cy="264029"/>
            <a:chOff x="1547664" y="2492896"/>
            <a:chExt cx="3600400" cy="264029"/>
          </a:xfrm>
        </p:grpSpPr>
        <p:cxnSp>
          <p:nvCxnSpPr>
            <p:cNvPr id="72" name="Straight Arrow Connector 71"/>
            <p:cNvCxnSpPr/>
            <p:nvPr/>
          </p:nvCxnSpPr>
          <p:spPr>
            <a:xfrm>
              <a:off x="2339752" y="2492896"/>
              <a:ext cx="28083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1547664" y="2492896"/>
              <a:ext cx="792088" cy="26402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/>
          <p:cNvSpPr txBox="1"/>
          <p:nvPr/>
        </p:nvSpPr>
        <p:spPr>
          <a:xfrm>
            <a:off x="395536" y="3212976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Power Switch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2123728" y="3501008"/>
            <a:ext cx="3096344" cy="369914"/>
            <a:chOff x="2051720" y="2492896"/>
            <a:chExt cx="3096344" cy="369914"/>
          </a:xfrm>
        </p:grpSpPr>
        <p:cxnSp>
          <p:nvCxnSpPr>
            <p:cNvPr id="78" name="Straight Arrow Connector 77"/>
            <p:cNvCxnSpPr/>
            <p:nvPr/>
          </p:nvCxnSpPr>
          <p:spPr>
            <a:xfrm>
              <a:off x="2843808" y="2492896"/>
              <a:ext cx="23042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1" idx="3"/>
            </p:cNvCxnSpPr>
            <p:nvPr/>
          </p:nvCxnSpPr>
          <p:spPr>
            <a:xfrm flipV="1">
              <a:off x="2051720" y="2492897"/>
              <a:ext cx="792088" cy="36991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899592" y="371703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AC adaptor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2411760" y="4293096"/>
            <a:ext cx="2736304" cy="144016"/>
            <a:chOff x="2411760" y="2492896"/>
            <a:chExt cx="2736304" cy="144016"/>
          </a:xfrm>
        </p:grpSpPr>
        <p:cxnSp>
          <p:nvCxnSpPr>
            <p:cNvPr id="83" name="Straight Arrow Connector 82"/>
            <p:cNvCxnSpPr/>
            <p:nvPr/>
          </p:nvCxnSpPr>
          <p:spPr>
            <a:xfrm>
              <a:off x="2843808" y="2492896"/>
              <a:ext cx="23042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2411760" y="2492896"/>
              <a:ext cx="432048" cy="14401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683568" y="422108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Power/Data Joint Connector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43608" y="494116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 calibration gas ports </a:t>
            </a:r>
          </a:p>
        </p:txBody>
      </p:sp>
      <p:cxnSp>
        <p:nvCxnSpPr>
          <p:cNvPr id="93" name="Straight Arrow Connector 92"/>
          <p:cNvCxnSpPr/>
          <p:nvPr/>
        </p:nvCxnSpPr>
        <p:spPr>
          <a:xfrm flipV="1">
            <a:off x="4787900" y="5589240"/>
            <a:ext cx="720204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>
            <a:off x="3203848" y="5733256"/>
            <a:ext cx="15841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139952" y="522920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/>
          <p:cNvGrpSpPr/>
          <p:nvPr/>
        </p:nvGrpSpPr>
        <p:grpSpPr>
          <a:xfrm>
            <a:off x="3779912" y="4941168"/>
            <a:ext cx="1440160" cy="576064"/>
            <a:chOff x="3779912" y="4941168"/>
            <a:chExt cx="1440160" cy="576064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4211960" y="5229200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 flipV="1">
              <a:off x="4211960" y="4941168"/>
              <a:ext cx="1008112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4211960" y="5229200"/>
              <a:ext cx="1007988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779912" y="5229200"/>
              <a:ext cx="43204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10"/>
          <p:cNvSpPr txBox="1"/>
          <p:nvPr/>
        </p:nvSpPr>
        <p:spPr>
          <a:xfrm>
            <a:off x="1763688" y="5589240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1 fresh air port</a:t>
            </a:r>
          </a:p>
        </p:txBody>
      </p:sp>
      <p:cxnSp>
        <p:nvCxnSpPr>
          <p:cNvPr id="115" name="Straight Connector 114"/>
          <p:cNvCxnSpPr>
            <a:endCxn id="88" idx="3"/>
          </p:cNvCxnSpPr>
          <p:nvPr/>
        </p:nvCxnSpPr>
        <p:spPr>
          <a:xfrm flipH="1" flipV="1">
            <a:off x="3131840" y="5095057"/>
            <a:ext cx="648072" cy="1341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07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24411</TotalTime>
  <Words>179</Words>
  <Application>Microsoft Macintosh PowerPoint</Application>
  <PresentationFormat>On-screen Show (4:3)</PresentationFormat>
  <Paragraphs>30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Mike Johnson</cp:lastModifiedBy>
  <cp:revision>387</cp:revision>
  <cp:lastPrinted>2014-04-08T08:19:06Z</cp:lastPrinted>
  <dcterms:created xsi:type="dcterms:W3CDTF">2014-03-07T04:48:04Z</dcterms:created>
  <dcterms:modified xsi:type="dcterms:W3CDTF">2015-11-19T18:44:53Z</dcterms:modified>
</cp:coreProperties>
</file>