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7" r:id="rId1"/>
  </p:sldMasterIdLst>
  <p:notesMasterIdLst>
    <p:notesMasterId r:id="rId26"/>
  </p:notesMasterIdLst>
  <p:sldIdLst>
    <p:sldId id="284" r:id="rId2"/>
    <p:sldId id="335" r:id="rId3"/>
    <p:sldId id="336" r:id="rId4"/>
    <p:sldId id="363" r:id="rId5"/>
    <p:sldId id="348" r:id="rId6"/>
    <p:sldId id="349" r:id="rId7"/>
    <p:sldId id="350" r:id="rId8"/>
    <p:sldId id="351" r:id="rId9"/>
    <p:sldId id="352" r:id="rId10"/>
    <p:sldId id="339" r:id="rId11"/>
    <p:sldId id="340" r:id="rId12"/>
    <p:sldId id="347" r:id="rId13"/>
    <p:sldId id="341" r:id="rId14"/>
    <p:sldId id="342" r:id="rId15"/>
    <p:sldId id="353" r:id="rId16"/>
    <p:sldId id="354" r:id="rId17"/>
    <p:sldId id="355" r:id="rId18"/>
    <p:sldId id="356" r:id="rId19"/>
    <p:sldId id="357" r:id="rId20"/>
    <p:sldId id="358" r:id="rId21"/>
    <p:sldId id="359" r:id="rId22"/>
    <p:sldId id="360" r:id="rId23"/>
    <p:sldId id="361" r:id="rId24"/>
    <p:sldId id="362" r:id="rId25"/>
  </p:sldIdLst>
  <p:sldSz cx="9906000" cy="6858000" type="A4"/>
  <p:notesSz cx="6805613" cy="9939338"/>
  <p:defaultTextStyle>
    <a:defPPr>
      <a:defRPr lang="ja-JP"/>
    </a:defPPr>
    <a:lvl1pPr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1pPr>
    <a:lvl2pPr marL="4572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2pPr>
    <a:lvl3pPr marL="9144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3pPr>
    <a:lvl4pPr marL="13716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4pPr>
    <a:lvl5pPr marL="1828800" algn="l" rtl="0" fontAlgn="base">
      <a:spcBef>
        <a:spcPct val="0"/>
      </a:spcBef>
      <a:spcAft>
        <a:spcPct val="0"/>
      </a:spcAft>
      <a:defRPr kumimoji="1"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384">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376"/>
    <p:restoredTop sz="94674"/>
  </p:normalViewPr>
  <p:slideViewPr>
    <p:cSldViewPr>
      <p:cViewPr varScale="1">
        <p:scale>
          <a:sx n="124" d="100"/>
          <a:sy n="124" d="100"/>
        </p:scale>
        <p:origin x="1224" y="168"/>
      </p:cViewPr>
      <p:guideLst>
        <p:guide orient="horz" pos="384"/>
        <p:guide pos="312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1" d="100"/>
        <a:sy n="201" d="100"/>
      </p:scale>
      <p:origin x="0" y="249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F55443A-6D8F-6649-8D3E-351A69BE038C}"/>
              </a:ext>
            </a:extLst>
          </p:cNvPr>
          <p:cNvSpPr>
            <a:spLocks noGrp="1"/>
          </p:cNvSpPr>
          <p:nvPr>
            <p:ph type="hdr" sz="quarter"/>
          </p:nvPr>
        </p:nvSpPr>
        <p:spPr>
          <a:xfrm>
            <a:off x="0" y="0"/>
            <a:ext cx="2949575" cy="496888"/>
          </a:xfrm>
          <a:prstGeom prst="rect">
            <a:avLst/>
          </a:prstGeom>
        </p:spPr>
        <p:txBody>
          <a:bodyPr vert="horz" wrap="square" lIns="91432" tIns="45716" rIns="91432" bIns="45716" numCol="1" anchor="t"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ja-JP" altLang="en-US"/>
          </a:p>
        </p:txBody>
      </p:sp>
      <p:sp>
        <p:nvSpPr>
          <p:cNvPr id="3" name="日付プレースホルダー 2">
            <a:extLst>
              <a:ext uri="{FF2B5EF4-FFF2-40B4-BE49-F238E27FC236}">
                <a16:creationId xmlns:a16="http://schemas.microsoft.com/office/drawing/2014/main" id="{52874A26-6FF2-5147-BD49-5D59BDF7C2AF}"/>
              </a:ext>
            </a:extLst>
          </p:cNvPr>
          <p:cNvSpPr>
            <a:spLocks noGrp="1"/>
          </p:cNvSpPr>
          <p:nvPr>
            <p:ph type="dt" idx="1"/>
          </p:nvPr>
        </p:nvSpPr>
        <p:spPr>
          <a:xfrm>
            <a:off x="3854450" y="0"/>
            <a:ext cx="2949575" cy="496888"/>
          </a:xfrm>
          <a:prstGeom prst="rect">
            <a:avLst/>
          </a:prstGeom>
        </p:spPr>
        <p:txBody>
          <a:bodyPr vert="horz" wrap="square" lIns="91432" tIns="45716" rIns="91432" bIns="45716" numCol="1" anchor="t" anchorCtr="0" compatLnSpc="1">
            <a:prstTxWarp prst="textNoShape">
              <a:avLst/>
            </a:prstTxWarp>
          </a:bodyPr>
          <a:lstStyle>
            <a:lvl1pPr algn="r">
              <a:defRPr sz="1200"/>
            </a:lvl1pPr>
          </a:lstStyle>
          <a:p>
            <a:fld id="{C5C662B3-2DD7-D745-9979-712ABD306202}" type="datetimeFigureOut">
              <a:rPr lang="ja-JP" altLang="en-US"/>
              <a:pPr/>
              <a:t>2019/2/12</a:t>
            </a:fld>
            <a:endParaRPr lang="ja-JP" altLang="en-US"/>
          </a:p>
        </p:txBody>
      </p:sp>
      <p:sp>
        <p:nvSpPr>
          <p:cNvPr id="4" name="スライド イメージ プレースホルダー 3">
            <a:extLst>
              <a:ext uri="{FF2B5EF4-FFF2-40B4-BE49-F238E27FC236}">
                <a16:creationId xmlns:a16="http://schemas.microsoft.com/office/drawing/2014/main" id="{80049EB8-FBDC-F14C-9C0A-260C7A61AD2B}"/>
              </a:ext>
            </a:extLst>
          </p:cNvPr>
          <p:cNvSpPr>
            <a:spLocks noGrp="1" noRot="1" noChangeAspect="1"/>
          </p:cNvSpPr>
          <p:nvPr>
            <p:ph type="sldImg" idx="2"/>
          </p:nvPr>
        </p:nvSpPr>
        <p:spPr>
          <a:xfrm>
            <a:off x="712788" y="746125"/>
            <a:ext cx="5381625" cy="3725863"/>
          </a:xfrm>
          <a:prstGeom prst="rect">
            <a:avLst/>
          </a:prstGeom>
          <a:noFill/>
          <a:ln w="12700">
            <a:solidFill>
              <a:prstClr val="black"/>
            </a:solidFill>
          </a:ln>
        </p:spPr>
        <p:txBody>
          <a:bodyPr vert="horz" lIns="91432" tIns="45716" rIns="91432" bIns="45716" rtlCol="0" anchor="ctr"/>
          <a:lstStyle/>
          <a:p>
            <a:pPr lvl="0"/>
            <a:endParaRPr lang="ja-JP" altLang="en-US" noProof="0"/>
          </a:p>
        </p:txBody>
      </p:sp>
      <p:sp>
        <p:nvSpPr>
          <p:cNvPr id="5" name="ノート プレースホルダー 4">
            <a:extLst>
              <a:ext uri="{FF2B5EF4-FFF2-40B4-BE49-F238E27FC236}">
                <a16:creationId xmlns:a16="http://schemas.microsoft.com/office/drawing/2014/main" id="{C80F982E-49E9-F049-9C61-974E806DA03C}"/>
              </a:ext>
            </a:extLst>
          </p:cNvPr>
          <p:cNvSpPr>
            <a:spLocks noGrp="1"/>
          </p:cNvSpPr>
          <p:nvPr>
            <p:ph type="body" sz="quarter" idx="3"/>
          </p:nvPr>
        </p:nvSpPr>
        <p:spPr>
          <a:xfrm>
            <a:off x="681038" y="4721225"/>
            <a:ext cx="5443537" cy="4471988"/>
          </a:xfrm>
          <a:prstGeom prst="rect">
            <a:avLst/>
          </a:prstGeom>
        </p:spPr>
        <p:txBody>
          <a:bodyPr vert="horz" lIns="91432" tIns="45716" rIns="91432" bIns="45716" rtlCol="0"/>
          <a:lstStyle/>
          <a:p>
            <a:pPr lvl="0"/>
            <a:r>
              <a:rPr lang="ja-JP" altLang="en-US" noProof="0"/>
              <a:t>マスター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ー 5">
            <a:extLst>
              <a:ext uri="{FF2B5EF4-FFF2-40B4-BE49-F238E27FC236}">
                <a16:creationId xmlns:a16="http://schemas.microsoft.com/office/drawing/2014/main" id="{015E273E-4265-A24A-BC38-E6A1485DEB65}"/>
              </a:ext>
            </a:extLst>
          </p:cNvPr>
          <p:cNvSpPr>
            <a:spLocks noGrp="1"/>
          </p:cNvSpPr>
          <p:nvPr>
            <p:ph type="ftr" sz="quarter" idx="4"/>
          </p:nvPr>
        </p:nvSpPr>
        <p:spPr>
          <a:xfrm>
            <a:off x="0" y="9440863"/>
            <a:ext cx="2949575" cy="496887"/>
          </a:xfrm>
          <a:prstGeom prst="rect">
            <a:avLst/>
          </a:prstGeom>
        </p:spPr>
        <p:txBody>
          <a:bodyPr vert="horz" wrap="square" lIns="91432" tIns="45716" rIns="91432" bIns="45716" numCol="1" anchor="b" anchorCtr="0" compatLnSpc="1">
            <a:prstTxWarp prst="textNoShape">
              <a:avLst/>
            </a:prstTxWarp>
          </a:bodyPr>
          <a:lstStyle>
            <a:lvl1pPr>
              <a:defRPr sz="1200">
                <a:latin typeface="Arial" charset="0"/>
                <a:ea typeface="ＭＳ Ｐゴシック" charset="0"/>
                <a:cs typeface="ＭＳ Ｐゴシック" charset="0"/>
              </a:defRPr>
            </a:lvl1pPr>
          </a:lstStyle>
          <a:p>
            <a:pPr>
              <a:defRPr/>
            </a:pPr>
            <a:endParaRPr lang="ja-JP" altLang="en-US"/>
          </a:p>
        </p:txBody>
      </p:sp>
      <p:sp>
        <p:nvSpPr>
          <p:cNvPr id="7" name="スライド番号プレースホルダー 6">
            <a:extLst>
              <a:ext uri="{FF2B5EF4-FFF2-40B4-BE49-F238E27FC236}">
                <a16:creationId xmlns:a16="http://schemas.microsoft.com/office/drawing/2014/main" id="{DE40F284-2BBD-C44A-8864-6602C1A7CF4F}"/>
              </a:ext>
            </a:extLst>
          </p:cNvPr>
          <p:cNvSpPr>
            <a:spLocks noGrp="1"/>
          </p:cNvSpPr>
          <p:nvPr>
            <p:ph type="sldNum" sz="quarter" idx="5"/>
          </p:nvPr>
        </p:nvSpPr>
        <p:spPr>
          <a:xfrm>
            <a:off x="3854450" y="9440863"/>
            <a:ext cx="2949575" cy="496887"/>
          </a:xfrm>
          <a:prstGeom prst="rect">
            <a:avLst/>
          </a:prstGeom>
        </p:spPr>
        <p:txBody>
          <a:bodyPr vert="horz" wrap="square" lIns="91432" tIns="45716" rIns="91432" bIns="45716" numCol="1" anchor="b" anchorCtr="0" compatLnSpc="1">
            <a:prstTxWarp prst="textNoShape">
              <a:avLst/>
            </a:prstTxWarp>
          </a:bodyPr>
          <a:lstStyle>
            <a:lvl1pPr algn="r">
              <a:defRPr sz="1200"/>
            </a:lvl1pPr>
          </a:lstStyle>
          <a:p>
            <a:fld id="{1F5E8C14-521B-DF45-8F1E-8172AEF16141}" type="slidenum">
              <a:rPr lang="ja-JP" altLang="en-US"/>
              <a:pPr/>
              <a:t>‹#›</a:t>
            </a:fld>
            <a:endParaRPr lang="ja-JP"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ＭＳ Ｐゴシック" charset="0"/>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F5E8C14-521B-DF45-8F1E-8172AEF16141}" type="slidenum">
              <a:rPr lang="ja-JP" altLang="en-US" smtClean="0"/>
              <a:pPr/>
              <a:t>9</a:t>
            </a:fld>
            <a:endParaRPr lang="ja-JP" altLang="en-US"/>
          </a:p>
        </p:txBody>
      </p:sp>
    </p:spTree>
    <p:extLst>
      <p:ext uri="{BB962C8B-B14F-4D97-AF65-F5344CB8AC3E}">
        <p14:creationId xmlns:p14="http://schemas.microsoft.com/office/powerpoint/2010/main" val="21609119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7"/>
            <a:ext cx="8420100" cy="1470025"/>
          </a:xfrm>
        </p:spPr>
        <p:txBody>
          <a:bodyPr/>
          <a:lstStyle/>
          <a:p>
            <a:r>
              <a:rPr lang="en-US"/>
              <a:t>Click to edit Master title style</a:t>
            </a:r>
          </a:p>
        </p:txBody>
      </p:sp>
      <p:sp>
        <p:nvSpPr>
          <p:cNvPr id="3" name="Subtitle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6583873C-F4B0-F345-B238-9FAFEA64D17E}"/>
              </a:ext>
            </a:extLst>
          </p:cNvPr>
          <p:cNvSpPr>
            <a:spLocks noGrp="1"/>
          </p:cNvSpPr>
          <p:nvPr>
            <p:ph type="dt" sz="half" idx="10"/>
          </p:nvPr>
        </p:nvSpPr>
        <p:spPr/>
        <p:txBody>
          <a:bodyPr/>
          <a:lstStyle>
            <a:lvl1pPr>
              <a:defRPr/>
            </a:lvl1pPr>
          </a:lstStyle>
          <a:p>
            <a:pPr>
              <a:defRPr/>
            </a:pPr>
            <a:endParaRPr lang="en-US" altLang="ja-JP"/>
          </a:p>
        </p:txBody>
      </p:sp>
      <p:sp>
        <p:nvSpPr>
          <p:cNvPr id="5" name="Footer Placeholder 4">
            <a:extLst>
              <a:ext uri="{FF2B5EF4-FFF2-40B4-BE49-F238E27FC236}">
                <a16:creationId xmlns:a16="http://schemas.microsoft.com/office/drawing/2014/main" id="{BEA0CB35-E437-8B40-93C0-465847ACFC26}"/>
              </a:ext>
            </a:extLst>
          </p:cNvPr>
          <p:cNvSpPr>
            <a:spLocks noGrp="1"/>
          </p:cNvSpPr>
          <p:nvPr>
            <p:ph type="ftr" sz="quarter" idx="11"/>
          </p:nvPr>
        </p:nvSpPr>
        <p:spPr/>
        <p:txBody>
          <a:bodyPr/>
          <a:lstStyle>
            <a:lvl1pPr>
              <a:defRPr/>
            </a:lvl1pPr>
          </a:lstStyle>
          <a:p>
            <a:pPr>
              <a:defRPr/>
            </a:pPr>
            <a:endParaRPr lang="en-US" altLang="ja-JP"/>
          </a:p>
        </p:txBody>
      </p:sp>
      <p:sp>
        <p:nvSpPr>
          <p:cNvPr id="6" name="Slide Number Placeholder 5">
            <a:extLst>
              <a:ext uri="{FF2B5EF4-FFF2-40B4-BE49-F238E27FC236}">
                <a16:creationId xmlns:a16="http://schemas.microsoft.com/office/drawing/2014/main" id="{64D0F487-EC06-FD48-8609-37760C71D72F}"/>
              </a:ext>
            </a:extLst>
          </p:cNvPr>
          <p:cNvSpPr>
            <a:spLocks noGrp="1"/>
          </p:cNvSpPr>
          <p:nvPr>
            <p:ph type="sldNum" sz="quarter" idx="12"/>
          </p:nvPr>
        </p:nvSpPr>
        <p:spPr/>
        <p:txBody>
          <a:bodyPr/>
          <a:lstStyle>
            <a:lvl1pPr>
              <a:defRPr/>
            </a:lvl1pPr>
          </a:lstStyle>
          <a:p>
            <a:fld id="{77D2163A-DF45-BF49-B699-EE47EB246E22}" type="slidenum">
              <a:rPr lang="en-US" altLang="ja-JP"/>
              <a:pPr/>
              <a:t>‹#›</a:t>
            </a:fld>
            <a:endParaRPr lang="en-US" altLang="ja-JP"/>
          </a:p>
        </p:txBody>
      </p:sp>
    </p:spTree>
    <p:extLst>
      <p:ext uri="{BB962C8B-B14F-4D97-AF65-F5344CB8AC3E}">
        <p14:creationId xmlns:p14="http://schemas.microsoft.com/office/powerpoint/2010/main" val="2240617908"/>
      </p:ext>
    </p:extLst>
  </p:cSld>
  <p:clrMapOvr>
    <a:masterClrMapping/>
  </p:clrMapOvr>
  <p:transition>
    <p:fade/>
  </p:transition>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7C39AF-4225-9A44-A207-E898BB105D5E}"/>
              </a:ext>
            </a:extLst>
          </p:cNvPr>
          <p:cNvSpPr>
            <a:spLocks noGrp="1"/>
          </p:cNvSpPr>
          <p:nvPr>
            <p:ph type="dt" sz="half" idx="10"/>
          </p:nvPr>
        </p:nvSpPr>
        <p:spPr/>
        <p:txBody>
          <a:bodyPr/>
          <a:lstStyle>
            <a:lvl1pPr>
              <a:defRPr/>
            </a:lvl1pPr>
          </a:lstStyle>
          <a:p>
            <a:pPr>
              <a:defRPr/>
            </a:pPr>
            <a:endParaRPr lang="en-US" altLang="ja-JP"/>
          </a:p>
        </p:txBody>
      </p:sp>
      <p:sp>
        <p:nvSpPr>
          <p:cNvPr id="5" name="Footer Placeholder 4">
            <a:extLst>
              <a:ext uri="{FF2B5EF4-FFF2-40B4-BE49-F238E27FC236}">
                <a16:creationId xmlns:a16="http://schemas.microsoft.com/office/drawing/2014/main" id="{DEA7043C-4998-1949-9893-00301FCBCD02}"/>
              </a:ext>
            </a:extLst>
          </p:cNvPr>
          <p:cNvSpPr>
            <a:spLocks noGrp="1"/>
          </p:cNvSpPr>
          <p:nvPr>
            <p:ph type="ftr" sz="quarter" idx="11"/>
          </p:nvPr>
        </p:nvSpPr>
        <p:spPr/>
        <p:txBody>
          <a:bodyPr/>
          <a:lstStyle>
            <a:lvl1pPr>
              <a:defRPr/>
            </a:lvl1pPr>
          </a:lstStyle>
          <a:p>
            <a:pPr>
              <a:defRPr/>
            </a:pPr>
            <a:endParaRPr lang="en-US" altLang="ja-JP"/>
          </a:p>
        </p:txBody>
      </p:sp>
      <p:sp>
        <p:nvSpPr>
          <p:cNvPr id="6" name="Slide Number Placeholder 5">
            <a:extLst>
              <a:ext uri="{FF2B5EF4-FFF2-40B4-BE49-F238E27FC236}">
                <a16:creationId xmlns:a16="http://schemas.microsoft.com/office/drawing/2014/main" id="{4943E4F4-5854-CC48-A811-DEFE547307A6}"/>
              </a:ext>
            </a:extLst>
          </p:cNvPr>
          <p:cNvSpPr>
            <a:spLocks noGrp="1"/>
          </p:cNvSpPr>
          <p:nvPr>
            <p:ph type="sldNum" sz="quarter" idx="12"/>
          </p:nvPr>
        </p:nvSpPr>
        <p:spPr/>
        <p:txBody>
          <a:bodyPr/>
          <a:lstStyle>
            <a:lvl1pPr>
              <a:defRPr/>
            </a:lvl1pPr>
          </a:lstStyle>
          <a:p>
            <a:fld id="{A1167FCB-C4E4-584B-A578-5555DDCD57FF}" type="slidenum">
              <a:rPr lang="en-US" altLang="ja-JP"/>
              <a:pPr/>
              <a:t>‹#›</a:t>
            </a:fld>
            <a:endParaRPr lang="en-US" altLang="ja-JP"/>
          </a:p>
        </p:txBody>
      </p:sp>
    </p:spTree>
    <p:extLst>
      <p:ext uri="{BB962C8B-B14F-4D97-AF65-F5344CB8AC3E}">
        <p14:creationId xmlns:p14="http://schemas.microsoft.com/office/powerpoint/2010/main" val="212603790"/>
      </p:ext>
    </p:extLst>
  </p:cSld>
  <p:clrMapOvr>
    <a:masterClrMapping/>
  </p:clrMapOvr>
  <p:transition>
    <p:fade/>
  </p:transition>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81850" y="274640"/>
            <a:ext cx="22288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95300" y="274640"/>
            <a:ext cx="65214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8F3226-7B0A-6B4C-9A3F-7EEE7CBB888E}"/>
              </a:ext>
            </a:extLst>
          </p:cNvPr>
          <p:cNvSpPr>
            <a:spLocks noGrp="1"/>
          </p:cNvSpPr>
          <p:nvPr>
            <p:ph type="dt" sz="half" idx="10"/>
          </p:nvPr>
        </p:nvSpPr>
        <p:spPr/>
        <p:txBody>
          <a:bodyPr/>
          <a:lstStyle>
            <a:lvl1pPr>
              <a:defRPr/>
            </a:lvl1pPr>
          </a:lstStyle>
          <a:p>
            <a:pPr>
              <a:defRPr/>
            </a:pPr>
            <a:endParaRPr lang="en-US" altLang="ja-JP"/>
          </a:p>
        </p:txBody>
      </p:sp>
      <p:sp>
        <p:nvSpPr>
          <p:cNvPr id="5" name="Footer Placeholder 4">
            <a:extLst>
              <a:ext uri="{FF2B5EF4-FFF2-40B4-BE49-F238E27FC236}">
                <a16:creationId xmlns:a16="http://schemas.microsoft.com/office/drawing/2014/main" id="{DFE8955E-1C8C-8444-81CD-2AB0D2A58F11}"/>
              </a:ext>
            </a:extLst>
          </p:cNvPr>
          <p:cNvSpPr>
            <a:spLocks noGrp="1"/>
          </p:cNvSpPr>
          <p:nvPr>
            <p:ph type="ftr" sz="quarter" idx="11"/>
          </p:nvPr>
        </p:nvSpPr>
        <p:spPr/>
        <p:txBody>
          <a:bodyPr/>
          <a:lstStyle>
            <a:lvl1pPr>
              <a:defRPr/>
            </a:lvl1pPr>
          </a:lstStyle>
          <a:p>
            <a:pPr>
              <a:defRPr/>
            </a:pPr>
            <a:endParaRPr lang="en-US" altLang="ja-JP"/>
          </a:p>
        </p:txBody>
      </p:sp>
      <p:sp>
        <p:nvSpPr>
          <p:cNvPr id="6" name="Slide Number Placeholder 5">
            <a:extLst>
              <a:ext uri="{FF2B5EF4-FFF2-40B4-BE49-F238E27FC236}">
                <a16:creationId xmlns:a16="http://schemas.microsoft.com/office/drawing/2014/main" id="{C5C57303-8EF8-3A4D-9895-AFEFBAE254F1}"/>
              </a:ext>
            </a:extLst>
          </p:cNvPr>
          <p:cNvSpPr>
            <a:spLocks noGrp="1"/>
          </p:cNvSpPr>
          <p:nvPr>
            <p:ph type="sldNum" sz="quarter" idx="12"/>
          </p:nvPr>
        </p:nvSpPr>
        <p:spPr/>
        <p:txBody>
          <a:bodyPr/>
          <a:lstStyle>
            <a:lvl1pPr>
              <a:defRPr/>
            </a:lvl1pPr>
          </a:lstStyle>
          <a:p>
            <a:fld id="{19CCDE6B-8EAD-B744-B9BA-525DC9552585}" type="slidenum">
              <a:rPr lang="en-US" altLang="ja-JP"/>
              <a:pPr/>
              <a:t>‹#›</a:t>
            </a:fld>
            <a:endParaRPr lang="en-US" altLang="ja-JP"/>
          </a:p>
        </p:txBody>
      </p:sp>
    </p:spTree>
    <p:extLst>
      <p:ext uri="{BB962C8B-B14F-4D97-AF65-F5344CB8AC3E}">
        <p14:creationId xmlns:p14="http://schemas.microsoft.com/office/powerpoint/2010/main" val="13160829"/>
      </p:ext>
    </p:extLst>
  </p:cSld>
  <p:clrMapOvr>
    <a:masterClrMapping/>
  </p:clrMapOvr>
  <p:transition>
    <p:fade/>
  </p:transition>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742950" y="609600"/>
            <a:ext cx="8420100" cy="1143000"/>
          </a:xfrm>
        </p:spPr>
        <p:txBody>
          <a:bodyPr/>
          <a:lstStyle/>
          <a:p>
            <a:r>
              <a:rPr lang="en-US"/>
              <a:t>Click to edit Master title style</a:t>
            </a:r>
          </a:p>
        </p:txBody>
      </p:sp>
      <p:sp>
        <p:nvSpPr>
          <p:cNvPr id="3" name="Text Placeholder 2"/>
          <p:cNvSpPr>
            <a:spLocks noGrp="1"/>
          </p:cNvSpPr>
          <p:nvPr>
            <p:ph type="body" sz="half" idx="1"/>
          </p:nvPr>
        </p:nvSpPr>
        <p:spPr>
          <a:xfrm>
            <a:off x="742950" y="1981200"/>
            <a:ext cx="41275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5035550" y="1981200"/>
            <a:ext cx="4127500" cy="4114800"/>
          </a:xfrm>
        </p:spPr>
        <p:txBody>
          <a:bodyPr rtlCol="0">
            <a:normAutofit/>
          </a:bodyPr>
          <a:lstStyle/>
          <a:p>
            <a:pPr lvl="0"/>
            <a:r>
              <a:rPr lang="en-US" noProof="0"/>
              <a:t>Click icon to add chart</a:t>
            </a:r>
            <a:endParaRPr lang="en-US" noProof="0" dirty="0"/>
          </a:p>
        </p:txBody>
      </p:sp>
      <p:sp>
        <p:nvSpPr>
          <p:cNvPr id="5" name="Date Placeholder 3">
            <a:extLst>
              <a:ext uri="{FF2B5EF4-FFF2-40B4-BE49-F238E27FC236}">
                <a16:creationId xmlns:a16="http://schemas.microsoft.com/office/drawing/2014/main" id="{210FC06C-3686-5749-BCCE-3134A79E141A}"/>
              </a:ext>
            </a:extLst>
          </p:cNvPr>
          <p:cNvSpPr>
            <a:spLocks noGrp="1"/>
          </p:cNvSpPr>
          <p:nvPr>
            <p:ph type="dt" sz="half" idx="10"/>
          </p:nvPr>
        </p:nvSpPr>
        <p:spPr/>
        <p:txBody>
          <a:bodyPr/>
          <a:lstStyle>
            <a:lvl1pPr>
              <a:defRPr/>
            </a:lvl1pPr>
          </a:lstStyle>
          <a:p>
            <a:pPr>
              <a:defRPr/>
            </a:pPr>
            <a:endParaRPr lang="en-US" altLang="ja-JP"/>
          </a:p>
        </p:txBody>
      </p:sp>
      <p:sp>
        <p:nvSpPr>
          <p:cNvPr id="6" name="Footer Placeholder 4">
            <a:extLst>
              <a:ext uri="{FF2B5EF4-FFF2-40B4-BE49-F238E27FC236}">
                <a16:creationId xmlns:a16="http://schemas.microsoft.com/office/drawing/2014/main" id="{8612945B-14FE-364F-888D-ABC940EB255A}"/>
              </a:ext>
            </a:extLst>
          </p:cNvPr>
          <p:cNvSpPr>
            <a:spLocks noGrp="1"/>
          </p:cNvSpPr>
          <p:nvPr>
            <p:ph type="ftr" sz="quarter" idx="11"/>
          </p:nvPr>
        </p:nvSpPr>
        <p:spPr/>
        <p:txBody>
          <a:bodyPr/>
          <a:lstStyle>
            <a:lvl1pPr>
              <a:defRPr/>
            </a:lvl1pPr>
          </a:lstStyle>
          <a:p>
            <a:pPr>
              <a:defRPr/>
            </a:pPr>
            <a:endParaRPr lang="en-US" altLang="ja-JP"/>
          </a:p>
        </p:txBody>
      </p:sp>
      <p:sp>
        <p:nvSpPr>
          <p:cNvPr id="7" name="Slide Number Placeholder 5">
            <a:extLst>
              <a:ext uri="{FF2B5EF4-FFF2-40B4-BE49-F238E27FC236}">
                <a16:creationId xmlns:a16="http://schemas.microsoft.com/office/drawing/2014/main" id="{E407070F-B3B3-C24F-B8CF-0D8B377BAEA0}"/>
              </a:ext>
            </a:extLst>
          </p:cNvPr>
          <p:cNvSpPr>
            <a:spLocks noGrp="1"/>
          </p:cNvSpPr>
          <p:nvPr>
            <p:ph type="sldNum" sz="quarter" idx="12"/>
          </p:nvPr>
        </p:nvSpPr>
        <p:spPr/>
        <p:txBody>
          <a:bodyPr/>
          <a:lstStyle>
            <a:lvl1pPr>
              <a:defRPr/>
            </a:lvl1pPr>
          </a:lstStyle>
          <a:p>
            <a:fld id="{190CDA85-BD46-7E40-9EFB-6C326745D032}" type="slidenum">
              <a:rPr lang="en-US" altLang="ja-JP"/>
              <a:pPr/>
              <a:t>‹#›</a:t>
            </a:fld>
            <a:endParaRPr lang="en-US" altLang="ja-JP"/>
          </a:p>
        </p:txBody>
      </p:sp>
    </p:spTree>
    <p:extLst>
      <p:ext uri="{BB962C8B-B14F-4D97-AF65-F5344CB8AC3E}">
        <p14:creationId xmlns:p14="http://schemas.microsoft.com/office/powerpoint/2010/main" val="1251630116"/>
      </p:ext>
    </p:extLst>
  </p:cSld>
  <p:clrMapOvr>
    <a:masterClrMapping/>
  </p:clrMapOvr>
  <p:transition>
    <p:fade/>
  </p:transition>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42950" y="609600"/>
            <a:ext cx="8420100" cy="1143000"/>
          </a:xfrm>
        </p:spPr>
        <p:txBody>
          <a:bodyPr/>
          <a:lstStyle/>
          <a:p>
            <a:r>
              <a:rPr lang="en-US"/>
              <a:t>Click to edit Master title style</a:t>
            </a:r>
          </a:p>
        </p:txBody>
      </p:sp>
      <p:sp>
        <p:nvSpPr>
          <p:cNvPr id="3" name="Text Placeholder 2"/>
          <p:cNvSpPr>
            <a:spLocks noGrp="1"/>
          </p:cNvSpPr>
          <p:nvPr>
            <p:ph type="body" sz="half" idx="1"/>
          </p:nvPr>
        </p:nvSpPr>
        <p:spPr>
          <a:xfrm>
            <a:off x="742950" y="1981200"/>
            <a:ext cx="41275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981200"/>
            <a:ext cx="41275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E3F17779-6F11-0147-AC25-371C370FF05B}"/>
              </a:ext>
            </a:extLst>
          </p:cNvPr>
          <p:cNvSpPr>
            <a:spLocks noGrp="1"/>
          </p:cNvSpPr>
          <p:nvPr>
            <p:ph type="dt" sz="half" idx="10"/>
          </p:nvPr>
        </p:nvSpPr>
        <p:spPr/>
        <p:txBody>
          <a:bodyPr/>
          <a:lstStyle>
            <a:lvl1pPr>
              <a:defRPr/>
            </a:lvl1pPr>
          </a:lstStyle>
          <a:p>
            <a:pPr>
              <a:defRPr/>
            </a:pPr>
            <a:endParaRPr lang="en-US" altLang="ja-JP"/>
          </a:p>
        </p:txBody>
      </p:sp>
      <p:sp>
        <p:nvSpPr>
          <p:cNvPr id="6" name="Footer Placeholder 4">
            <a:extLst>
              <a:ext uri="{FF2B5EF4-FFF2-40B4-BE49-F238E27FC236}">
                <a16:creationId xmlns:a16="http://schemas.microsoft.com/office/drawing/2014/main" id="{FD97A346-C3FE-5B49-B0A3-4E58BBB60904}"/>
              </a:ext>
            </a:extLst>
          </p:cNvPr>
          <p:cNvSpPr>
            <a:spLocks noGrp="1"/>
          </p:cNvSpPr>
          <p:nvPr>
            <p:ph type="ftr" sz="quarter" idx="11"/>
          </p:nvPr>
        </p:nvSpPr>
        <p:spPr/>
        <p:txBody>
          <a:bodyPr/>
          <a:lstStyle>
            <a:lvl1pPr>
              <a:defRPr/>
            </a:lvl1pPr>
          </a:lstStyle>
          <a:p>
            <a:pPr>
              <a:defRPr/>
            </a:pPr>
            <a:endParaRPr lang="en-US" altLang="ja-JP"/>
          </a:p>
        </p:txBody>
      </p:sp>
      <p:sp>
        <p:nvSpPr>
          <p:cNvPr id="7" name="Slide Number Placeholder 5">
            <a:extLst>
              <a:ext uri="{FF2B5EF4-FFF2-40B4-BE49-F238E27FC236}">
                <a16:creationId xmlns:a16="http://schemas.microsoft.com/office/drawing/2014/main" id="{2FD6E4EF-CEA0-5648-B8E6-FAD8E25B4B2F}"/>
              </a:ext>
            </a:extLst>
          </p:cNvPr>
          <p:cNvSpPr>
            <a:spLocks noGrp="1"/>
          </p:cNvSpPr>
          <p:nvPr>
            <p:ph type="sldNum" sz="quarter" idx="12"/>
          </p:nvPr>
        </p:nvSpPr>
        <p:spPr/>
        <p:txBody>
          <a:bodyPr/>
          <a:lstStyle>
            <a:lvl1pPr>
              <a:defRPr/>
            </a:lvl1pPr>
          </a:lstStyle>
          <a:p>
            <a:fld id="{ABA6FC6F-AF06-474E-A8B3-DC1888A8427E}" type="slidenum">
              <a:rPr lang="en-US" altLang="ja-JP"/>
              <a:pPr/>
              <a:t>‹#›</a:t>
            </a:fld>
            <a:endParaRPr lang="en-US" altLang="ja-JP"/>
          </a:p>
        </p:txBody>
      </p:sp>
    </p:spTree>
    <p:extLst>
      <p:ext uri="{BB962C8B-B14F-4D97-AF65-F5344CB8AC3E}">
        <p14:creationId xmlns:p14="http://schemas.microsoft.com/office/powerpoint/2010/main" val="2482312095"/>
      </p:ext>
    </p:extLst>
  </p:cSld>
  <p:clrMapOvr>
    <a:masterClrMapping/>
  </p:clrMapOvr>
  <p:transition>
    <p:fade/>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A0D360-4A25-8242-9D88-97A65430E6CE}"/>
              </a:ext>
            </a:extLst>
          </p:cNvPr>
          <p:cNvSpPr>
            <a:spLocks noGrp="1"/>
          </p:cNvSpPr>
          <p:nvPr>
            <p:ph type="dt" sz="half" idx="10"/>
          </p:nvPr>
        </p:nvSpPr>
        <p:spPr/>
        <p:txBody>
          <a:bodyPr/>
          <a:lstStyle>
            <a:lvl1pPr>
              <a:defRPr/>
            </a:lvl1pPr>
          </a:lstStyle>
          <a:p>
            <a:pPr>
              <a:defRPr/>
            </a:pPr>
            <a:endParaRPr lang="en-US" altLang="ja-JP"/>
          </a:p>
        </p:txBody>
      </p:sp>
      <p:sp>
        <p:nvSpPr>
          <p:cNvPr id="5" name="Footer Placeholder 4">
            <a:extLst>
              <a:ext uri="{FF2B5EF4-FFF2-40B4-BE49-F238E27FC236}">
                <a16:creationId xmlns:a16="http://schemas.microsoft.com/office/drawing/2014/main" id="{D84E2B5F-9246-ED4D-8359-BEB6D08F4900}"/>
              </a:ext>
            </a:extLst>
          </p:cNvPr>
          <p:cNvSpPr>
            <a:spLocks noGrp="1"/>
          </p:cNvSpPr>
          <p:nvPr>
            <p:ph type="ftr" sz="quarter" idx="11"/>
          </p:nvPr>
        </p:nvSpPr>
        <p:spPr/>
        <p:txBody>
          <a:bodyPr/>
          <a:lstStyle>
            <a:lvl1pPr>
              <a:defRPr/>
            </a:lvl1pPr>
          </a:lstStyle>
          <a:p>
            <a:pPr>
              <a:defRPr/>
            </a:pPr>
            <a:endParaRPr lang="en-US" altLang="ja-JP"/>
          </a:p>
        </p:txBody>
      </p:sp>
      <p:sp>
        <p:nvSpPr>
          <p:cNvPr id="6" name="Slide Number Placeholder 5">
            <a:extLst>
              <a:ext uri="{FF2B5EF4-FFF2-40B4-BE49-F238E27FC236}">
                <a16:creationId xmlns:a16="http://schemas.microsoft.com/office/drawing/2014/main" id="{1BB78EC2-1AF9-D149-BA61-AC7BDAA6E7B5}"/>
              </a:ext>
            </a:extLst>
          </p:cNvPr>
          <p:cNvSpPr>
            <a:spLocks noGrp="1"/>
          </p:cNvSpPr>
          <p:nvPr>
            <p:ph type="sldNum" sz="quarter" idx="12"/>
          </p:nvPr>
        </p:nvSpPr>
        <p:spPr/>
        <p:txBody>
          <a:bodyPr/>
          <a:lstStyle>
            <a:lvl1pPr>
              <a:defRPr/>
            </a:lvl1pPr>
          </a:lstStyle>
          <a:p>
            <a:fld id="{FE61CE6E-4FB8-084D-9C2A-1C3074FCE072}" type="slidenum">
              <a:rPr lang="en-US" altLang="ja-JP"/>
              <a:pPr/>
              <a:t>‹#›</a:t>
            </a:fld>
            <a:endParaRPr lang="en-US" altLang="ja-JP"/>
          </a:p>
        </p:txBody>
      </p:sp>
    </p:spTree>
    <p:extLst>
      <p:ext uri="{BB962C8B-B14F-4D97-AF65-F5344CB8AC3E}">
        <p14:creationId xmlns:p14="http://schemas.microsoft.com/office/powerpoint/2010/main" val="2427898577"/>
      </p:ext>
    </p:extLst>
  </p:cSld>
  <p:clrMapOvr>
    <a:masterClrMapping/>
  </p:clrMapOvr>
  <p:transition>
    <p:fade/>
  </p:transition>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2506" y="4406901"/>
            <a:ext cx="84201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82506" y="2906715"/>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234F92-178E-7D42-A857-FD0CD7B2D7DF}"/>
              </a:ext>
            </a:extLst>
          </p:cNvPr>
          <p:cNvSpPr>
            <a:spLocks noGrp="1"/>
          </p:cNvSpPr>
          <p:nvPr>
            <p:ph type="dt" sz="half" idx="10"/>
          </p:nvPr>
        </p:nvSpPr>
        <p:spPr/>
        <p:txBody>
          <a:bodyPr/>
          <a:lstStyle>
            <a:lvl1pPr>
              <a:defRPr/>
            </a:lvl1pPr>
          </a:lstStyle>
          <a:p>
            <a:pPr>
              <a:defRPr/>
            </a:pPr>
            <a:endParaRPr lang="en-US" altLang="ja-JP"/>
          </a:p>
        </p:txBody>
      </p:sp>
      <p:sp>
        <p:nvSpPr>
          <p:cNvPr id="5" name="Footer Placeholder 4">
            <a:extLst>
              <a:ext uri="{FF2B5EF4-FFF2-40B4-BE49-F238E27FC236}">
                <a16:creationId xmlns:a16="http://schemas.microsoft.com/office/drawing/2014/main" id="{D2E4EC48-C91B-0447-802D-E3BDC2EA5DDD}"/>
              </a:ext>
            </a:extLst>
          </p:cNvPr>
          <p:cNvSpPr>
            <a:spLocks noGrp="1"/>
          </p:cNvSpPr>
          <p:nvPr>
            <p:ph type="ftr" sz="quarter" idx="11"/>
          </p:nvPr>
        </p:nvSpPr>
        <p:spPr/>
        <p:txBody>
          <a:bodyPr/>
          <a:lstStyle>
            <a:lvl1pPr>
              <a:defRPr/>
            </a:lvl1pPr>
          </a:lstStyle>
          <a:p>
            <a:pPr>
              <a:defRPr/>
            </a:pPr>
            <a:endParaRPr lang="en-US" altLang="ja-JP"/>
          </a:p>
        </p:txBody>
      </p:sp>
      <p:sp>
        <p:nvSpPr>
          <p:cNvPr id="6" name="Slide Number Placeholder 5">
            <a:extLst>
              <a:ext uri="{FF2B5EF4-FFF2-40B4-BE49-F238E27FC236}">
                <a16:creationId xmlns:a16="http://schemas.microsoft.com/office/drawing/2014/main" id="{43B830AD-9DD7-4B44-9F6F-3D97F50DF410}"/>
              </a:ext>
            </a:extLst>
          </p:cNvPr>
          <p:cNvSpPr>
            <a:spLocks noGrp="1"/>
          </p:cNvSpPr>
          <p:nvPr>
            <p:ph type="sldNum" sz="quarter" idx="12"/>
          </p:nvPr>
        </p:nvSpPr>
        <p:spPr/>
        <p:txBody>
          <a:bodyPr/>
          <a:lstStyle>
            <a:lvl1pPr>
              <a:defRPr/>
            </a:lvl1pPr>
          </a:lstStyle>
          <a:p>
            <a:fld id="{0D093A82-F833-2840-92D9-4EE76CB4E49D}" type="slidenum">
              <a:rPr lang="en-US" altLang="ja-JP"/>
              <a:pPr/>
              <a:t>‹#›</a:t>
            </a:fld>
            <a:endParaRPr lang="en-US" altLang="ja-JP"/>
          </a:p>
        </p:txBody>
      </p:sp>
    </p:spTree>
    <p:extLst>
      <p:ext uri="{BB962C8B-B14F-4D97-AF65-F5344CB8AC3E}">
        <p14:creationId xmlns:p14="http://schemas.microsoft.com/office/powerpoint/2010/main" val="346031913"/>
      </p:ext>
    </p:extLst>
  </p:cSld>
  <p:clrMapOvr>
    <a:masterClrMapping/>
  </p:clrMapOvr>
  <p:transition>
    <p:fade/>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95300" y="1600202"/>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035550" y="1600202"/>
            <a:ext cx="43751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FCCBC900-3D89-AF43-8800-E54A853DCE50}"/>
              </a:ext>
            </a:extLst>
          </p:cNvPr>
          <p:cNvSpPr>
            <a:spLocks noGrp="1"/>
          </p:cNvSpPr>
          <p:nvPr>
            <p:ph type="dt" sz="half" idx="10"/>
          </p:nvPr>
        </p:nvSpPr>
        <p:spPr/>
        <p:txBody>
          <a:bodyPr/>
          <a:lstStyle>
            <a:lvl1pPr>
              <a:defRPr/>
            </a:lvl1pPr>
          </a:lstStyle>
          <a:p>
            <a:pPr>
              <a:defRPr/>
            </a:pPr>
            <a:endParaRPr lang="en-US" altLang="ja-JP"/>
          </a:p>
        </p:txBody>
      </p:sp>
      <p:sp>
        <p:nvSpPr>
          <p:cNvPr id="6" name="Footer Placeholder 4">
            <a:extLst>
              <a:ext uri="{FF2B5EF4-FFF2-40B4-BE49-F238E27FC236}">
                <a16:creationId xmlns:a16="http://schemas.microsoft.com/office/drawing/2014/main" id="{55FA3764-3127-B342-9070-637D37A99B8F}"/>
              </a:ext>
            </a:extLst>
          </p:cNvPr>
          <p:cNvSpPr>
            <a:spLocks noGrp="1"/>
          </p:cNvSpPr>
          <p:nvPr>
            <p:ph type="ftr" sz="quarter" idx="11"/>
          </p:nvPr>
        </p:nvSpPr>
        <p:spPr/>
        <p:txBody>
          <a:bodyPr/>
          <a:lstStyle>
            <a:lvl1pPr>
              <a:defRPr/>
            </a:lvl1pPr>
          </a:lstStyle>
          <a:p>
            <a:pPr>
              <a:defRPr/>
            </a:pPr>
            <a:endParaRPr lang="en-US" altLang="ja-JP"/>
          </a:p>
        </p:txBody>
      </p:sp>
      <p:sp>
        <p:nvSpPr>
          <p:cNvPr id="7" name="Slide Number Placeholder 5">
            <a:extLst>
              <a:ext uri="{FF2B5EF4-FFF2-40B4-BE49-F238E27FC236}">
                <a16:creationId xmlns:a16="http://schemas.microsoft.com/office/drawing/2014/main" id="{A299799A-9B1B-4148-A485-37500B3A1C5B}"/>
              </a:ext>
            </a:extLst>
          </p:cNvPr>
          <p:cNvSpPr>
            <a:spLocks noGrp="1"/>
          </p:cNvSpPr>
          <p:nvPr>
            <p:ph type="sldNum" sz="quarter" idx="12"/>
          </p:nvPr>
        </p:nvSpPr>
        <p:spPr/>
        <p:txBody>
          <a:bodyPr/>
          <a:lstStyle>
            <a:lvl1pPr>
              <a:defRPr/>
            </a:lvl1pPr>
          </a:lstStyle>
          <a:p>
            <a:fld id="{7F503C31-5CE8-274D-A2BE-006E717F2DF8}" type="slidenum">
              <a:rPr lang="en-US" altLang="ja-JP"/>
              <a:pPr/>
              <a:t>‹#›</a:t>
            </a:fld>
            <a:endParaRPr lang="en-US" altLang="ja-JP"/>
          </a:p>
        </p:txBody>
      </p:sp>
    </p:spTree>
    <p:extLst>
      <p:ext uri="{BB962C8B-B14F-4D97-AF65-F5344CB8AC3E}">
        <p14:creationId xmlns:p14="http://schemas.microsoft.com/office/powerpoint/2010/main" val="2063956923"/>
      </p:ext>
    </p:extLst>
  </p:cSld>
  <p:clrMapOvr>
    <a:masterClrMapping/>
  </p:clrMapOvr>
  <p:transition>
    <p:fade/>
  </p:transition>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95301"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1"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3A9664F0-942C-6049-8CE9-7AEDB1ACA1BC}"/>
              </a:ext>
            </a:extLst>
          </p:cNvPr>
          <p:cNvSpPr>
            <a:spLocks noGrp="1"/>
          </p:cNvSpPr>
          <p:nvPr>
            <p:ph type="dt" sz="half" idx="10"/>
          </p:nvPr>
        </p:nvSpPr>
        <p:spPr/>
        <p:txBody>
          <a:bodyPr/>
          <a:lstStyle>
            <a:lvl1pPr>
              <a:defRPr/>
            </a:lvl1pPr>
          </a:lstStyle>
          <a:p>
            <a:pPr>
              <a:defRPr/>
            </a:pPr>
            <a:endParaRPr lang="en-US" altLang="ja-JP"/>
          </a:p>
        </p:txBody>
      </p:sp>
      <p:sp>
        <p:nvSpPr>
          <p:cNvPr id="8" name="Footer Placeholder 4">
            <a:extLst>
              <a:ext uri="{FF2B5EF4-FFF2-40B4-BE49-F238E27FC236}">
                <a16:creationId xmlns:a16="http://schemas.microsoft.com/office/drawing/2014/main" id="{FD324A28-2A98-0F46-8804-4CB04E8C88B7}"/>
              </a:ext>
            </a:extLst>
          </p:cNvPr>
          <p:cNvSpPr>
            <a:spLocks noGrp="1"/>
          </p:cNvSpPr>
          <p:nvPr>
            <p:ph type="ftr" sz="quarter" idx="11"/>
          </p:nvPr>
        </p:nvSpPr>
        <p:spPr/>
        <p:txBody>
          <a:bodyPr/>
          <a:lstStyle>
            <a:lvl1pPr>
              <a:defRPr/>
            </a:lvl1pPr>
          </a:lstStyle>
          <a:p>
            <a:pPr>
              <a:defRPr/>
            </a:pPr>
            <a:endParaRPr lang="en-US" altLang="ja-JP"/>
          </a:p>
        </p:txBody>
      </p:sp>
      <p:sp>
        <p:nvSpPr>
          <p:cNvPr id="9" name="Slide Number Placeholder 5">
            <a:extLst>
              <a:ext uri="{FF2B5EF4-FFF2-40B4-BE49-F238E27FC236}">
                <a16:creationId xmlns:a16="http://schemas.microsoft.com/office/drawing/2014/main" id="{35984144-EAEA-C243-89A0-148B66F708E1}"/>
              </a:ext>
            </a:extLst>
          </p:cNvPr>
          <p:cNvSpPr>
            <a:spLocks noGrp="1"/>
          </p:cNvSpPr>
          <p:nvPr>
            <p:ph type="sldNum" sz="quarter" idx="12"/>
          </p:nvPr>
        </p:nvSpPr>
        <p:spPr/>
        <p:txBody>
          <a:bodyPr/>
          <a:lstStyle>
            <a:lvl1pPr>
              <a:defRPr/>
            </a:lvl1pPr>
          </a:lstStyle>
          <a:p>
            <a:fld id="{8D0B8734-B50B-7B43-B851-6E380BC66895}" type="slidenum">
              <a:rPr lang="en-US" altLang="ja-JP"/>
              <a:pPr/>
              <a:t>‹#›</a:t>
            </a:fld>
            <a:endParaRPr lang="en-US" altLang="ja-JP"/>
          </a:p>
        </p:txBody>
      </p:sp>
    </p:spTree>
    <p:extLst>
      <p:ext uri="{BB962C8B-B14F-4D97-AF65-F5344CB8AC3E}">
        <p14:creationId xmlns:p14="http://schemas.microsoft.com/office/powerpoint/2010/main" val="3151474680"/>
      </p:ext>
    </p:extLst>
  </p:cSld>
  <p:clrMapOvr>
    <a:masterClrMapping/>
  </p:clrMapOvr>
  <p:transition>
    <p:fade/>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C2B649C3-9FBD-B84B-9250-243A2DF196A2}"/>
              </a:ext>
            </a:extLst>
          </p:cNvPr>
          <p:cNvSpPr>
            <a:spLocks noGrp="1"/>
          </p:cNvSpPr>
          <p:nvPr>
            <p:ph type="dt" sz="half" idx="10"/>
          </p:nvPr>
        </p:nvSpPr>
        <p:spPr/>
        <p:txBody>
          <a:bodyPr/>
          <a:lstStyle>
            <a:lvl1pPr>
              <a:defRPr/>
            </a:lvl1pPr>
          </a:lstStyle>
          <a:p>
            <a:pPr>
              <a:defRPr/>
            </a:pPr>
            <a:endParaRPr lang="en-US" altLang="ja-JP"/>
          </a:p>
        </p:txBody>
      </p:sp>
      <p:sp>
        <p:nvSpPr>
          <p:cNvPr id="4" name="Footer Placeholder 4">
            <a:extLst>
              <a:ext uri="{FF2B5EF4-FFF2-40B4-BE49-F238E27FC236}">
                <a16:creationId xmlns:a16="http://schemas.microsoft.com/office/drawing/2014/main" id="{619633D7-79EF-5B44-8624-33FB3BC5D948}"/>
              </a:ext>
            </a:extLst>
          </p:cNvPr>
          <p:cNvSpPr>
            <a:spLocks noGrp="1"/>
          </p:cNvSpPr>
          <p:nvPr>
            <p:ph type="ftr" sz="quarter" idx="11"/>
          </p:nvPr>
        </p:nvSpPr>
        <p:spPr/>
        <p:txBody>
          <a:bodyPr/>
          <a:lstStyle>
            <a:lvl1pPr>
              <a:defRPr/>
            </a:lvl1pPr>
          </a:lstStyle>
          <a:p>
            <a:pPr>
              <a:defRPr/>
            </a:pPr>
            <a:endParaRPr lang="en-US" altLang="ja-JP"/>
          </a:p>
        </p:txBody>
      </p:sp>
      <p:sp>
        <p:nvSpPr>
          <p:cNvPr id="5" name="Slide Number Placeholder 5">
            <a:extLst>
              <a:ext uri="{FF2B5EF4-FFF2-40B4-BE49-F238E27FC236}">
                <a16:creationId xmlns:a16="http://schemas.microsoft.com/office/drawing/2014/main" id="{F27CFECA-77BB-0B48-9683-C6A000992706}"/>
              </a:ext>
            </a:extLst>
          </p:cNvPr>
          <p:cNvSpPr>
            <a:spLocks noGrp="1"/>
          </p:cNvSpPr>
          <p:nvPr>
            <p:ph type="sldNum" sz="quarter" idx="12"/>
          </p:nvPr>
        </p:nvSpPr>
        <p:spPr/>
        <p:txBody>
          <a:bodyPr/>
          <a:lstStyle>
            <a:lvl1pPr>
              <a:defRPr/>
            </a:lvl1pPr>
          </a:lstStyle>
          <a:p>
            <a:fld id="{EFD728BF-8724-6B42-A841-031515C1E900}" type="slidenum">
              <a:rPr lang="en-US" altLang="ja-JP"/>
              <a:pPr/>
              <a:t>‹#›</a:t>
            </a:fld>
            <a:endParaRPr lang="en-US" altLang="ja-JP"/>
          </a:p>
        </p:txBody>
      </p:sp>
    </p:spTree>
    <p:extLst>
      <p:ext uri="{BB962C8B-B14F-4D97-AF65-F5344CB8AC3E}">
        <p14:creationId xmlns:p14="http://schemas.microsoft.com/office/powerpoint/2010/main" val="1530158652"/>
      </p:ext>
    </p:extLst>
  </p:cSld>
  <p:clrMapOvr>
    <a:masterClrMapping/>
  </p:clrMapOvr>
  <p:transition>
    <p:fade/>
  </p:transition>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017ADF01-9559-7F48-9BE5-52EFBE5BFEF6}"/>
              </a:ext>
            </a:extLst>
          </p:cNvPr>
          <p:cNvSpPr>
            <a:spLocks noGrp="1"/>
          </p:cNvSpPr>
          <p:nvPr>
            <p:ph type="dt" sz="half" idx="10"/>
          </p:nvPr>
        </p:nvSpPr>
        <p:spPr/>
        <p:txBody>
          <a:bodyPr/>
          <a:lstStyle>
            <a:lvl1pPr>
              <a:defRPr/>
            </a:lvl1pPr>
          </a:lstStyle>
          <a:p>
            <a:pPr>
              <a:defRPr/>
            </a:pPr>
            <a:endParaRPr lang="en-US" altLang="ja-JP"/>
          </a:p>
        </p:txBody>
      </p:sp>
      <p:sp>
        <p:nvSpPr>
          <p:cNvPr id="3" name="Footer Placeholder 4">
            <a:extLst>
              <a:ext uri="{FF2B5EF4-FFF2-40B4-BE49-F238E27FC236}">
                <a16:creationId xmlns:a16="http://schemas.microsoft.com/office/drawing/2014/main" id="{2DD67565-4A1C-FC43-BF07-4BF26ED9C376}"/>
              </a:ext>
            </a:extLst>
          </p:cNvPr>
          <p:cNvSpPr>
            <a:spLocks noGrp="1"/>
          </p:cNvSpPr>
          <p:nvPr>
            <p:ph type="ftr" sz="quarter" idx="11"/>
          </p:nvPr>
        </p:nvSpPr>
        <p:spPr/>
        <p:txBody>
          <a:bodyPr/>
          <a:lstStyle>
            <a:lvl1pPr>
              <a:defRPr/>
            </a:lvl1pPr>
          </a:lstStyle>
          <a:p>
            <a:pPr>
              <a:defRPr/>
            </a:pPr>
            <a:endParaRPr lang="en-US" altLang="ja-JP"/>
          </a:p>
        </p:txBody>
      </p:sp>
      <p:sp>
        <p:nvSpPr>
          <p:cNvPr id="4" name="Slide Number Placeholder 5">
            <a:extLst>
              <a:ext uri="{FF2B5EF4-FFF2-40B4-BE49-F238E27FC236}">
                <a16:creationId xmlns:a16="http://schemas.microsoft.com/office/drawing/2014/main" id="{886BAAA2-2E7C-6A46-98FB-DF23C35FFD3A}"/>
              </a:ext>
            </a:extLst>
          </p:cNvPr>
          <p:cNvSpPr>
            <a:spLocks noGrp="1"/>
          </p:cNvSpPr>
          <p:nvPr>
            <p:ph type="sldNum" sz="quarter" idx="12"/>
          </p:nvPr>
        </p:nvSpPr>
        <p:spPr/>
        <p:txBody>
          <a:bodyPr/>
          <a:lstStyle>
            <a:lvl1pPr>
              <a:defRPr/>
            </a:lvl1pPr>
          </a:lstStyle>
          <a:p>
            <a:fld id="{AB9634EA-BF15-6647-8B4B-FC58B7A810DE}" type="slidenum">
              <a:rPr lang="en-US" altLang="ja-JP"/>
              <a:pPr/>
              <a:t>‹#›</a:t>
            </a:fld>
            <a:endParaRPr lang="en-US" altLang="ja-JP"/>
          </a:p>
        </p:txBody>
      </p:sp>
    </p:spTree>
    <p:extLst>
      <p:ext uri="{BB962C8B-B14F-4D97-AF65-F5344CB8AC3E}">
        <p14:creationId xmlns:p14="http://schemas.microsoft.com/office/powerpoint/2010/main" val="1058027924"/>
      </p:ext>
    </p:extLst>
  </p:cSld>
  <p:clrMapOvr>
    <a:masterClrMapping/>
  </p:clrMapOvr>
  <p:transition>
    <p:fade/>
  </p:transition>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5302" y="273050"/>
            <a:ext cx="3259006"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872972" y="273052"/>
            <a:ext cx="553773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95302" y="1435102"/>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24EFECE5-F464-204E-992C-56484429B9A1}"/>
              </a:ext>
            </a:extLst>
          </p:cNvPr>
          <p:cNvSpPr>
            <a:spLocks noGrp="1"/>
          </p:cNvSpPr>
          <p:nvPr>
            <p:ph type="dt" sz="half" idx="10"/>
          </p:nvPr>
        </p:nvSpPr>
        <p:spPr/>
        <p:txBody>
          <a:bodyPr/>
          <a:lstStyle>
            <a:lvl1pPr>
              <a:defRPr/>
            </a:lvl1pPr>
          </a:lstStyle>
          <a:p>
            <a:pPr>
              <a:defRPr/>
            </a:pPr>
            <a:endParaRPr lang="en-US" altLang="ja-JP"/>
          </a:p>
        </p:txBody>
      </p:sp>
      <p:sp>
        <p:nvSpPr>
          <p:cNvPr id="6" name="Footer Placeholder 4">
            <a:extLst>
              <a:ext uri="{FF2B5EF4-FFF2-40B4-BE49-F238E27FC236}">
                <a16:creationId xmlns:a16="http://schemas.microsoft.com/office/drawing/2014/main" id="{5A8361C7-D821-F84C-B6A6-ECBC76E4864B}"/>
              </a:ext>
            </a:extLst>
          </p:cNvPr>
          <p:cNvSpPr>
            <a:spLocks noGrp="1"/>
          </p:cNvSpPr>
          <p:nvPr>
            <p:ph type="ftr" sz="quarter" idx="11"/>
          </p:nvPr>
        </p:nvSpPr>
        <p:spPr/>
        <p:txBody>
          <a:bodyPr/>
          <a:lstStyle>
            <a:lvl1pPr>
              <a:defRPr/>
            </a:lvl1pPr>
          </a:lstStyle>
          <a:p>
            <a:pPr>
              <a:defRPr/>
            </a:pPr>
            <a:endParaRPr lang="en-US" altLang="ja-JP"/>
          </a:p>
        </p:txBody>
      </p:sp>
      <p:sp>
        <p:nvSpPr>
          <p:cNvPr id="7" name="Slide Number Placeholder 5">
            <a:extLst>
              <a:ext uri="{FF2B5EF4-FFF2-40B4-BE49-F238E27FC236}">
                <a16:creationId xmlns:a16="http://schemas.microsoft.com/office/drawing/2014/main" id="{AD6A8AB5-10C2-2A4E-9F24-475156DAC768}"/>
              </a:ext>
            </a:extLst>
          </p:cNvPr>
          <p:cNvSpPr>
            <a:spLocks noGrp="1"/>
          </p:cNvSpPr>
          <p:nvPr>
            <p:ph type="sldNum" sz="quarter" idx="12"/>
          </p:nvPr>
        </p:nvSpPr>
        <p:spPr/>
        <p:txBody>
          <a:bodyPr/>
          <a:lstStyle>
            <a:lvl1pPr>
              <a:defRPr/>
            </a:lvl1pPr>
          </a:lstStyle>
          <a:p>
            <a:fld id="{FA383146-2217-9840-935B-3975F2CA9AAA}" type="slidenum">
              <a:rPr lang="en-US" altLang="ja-JP"/>
              <a:pPr/>
              <a:t>‹#›</a:t>
            </a:fld>
            <a:endParaRPr lang="en-US" altLang="ja-JP"/>
          </a:p>
        </p:txBody>
      </p:sp>
    </p:spTree>
    <p:extLst>
      <p:ext uri="{BB962C8B-B14F-4D97-AF65-F5344CB8AC3E}">
        <p14:creationId xmlns:p14="http://schemas.microsoft.com/office/powerpoint/2010/main" val="188148067"/>
      </p:ext>
    </p:extLst>
  </p:cSld>
  <p:clrMapOvr>
    <a:masterClrMapping/>
  </p:clrMapOvr>
  <p:transition>
    <p:fade/>
  </p:transition>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1645" y="4800601"/>
            <a:ext cx="59436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41645" y="612775"/>
            <a:ext cx="59436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941645" y="5367339"/>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F41C1514-4635-3140-B4B7-915DC0A92318}"/>
              </a:ext>
            </a:extLst>
          </p:cNvPr>
          <p:cNvSpPr>
            <a:spLocks noGrp="1"/>
          </p:cNvSpPr>
          <p:nvPr>
            <p:ph type="dt" sz="half" idx="10"/>
          </p:nvPr>
        </p:nvSpPr>
        <p:spPr/>
        <p:txBody>
          <a:bodyPr/>
          <a:lstStyle>
            <a:lvl1pPr>
              <a:defRPr/>
            </a:lvl1pPr>
          </a:lstStyle>
          <a:p>
            <a:pPr>
              <a:defRPr/>
            </a:pPr>
            <a:endParaRPr lang="en-US" altLang="ja-JP"/>
          </a:p>
        </p:txBody>
      </p:sp>
      <p:sp>
        <p:nvSpPr>
          <p:cNvPr id="6" name="Footer Placeholder 4">
            <a:extLst>
              <a:ext uri="{FF2B5EF4-FFF2-40B4-BE49-F238E27FC236}">
                <a16:creationId xmlns:a16="http://schemas.microsoft.com/office/drawing/2014/main" id="{E54928F5-053B-D04C-B7A9-67BCEB3146B4}"/>
              </a:ext>
            </a:extLst>
          </p:cNvPr>
          <p:cNvSpPr>
            <a:spLocks noGrp="1"/>
          </p:cNvSpPr>
          <p:nvPr>
            <p:ph type="ftr" sz="quarter" idx="11"/>
          </p:nvPr>
        </p:nvSpPr>
        <p:spPr/>
        <p:txBody>
          <a:bodyPr/>
          <a:lstStyle>
            <a:lvl1pPr>
              <a:defRPr/>
            </a:lvl1pPr>
          </a:lstStyle>
          <a:p>
            <a:pPr>
              <a:defRPr/>
            </a:pPr>
            <a:endParaRPr lang="en-US" altLang="ja-JP"/>
          </a:p>
        </p:txBody>
      </p:sp>
      <p:sp>
        <p:nvSpPr>
          <p:cNvPr id="7" name="Slide Number Placeholder 5">
            <a:extLst>
              <a:ext uri="{FF2B5EF4-FFF2-40B4-BE49-F238E27FC236}">
                <a16:creationId xmlns:a16="http://schemas.microsoft.com/office/drawing/2014/main" id="{C7605BF0-ECD5-DA40-BB7F-52E083283D7B}"/>
              </a:ext>
            </a:extLst>
          </p:cNvPr>
          <p:cNvSpPr>
            <a:spLocks noGrp="1"/>
          </p:cNvSpPr>
          <p:nvPr>
            <p:ph type="sldNum" sz="quarter" idx="12"/>
          </p:nvPr>
        </p:nvSpPr>
        <p:spPr/>
        <p:txBody>
          <a:bodyPr/>
          <a:lstStyle>
            <a:lvl1pPr>
              <a:defRPr/>
            </a:lvl1pPr>
          </a:lstStyle>
          <a:p>
            <a:fld id="{77221FA9-C214-394D-B139-6C000E25BC8A}" type="slidenum">
              <a:rPr lang="en-US" altLang="ja-JP"/>
              <a:pPr/>
              <a:t>‹#›</a:t>
            </a:fld>
            <a:endParaRPr lang="en-US" altLang="ja-JP"/>
          </a:p>
        </p:txBody>
      </p:sp>
    </p:spTree>
    <p:extLst>
      <p:ext uri="{BB962C8B-B14F-4D97-AF65-F5344CB8AC3E}">
        <p14:creationId xmlns:p14="http://schemas.microsoft.com/office/powerpoint/2010/main" val="3236467335"/>
      </p:ext>
    </p:extLst>
  </p:cSld>
  <p:clrMapOvr>
    <a:masterClrMapping/>
  </p:clrMapOvr>
  <p:transition>
    <p:fade/>
  </p:transition>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E5A6057-F389-CF4D-93A6-65C102ECAC5A}"/>
              </a:ext>
            </a:extLst>
          </p:cNvPr>
          <p:cNvSpPr>
            <a:spLocks noGrp="1"/>
          </p:cNvSpPr>
          <p:nvPr>
            <p:ph type="title"/>
          </p:nvPr>
        </p:nvSpPr>
        <p:spPr bwMode="auto">
          <a:xfrm>
            <a:off x="1158875" y="301625"/>
            <a:ext cx="8420100"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59384BD-8B53-D649-839E-AB6F025407A3}"/>
              </a:ext>
            </a:extLst>
          </p:cNvPr>
          <p:cNvSpPr>
            <a:spLocks noGrp="1"/>
          </p:cNvSpPr>
          <p:nvPr>
            <p:ph type="body" idx="1"/>
          </p:nvPr>
        </p:nvSpPr>
        <p:spPr bwMode="auto">
          <a:xfrm>
            <a:off x="495300" y="1600200"/>
            <a:ext cx="8915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8A9D715-C38E-E643-B3EF-D01828011B58}"/>
              </a:ext>
            </a:extLst>
          </p:cNvPr>
          <p:cNvSpPr>
            <a:spLocks noGrp="1"/>
          </p:cNvSpPr>
          <p:nvPr>
            <p:ph type="dt" sz="half" idx="2"/>
          </p:nvPr>
        </p:nvSpPr>
        <p:spPr>
          <a:xfrm>
            <a:off x="495300" y="6356350"/>
            <a:ext cx="2311400"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ＭＳ Ｐゴシック" charset="0"/>
                <a:cs typeface="ＭＳ Ｐゴシック" charset="0"/>
              </a:defRPr>
            </a:lvl1pPr>
          </a:lstStyle>
          <a:p>
            <a:pPr>
              <a:defRPr/>
            </a:pPr>
            <a:endParaRPr lang="en-US" altLang="ja-JP"/>
          </a:p>
        </p:txBody>
      </p:sp>
      <p:sp>
        <p:nvSpPr>
          <p:cNvPr id="5" name="Footer Placeholder 4">
            <a:extLst>
              <a:ext uri="{FF2B5EF4-FFF2-40B4-BE49-F238E27FC236}">
                <a16:creationId xmlns:a16="http://schemas.microsoft.com/office/drawing/2014/main" id="{97EA1007-39F2-CF42-9493-04A220A957F9}"/>
              </a:ext>
            </a:extLst>
          </p:cNvPr>
          <p:cNvSpPr>
            <a:spLocks noGrp="1"/>
          </p:cNvSpPr>
          <p:nvPr>
            <p:ph type="ftr" sz="quarter" idx="3"/>
          </p:nvPr>
        </p:nvSpPr>
        <p:spPr>
          <a:xfrm>
            <a:off x="3384550" y="6356350"/>
            <a:ext cx="3136900"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ＭＳ Ｐゴシック" charset="0"/>
                <a:cs typeface="ＭＳ Ｐゴシック" charset="0"/>
              </a:defRPr>
            </a:lvl1pPr>
          </a:lstStyle>
          <a:p>
            <a:pPr>
              <a:defRPr/>
            </a:pPr>
            <a:r>
              <a:rPr lang="en-US" altLang="ja-JP"/>
              <a:t>www.rkiinstruments.com</a:t>
            </a:r>
          </a:p>
        </p:txBody>
      </p:sp>
      <p:sp>
        <p:nvSpPr>
          <p:cNvPr id="6" name="Slide Number Placeholder 5">
            <a:extLst>
              <a:ext uri="{FF2B5EF4-FFF2-40B4-BE49-F238E27FC236}">
                <a16:creationId xmlns:a16="http://schemas.microsoft.com/office/drawing/2014/main" id="{06AA1E12-1B51-804E-BA5A-D9058134F43C}"/>
              </a:ext>
            </a:extLst>
          </p:cNvPr>
          <p:cNvSpPr>
            <a:spLocks noGrp="1"/>
          </p:cNvSpPr>
          <p:nvPr>
            <p:ph type="sldNum" sz="quarter" idx="4"/>
          </p:nvPr>
        </p:nvSpPr>
        <p:spPr>
          <a:xfrm>
            <a:off x="7099300" y="6356350"/>
            <a:ext cx="2311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D9B86746-79CC-4240-B8E2-663FA3755406}" type="slidenum">
              <a:rPr lang="en-US" altLang="ja-JP"/>
              <a:pPr/>
              <a:t>‹#›</a:t>
            </a:fld>
            <a:endParaRPr lang="en-US" altLang="ja-JP"/>
          </a:p>
        </p:txBody>
      </p:sp>
      <p:pic>
        <p:nvPicPr>
          <p:cNvPr id="1031" name="Picture 7">
            <a:extLst>
              <a:ext uri="{FF2B5EF4-FFF2-40B4-BE49-F238E27FC236}">
                <a16:creationId xmlns:a16="http://schemas.microsoft.com/office/drawing/2014/main" id="{7A7C87B9-DCC5-3C47-9DFC-B5EA3B9A5C7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47650" y="228600"/>
            <a:ext cx="99060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15" r:id="rId4"/>
    <p:sldLayoutId id="2147483916" r:id="rId5"/>
    <p:sldLayoutId id="2147483917" r:id="rId6"/>
    <p:sldLayoutId id="2147483918" r:id="rId7"/>
    <p:sldLayoutId id="2147483919" r:id="rId8"/>
    <p:sldLayoutId id="2147483920" r:id="rId9"/>
    <p:sldLayoutId id="2147483921" r:id="rId10"/>
    <p:sldLayoutId id="2147483922" r:id="rId11"/>
    <p:sldLayoutId id="2147483923" r:id="rId12"/>
    <p:sldLayoutId id="2147483924" r:id="rId13"/>
  </p:sldLayoutIdLst>
  <p:transition>
    <p:fade/>
  </p:transition>
  <p:hf hdr="0" ftr="0" dt="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entury Gothic"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entury Gothic"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entury Gothic"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entury Gothic"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entury Gothic"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5">
            <a:extLst>
              <a:ext uri="{FF2B5EF4-FFF2-40B4-BE49-F238E27FC236}">
                <a16:creationId xmlns:a16="http://schemas.microsoft.com/office/drawing/2014/main" id="{8984A999-95B9-7A41-B980-6E9A734254C7}"/>
              </a:ext>
            </a:extLst>
          </p:cNvPr>
          <p:cNvSpPr txBox="1">
            <a:spLocks noChangeArrowheads="1"/>
          </p:cNvSpPr>
          <p:nvPr/>
        </p:nvSpPr>
        <p:spPr bwMode="auto">
          <a:xfrm>
            <a:off x="533400" y="1066800"/>
            <a:ext cx="8839200" cy="95410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kumimoji="1" sz="3200">
                <a:solidFill>
                  <a:schemeClr val="tx1"/>
                </a:solidFill>
                <a:latin typeface="Arial" charset="0"/>
                <a:ea typeface="ＭＳ Ｐゴシック" charset="0"/>
                <a:cs typeface="ＭＳ Ｐゴシック" charset="0"/>
              </a:defRPr>
            </a:lvl1pPr>
            <a:lvl2pPr>
              <a:defRPr kumimoji="1" sz="28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000">
                <a:solidFill>
                  <a:schemeClr val="tx1"/>
                </a:solidFill>
                <a:latin typeface="Arial" charset="0"/>
                <a:ea typeface="ＭＳ Ｐゴシック" charset="0"/>
              </a:defRPr>
            </a:lvl4pPr>
            <a:lvl5pPr>
              <a:defRPr kumimoji="1" sz="2000">
                <a:solidFill>
                  <a:schemeClr val="tx1"/>
                </a:solidFill>
                <a:latin typeface="Arial" charset="0"/>
                <a:ea typeface="ＭＳ Ｐゴシック" charset="0"/>
              </a:defRPr>
            </a:lvl5pPr>
            <a:lvl6pPr eaLnBrk="0" hangingPunct="0">
              <a:defRPr kumimoji="1" sz="2000">
                <a:solidFill>
                  <a:schemeClr val="tx1"/>
                </a:solidFill>
                <a:latin typeface="Arial" charset="0"/>
                <a:ea typeface="ＭＳ Ｐゴシック" charset="0"/>
              </a:defRPr>
            </a:lvl6pPr>
            <a:lvl7pPr eaLnBrk="0" hangingPunct="0">
              <a:defRPr kumimoji="1" sz="2000">
                <a:solidFill>
                  <a:schemeClr val="tx1"/>
                </a:solidFill>
                <a:latin typeface="Arial" charset="0"/>
                <a:ea typeface="ＭＳ Ｐゴシック" charset="0"/>
              </a:defRPr>
            </a:lvl7pPr>
            <a:lvl8pPr eaLnBrk="0" hangingPunct="0">
              <a:defRPr kumimoji="1" sz="2000">
                <a:solidFill>
                  <a:schemeClr val="tx1"/>
                </a:solidFill>
                <a:latin typeface="Arial" charset="0"/>
                <a:ea typeface="ＭＳ Ｐゴシック" charset="0"/>
              </a:defRPr>
            </a:lvl8pPr>
            <a:lvl9pPr eaLnBrk="0" hangingPunct="0">
              <a:defRPr kumimoji="1" sz="2000">
                <a:solidFill>
                  <a:schemeClr val="tx1"/>
                </a:solidFill>
                <a:latin typeface="Arial" charset="0"/>
                <a:ea typeface="ＭＳ Ｐゴシック" charset="0"/>
              </a:defRPr>
            </a:lvl9pPr>
          </a:lstStyle>
          <a:p>
            <a:pPr algn="ctr">
              <a:spcBef>
                <a:spcPts val="1200"/>
              </a:spcBef>
              <a:defRPr/>
            </a:pPr>
            <a:r>
              <a:rPr lang="en-US" altLang="ja-JP" sz="2800" dirty="0">
                <a:latin typeface="+mj-lt"/>
                <a:ea typeface="HGP創英角ｺﾞｼｯｸUB" charset="0"/>
                <a:cs typeface="HGP創英角ｺﾞｼｯｸUB" charset="0"/>
              </a:rPr>
              <a:t>MONÍTOR ÓPTICO DE GASES DE FUMIGACIÓN INTERFEROMÉTRICA </a:t>
            </a:r>
          </a:p>
        </p:txBody>
      </p:sp>
      <p:sp>
        <p:nvSpPr>
          <p:cNvPr id="5" name="Text Box 15">
            <a:extLst>
              <a:ext uri="{FF2B5EF4-FFF2-40B4-BE49-F238E27FC236}">
                <a16:creationId xmlns:a16="http://schemas.microsoft.com/office/drawing/2014/main" id="{D142B023-56ED-BA4C-B891-1EA9CD548D21}"/>
              </a:ext>
            </a:extLst>
          </p:cNvPr>
          <p:cNvSpPr txBox="1">
            <a:spLocks noChangeArrowheads="1"/>
          </p:cNvSpPr>
          <p:nvPr/>
        </p:nvSpPr>
        <p:spPr bwMode="auto">
          <a:xfrm>
            <a:off x="457200" y="838200"/>
            <a:ext cx="8839200" cy="4159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defRPr kumimoji="1" sz="3200">
                <a:solidFill>
                  <a:schemeClr val="tx1"/>
                </a:solidFill>
                <a:latin typeface="Arial" charset="0"/>
                <a:ea typeface="ＭＳ Ｐゴシック" charset="0"/>
                <a:cs typeface="ＭＳ Ｐゴシック" charset="0"/>
              </a:defRPr>
            </a:lvl1pPr>
            <a:lvl2pPr>
              <a:defRPr kumimoji="1" sz="2800">
                <a:solidFill>
                  <a:schemeClr val="tx1"/>
                </a:solidFill>
                <a:latin typeface="Arial" charset="0"/>
                <a:ea typeface="ＭＳ Ｐゴシック" charset="0"/>
              </a:defRPr>
            </a:lvl2pPr>
            <a:lvl3pPr>
              <a:defRPr kumimoji="1" sz="2400">
                <a:solidFill>
                  <a:schemeClr val="tx1"/>
                </a:solidFill>
                <a:latin typeface="Arial" charset="0"/>
                <a:ea typeface="ＭＳ Ｐゴシック" charset="0"/>
              </a:defRPr>
            </a:lvl3pPr>
            <a:lvl4pPr>
              <a:defRPr kumimoji="1" sz="2000">
                <a:solidFill>
                  <a:schemeClr val="tx1"/>
                </a:solidFill>
                <a:latin typeface="Arial" charset="0"/>
                <a:ea typeface="ＭＳ Ｐゴシック" charset="0"/>
              </a:defRPr>
            </a:lvl4pPr>
            <a:lvl5pPr>
              <a:defRPr kumimoji="1" sz="2000">
                <a:solidFill>
                  <a:schemeClr val="tx1"/>
                </a:solidFill>
                <a:latin typeface="Arial" charset="0"/>
                <a:ea typeface="ＭＳ Ｐゴシック" charset="0"/>
              </a:defRPr>
            </a:lvl5pPr>
            <a:lvl6pPr eaLnBrk="0" hangingPunct="0">
              <a:defRPr kumimoji="1" sz="2000">
                <a:solidFill>
                  <a:schemeClr val="tx1"/>
                </a:solidFill>
                <a:latin typeface="Arial" charset="0"/>
                <a:ea typeface="ＭＳ Ｐゴシック" charset="0"/>
              </a:defRPr>
            </a:lvl6pPr>
            <a:lvl7pPr eaLnBrk="0" hangingPunct="0">
              <a:defRPr kumimoji="1" sz="2000">
                <a:solidFill>
                  <a:schemeClr val="tx1"/>
                </a:solidFill>
                <a:latin typeface="Arial" charset="0"/>
                <a:ea typeface="ＭＳ Ｐゴシック" charset="0"/>
              </a:defRPr>
            </a:lvl7pPr>
            <a:lvl8pPr eaLnBrk="0" hangingPunct="0">
              <a:defRPr kumimoji="1" sz="2000">
                <a:solidFill>
                  <a:schemeClr val="tx1"/>
                </a:solidFill>
                <a:latin typeface="Arial" charset="0"/>
                <a:ea typeface="ＭＳ Ｐゴシック" charset="0"/>
              </a:defRPr>
            </a:lvl8pPr>
            <a:lvl9pPr eaLnBrk="0" hangingPunct="0">
              <a:defRPr kumimoji="1" sz="2000">
                <a:solidFill>
                  <a:schemeClr val="tx1"/>
                </a:solidFill>
                <a:latin typeface="Arial" charset="0"/>
                <a:ea typeface="ＭＳ Ｐゴシック" charset="0"/>
              </a:defRPr>
            </a:lvl9pPr>
          </a:lstStyle>
          <a:p>
            <a:pPr algn="ctr">
              <a:lnSpc>
                <a:spcPct val="50000"/>
              </a:lnSpc>
              <a:spcBef>
                <a:spcPts val="1200"/>
              </a:spcBef>
              <a:defRPr/>
            </a:pPr>
            <a:r>
              <a:rPr lang="en-US" altLang="ja-JP" sz="3600" b="1" dirty="0">
                <a:latin typeface="+mj-lt"/>
                <a:ea typeface="HGP創英角ｺﾞｼｯｸUB" charset="0"/>
                <a:cs typeface="HGP創英角ｺﾞｼｯｸUB" charset="0"/>
              </a:rPr>
              <a:t>FI-8000</a:t>
            </a:r>
          </a:p>
        </p:txBody>
      </p:sp>
      <p:pic>
        <p:nvPicPr>
          <p:cNvPr id="6" name="Picture 5" descr="FI8000_withFilter.png">
            <a:extLst>
              <a:ext uri="{FF2B5EF4-FFF2-40B4-BE49-F238E27FC236}">
                <a16:creationId xmlns:a16="http://schemas.microsoft.com/office/drawing/2014/main" id="{E6DA2B81-0E34-744E-9559-8D56410069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438400"/>
            <a:ext cx="5551488" cy="38862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Content Placeholder 2">
            <a:extLst>
              <a:ext uri="{FF2B5EF4-FFF2-40B4-BE49-F238E27FC236}">
                <a16:creationId xmlns:a16="http://schemas.microsoft.com/office/drawing/2014/main" id="{AD5BF683-F062-C945-AC05-8FD7F9C409D6}"/>
              </a:ext>
            </a:extLst>
          </p:cNvPr>
          <p:cNvSpPr>
            <a:spLocks noGrp="1"/>
          </p:cNvSpPr>
          <p:nvPr>
            <p:ph idx="1"/>
          </p:nvPr>
        </p:nvSpPr>
        <p:spPr>
          <a:xfrm>
            <a:off x="381000" y="4724400"/>
            <a:ext cx="9525000" cy="1828800"/>
          </a:xfrm>
        </p:spPr>
        <p:txBody>
          <a:bodyPr/>
          <a:lstStyle/>
          <a:p>
            <a:pPr eaLnBrk="1" hangingPunct="1"/>
            <a:r>
              <a:rPr lang="en-US" altLang="en-US" sz="1600" dirty="0" err="1">
                <a:ea typeface="ＭＳ Ｐゴシック" panose="020B0600070205080204" pitchFamily="34" charset="-128"/>
              </a:rPr>
              <a:t>Después</a:t>
            </a:r>
            <a:r>
              <a:rPr lang="en-US" altLang="en-US" sz="1600" dirty="0">
                <a:ea typeface="ＭＳ Ｐゴシック" panose="020B0600070205080204" pitchFamily="34" charset="-128"/>
              </a:rPr>
              <a:t> de que se complete el </a:t>
            </a:r>
            <a:r>
              <a:rPr lang="en-US" altLang="en-US" sz="1600" dirty="0" err="1">
                <a:ea typeface="ＭＳ Ｐゴシック" panose="020B0600070205080204" pitchFamily="34" charset="-128"/>
              </a:rPr>
              <a:t>calentamiento</a:t>
            </a:r>
            <a:r>
              <a:rPr lang="en-US" altLang="en-US" sz="1600" dirty="0">
                <a:ea typeface="ＭＳ Ｐゴシック" panose="020B0600070205080204" pitchFamily="34" charset="-128"/>
              </a:rPr>
              <a:t>, la </a:t>
            </a:r>
            <a:r>
              <a:rPr lang="en-US" altLang="en-US" sz="1600" dirty="0" err="1">
                <a:ea typeface="ＭＳ Ｐゴシック" panose="020B0600070205080204" pitchFamily="34" charset="-128"/>
              </a:rPr>
              <a:t>pantalla</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mostrarás</a:t>
            </a:r>
            <a:r>
              <a:rPr lang="en-US" altLang="en-US" sz="1600" dirty="0">
                <a:ea typeface="ＭＳ Ｐゴシック" panose="020B0600070205080204" pitchFamily="34" charset="-128"/>
              </a:rPr>
              <a:t> la </a:t>
            </a:r>
            <a:r>
              <a:rPr lang="en-US" altLang="en-US" sz="1600" dirty="0" err="1">
                <a:ea typeface="ＭＳ Ｐゴシック" panose="020B0600070205080204" pitchFamily="34" charset="-128"/>
              </a:rPr>
              <a:t>lectura</a:t>
            </a:r>
            <a:r>
              <a:rPr lang="en-US" altLang="en-US" sz="1600" dirty="0">
                <a:ea typeface="ＭＳ Ｐゴシック" panose="020B0600070205080204" pitchFamily="34" charset="-128"/>
              </a:rPr>
              <a:t> actual</a:t>
            </a:r>
          </a:p>
          <a:p>
            <a:pPr eaLnBrk="1" hangingPunct="1"/>
            <a:r>
              <a:rPr lang="en-US" altLang="en-US" sz="1600" dirty="0">
                <a:ea typeface="ＭＳ Ｐゴシック" panose="020B0600070205080204" pitchFamily="34" charset="-128"/>
              </a:rPr>
              <a:t>Si la </a:t>
            </a:r>
            <a:r>
              <a:rPr lang="en-US" altLang="en-US" sz="1600" dirty="0" err="1">
                <a:ea typeface="ＭＳ Ｐゴシック" panose="020B0600070205080204" pitchFamily="34" charset="-128"/>
              </a:rPr>
              <a:t>lectura</a:t>
            </a:r>
            <a:r>
              <a:rPr lang="en-US" altLang="en-US" sz="1600" dirty="0">
                <a:ea typeface="ＭＳ Ｐゴシック" panose="020B0600070205080204" pitchFamily="34" charset="-128"/>
              </a:rPr>
              <a:t> no </a:t>
            </a:r>
            <a:r>
              <a:rPr lang="en-US" altLang="en-US" sz="1600" dirty="0" err="1">
                <a:ea typeface="ＭＳ Ｐゴシック" panose="020B0600070205080204" pitchFamily="34" charset="-128"/>
              </a:rPr>
              <a:t>es</a:t>
            </a:r>
            <a:r>
              <a:rPr lang="en-US" altLang="en-US" sz="1600" dirty="0">
                <a:ea typeface="ＭＳ Ｐゴシック" panose="020B0600070205080204" pitchFamily="34" charset="-128"/>
              </a:rPr>
              <a:t> 0.0 g/m3, </a:t>
            </a:r>
            <a:r>
              <a:rPr lang="en-US" altLang="en-US" sz="1600" dirty="0" err="1">
                <a:ea typeface="ＭＳ Ｐゴシック" panose="020B0600070205080204" pitchFamily="34" charset="-128"/>
              </a:rPr>
              <a:t>lleve</a:t>
            </a:r>
            <a:r>
              <a:rPr lang="en-US" altLang="en-US" sz="1600" dirty="0">
                <a:ea typeface="ＭＳ Ｐゴシック" panose="020B0600070205080204" pitchFamily="34" charset="-128"/>
              </a:rPr>
              <a:t> la </a:t>
            </a:r>
            <a:r>
              <a:rPr lang="en-US" altLang="en-US" sz="1600" dirty="0" err="1">
                <a:ea typeface="ＭＳ Ｐゴシック" panose="020B0600070205080204" pitchFamily="34" charset="-128"/>
              </a:rPr>
              <a:t>unidad</a:t>
            </a:r>
            <a:r>
              <a:rPr lang="en-US" altLang="en-US" sz="1600" dirty="0">
                <a:ea typeface="ＭＳ Ｐゴシック" panose="020B0600070205080204" pitchFamily="34" charset="-128"/>
              </a:rPr>
              <a:t> al area de </a:t>
            </a:r>
            <a:r>
              <a:rPr lang="en-US" altLang="en-US" sz="1600" dirty="0" err="1">
                <a:ea typeface="ＭＳ Ｐゴシック" panose="020B0600070205080204" pitchFamily="34" charset="-128"/>
              </a:rPr>
              <a:t>aire</a:t>
            </a:r>
            <a:r>
              <a:rPr lang="en-US" altLang="en-US" sz="1600" dirty="0">
                <a:ea typeface="ＭＳ Ｐゴシック" panose="020B0600070205080204" pitchFamily="34" charset="-128"/>
              </a:rPr>
              <a:t> fresco y </a:t>
            </a:r>
            <a:r>
              <a:rPr lang="en-US" altLang="en-US" sz="1600" dirty="0" err="1">
                <a:ea typeface="ＭＳ Ｐゴシック" panose="020B0600070205080204" pitchFamily="34" charset="-128"/>
              </a:rPr>
              <a:t>presione</a:t>
            </a:r>
            <a:r>
              <a:rPr lang="en-US" altLang="en-US" sz="1600" dirty="0">
                <a:ea typeface="ＭＳ Ｐゴシック" panose="020B0600070205080204" pitchFamily="34" charset="-128"/>
              </a:rPr>
              <a:t> y </a:t>
            </a:r>
            <a:r>
              <a:rPr lang="en-US" altLang="en-US" sz="1600" u="sng" dirty="0" err="1">
                <a:ea typeface="ＭＳ Ｐゴシック" panose="020B0600070205080204" pitchFamily="34" charset="-128"/>
              </a:rPr>
              <a:t>mantenga</a:t>
            </a:r>
            <a:r>
              <a:rPr lang="en-US" altLang="en-US" sz="1600" u="sng" dirty="0">
                <a:ea typeface="ＭＳ Ｐゴシック" panose="020B0600070205080204" pitchFamily="34" charset="-128"/>
              </a:rPr>
              <a:t> </a:t>
            </a:r>
            <a:r>
              <a:rPr lang="en-US" altLang="en-US" sz="1600" u="sng" dirty="0" err="1">
                <a:ea typeface="ＭＳ Ｐゴシック" panose="020B0600070205080204" pitchFamily="34" charset="-128"/>
              </a:rPr>
              <a:t>presionado</a:t>
            </a:r>
            <a:r>
              <a:rPr lang="en-US" altLang="en-US" sz="1600" u="sng" dirty="0">
                <a:ea typeface="ＭＳ Ｐゴシック" panose="020B0600070205080204" pitchFamily="34" charset="-128"/>
              </a:rPr>
              <a:t> el </a:t>
            </a:r>
            <a:r>
              <a:rPr lang="en-US" altLang="en-US" sz="1600" u="sng" dirty="0" err="1">
                <a:ea typeface="ＭＳ Ｐゴシック" panose="020B0600070205080204" pitchFamily="34" charset="-128"/>
              </a:rPr>
              <a:t>botón</a:t>
            </a:r>
            <a:r>
              <a:rPr lang="en-US" altLang="en-US" sz="1600" u="sng" dirty="0">
                <a:ea typeface="ＭＳ Ｐゴシック" panose="020B0600070205080204" pitchFamily="34" charset="-128"/>
              </a:rPr>
              <a:t> </a:t>
            </a:r>
            <a:r>
              <a:rPr lang="en-US" altLang="en-US" sz="1600" b="1" dirty="0">
                <a:ea typeface="ＭＳ Ｐゴシック" panose="020B0600070205080204" pitchFamily="34" charset="-128"/>
              </a:rPr>
              <a:t>REF/CAL </a:t>
            </a:r>
            <a:r>
              <a:rPr lang="en-US" altLang="en-US" sz="1600" dirty="0">
                <a:ea typeface="ＭＳ Ｐゴシック" panose="020B0600070205080204" pitchFamily="34" charset="-128"/>
              </a:rPr>
              <a:t>hasta que la </a:t>
            </a:r>
            <a:r>
              <a:rPr lang="en-US" altLang="en-US" sz="1600" dirty="0" err="1">
                <a:ea typeface="ＭＳ Ｐゴシック" panose="020B0600070205080204" pitchFamily="34" charset="-128"/>
              </a:rPr>
              <a:t>unidad</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emita</a:t>
            </a:r>
            <a:r>
              <a:rPr lang="en-US" altLang="en-US" sz="1600" dirty="0">
                <a:ea typeface="ＭＳ Ｐゴシック" panose="020B0600070205080204" pitchFamily="34" charset="-128"/>
              </a:rPr>
              <a:t> un </a:t>
            </a:r>
            <a:r>
              <a:rPr lang="en-US" altLang="en-US" sz="1600" dirty="0" err="1">
                <a:ea typeface="ＭＳ Ｐゴシック" panose="020B0600070205080204" pitchFamily="34" charset="-128"/>
              </a:rPr>
              <a:t>pitido</a:t>
            </a:r>
            <a:r>
              <a:rPr lang="en-US" altLang="en-US" sz="1600" dirty="0">
                <a:ea typeface="ＭＳ Ｐゴシック" panose="020B0600070205080204" pitchFamily="34" charset="-128"/>
              </a:rPr>
              <a:t>. La </a:t>
            </a:r>
            <a:r>
              <a:rPr lang="en-US" altLang="en-US" sz="1600" dirty="0" err="1">
                <a:ea typeface="ＭＳ Ｐゴシック" panose="020B0600070205080204" pitchFamily="34" charset="-128"/>
              </a:rPr>
              <a:t>lectura</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debe</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ir</a:t>
            </a:r>
            <a:r>
              <a:rPr lang="en-US" altLang="en-US" sz="1600" dirty="0">
                <a:ea typeface="ＭＳ Ｐゴシック" panose="020B0600070205080204" pitchFamily="34" charset="-128"/>
              </a:rPr>
              <a:t> a 0.0</a:t>
            </a:r>
            <a:endParaRPr lang="en-US" altLang="en-US" sz="1600" b="1" dirty="0">
              <a:ea typeface="ＭＳ Ｐゴシック" panose="020B0600070205080204" pitchFamily="34" charset="-128"/>
            </a:endParaRPr>
          </a:p>
          <a:p>
            <a:pPr eaLnBrk="1" hangingPunct="1"/>
            <a:r>
              <a:rPr lang="en-US" altLang="en-US" sz="1600" dirty="0">
                <a:ea typeface="ＭＳ Ｐゴシック" panose="020B0600070205080204" pitchFamily="34" charset="-128"/>
              </a:rPr>
              <a:t>Si </a:t>
            </a:r>
            <a:r>
              <a:rPr lang="en-US" altLang="en-US" sz="1600" dirty="0" err="1">
                <a:ea typeface="ＭＳ Ｐゴシック" panose="020B0600070205080204" pitchFamily="34" charset="-128"/>
              </a:rPr>
              <a:t>es</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necesario</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utilice</a:t>
            </a:r>
            <a:r>
              <a:rPr lang="en-US" altLang="en-US" sz="1600" dirty="0">
                <a:ea typeface="ＭＳ Ｐゴシック" panose="020B0600070205080204" pitchFamily="34" charset="-128"/>
              </a:rPr>
              <a:t> gas de </a:t>
            </a:r>
            <a:r>
              <a:rPr lang="en-US" altLang="en-US" sz="1600" dirty="0" err="1">
                <a:ea typeface="ＭＳ Ｐゴシック" panose="020B0600070205080204" pitchFamily="34" charset="-128"/>
              </a:rPr>
              <a:t>aire</a:t>
            </a:r>
            <a:r>
              <a:rPr lang="en-US" altLang="en-US" sz="1600" dirty="0">
                <a:ea typeface="ＭＳ Ｐゴシック" panose="020B0600070205080204" pitchFamily="34" charset="-128"/>
              </a:rPr>
              <a:t> 0 </a:t>
            </a:r>
            <a:r>
              <a:rPr lang="en-US" altLang="en-US" sz="1600" dirty="0" err="1">
                <a:ea typeface="ＭＳ Ｐゴシック" panose="020B0600070205080204" pitchFamily="34" charset="-128"/>
              </a:rPr>
              <a:t>como</a:t>
            </a:r>
            <a:r>
              <a:rPr lang="en-US" altLang="en-US" sz="1600" dirty="0">
                <a:ea typeface="ＭＳ Ｐゴシック" panose="020B0600070205080204" pitchFamily="34" charset="-128"/>
              </a:rPr>
              <a:t> gas de </a:t>
            </a:r>
            <a:r>
              <a:rPr lang="en-US" altLang="en-US" sz="1600" dirty="0" err="1">
                <a:ea typeface="ＭＳ Ｐゴシック" panose="020B0600070205080204" pitchFamily="34" charset="-128"/>
              </a:rPr>
              <a:t>referencia</a:t>
            </a:r>
            <a:r>
              <a:rPr lang="en-US" altLang="en-US" sz="1600" dirty="0">
                <a:ea typeface="ＭＳ Ｐゴシック" panose="020B0600070205080204" pitchFamily="34" charset="-128"/>
              </a:rPr>
              <a:t> para al </a:t>
            </a:r>
            <a:r>
              <a:rPr lang="en-US" altLang="en-US" sz="1600" dirty="0" err="1">
                <a:ea typeface="ＭＳ Ｐゴシック" panose="020B0600070205080204" pitchFamily="34" charset="-128"/>
              </a:rPr>
              <a:t>ajuste</a:t>
            </a:r>
            <a:r>
              <a:rPr lang="en-US" altLang="en-US" sz="1600" dirty="0">
                <a:ea typeface="ＭＳ Ｐゴシック" panose="020B0600070205080204" pitchFamily="34" charset="-128"/>
              </a:rPr>
              <a:t> de 0</a:t>
            </a:r>
          </a:p>
        </p:txBody>
      </p:sp>
      <p:sp>
        <p:nvSpPr>
          <p:cNvPr id="25602" name="タイトル 1">
            <a:extLst>
              <a:ext uri="{FF2B5EF4-FFF2-40B4-BE49-F238E27FC236}">
                <a16:creationId xmlns:a16="http://schemas.microsoft.com/office/drawing/2014/main" id="{6D145DCE-524F-A546-9E71-255D58D50712}"/>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Operación</a:t>
            </a:r>
            <a:r>
              <a:rPr lang="en-US" altLang="ja-JP" sz="2800" b="1" dirty="0">
                <a:ea typeface="ＭＳ Ｐゴシック" panose="020B0600070205080204" pitchFamily="34" charset="-128"/>
              </a:rPr>
              <a:t> </a:t>
            </a:r>
            <a:r>
              <a:rPr lang="en-US" altLang="ja-JP" sz="2800" b="1" dirty="0" err="1">
                <a:ea typeface="ＭＳ Ｐゴシック" panose="020B0600070205080204" pitchFamily="34" charset="-128"/>
              </a:rPr>
              <a:t>Básica</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7" name="Picture 6">
            <a:extLst>
              <a:ext uri="{FF2B5EF4-FFF2-40B4-BE49-F238E27FC236}">
                <a16:creationId xmlns:a16="http://schemas.microsoft.com/office/drawing/2014/main" id="{164C22F5-C4C4-0D43-B697-597185D365D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52600"/>
            <a:ext cx="3873500" cy="22098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CE11D594-F25F-A54A-A394-9336380B8B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752600"/>
            <a:ext cx="3873500" cy="22098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triped Right Arrow 8">
            <a:extLst>
              <a:ext uri="{FF2B5EF4-FFF2-40B4-BE49-F238E27FC236}">
                <a16:creationId xmlns:a16="http://schemas.microsoft.com/office/drawing/2014/main" id="{399D09C9-0E6A-B240-9299-39DCAAC97F65}"/>
              </a:ext>
            </a:extLst>
          </p:cNvPr>
          <p:cNvSpPr>
            <a:spLocks/>
          </p:cNvSpPr>
          <p:nvPr/>
        </p:nvSpPr>
        <p:spPr bwMode="auto">
          <a:xfrm>
            <a:off x="4495800" y="2590800"/>
            <a:ext cx="990600" cy="609600"/>
          </a:xfrm>
          <a:custGeom>
            <a:avLst/>
            <a:gdLst>
              <a:gd name="T0" fmla="*/ 0 w 990600"/>
              <a:gd name="T1" fmla="*/ 152400 h 609600"/>
              <a:gd name="T2" fmla="*/ 19050 w 990600"/>
              <a:gd name="T3" fmla="*/ 152400 h 609600"/>
              <a:gd name="T4" fmla="*/ 19050 w 990600"/>
              <a:gd name="T5" fmla="*/ 457200 h 609600"/>
              <a:gd name="T6" fmla="*/ 0 w 990600"/>
              <a:gd name="T7" fmla="*/ 457200 h 609600"/>
              <a:gd name="T8" fmla="*/ 0 w 990600"/>
              <a:gd name="T9" fmla="*/ 152400 h 609600"/>
              <a:gd name="T10" fmla="*/ 38100 w 990600"/>
              <a:gd name="T11" fmla="*/ 152400 h 609600"/>
              <a:gd name="T12" fmla="*/ 76200 w 990600"/>
              <a:gd name="T13" fmla="*/ 152400 h 609600"/>
              <a:gd name="T14" fmla="*/ 76200 w 990600"/>
              <a:gd name="T15" fmla="*/ 457200 h 609600"/>
              <a:gd name="T16" fmla="*/ 38100 w 990600"/>
              <a:gd name="T17" fmla="*/ 457200 h 609600"/>
              <a:gd name="T18" fmla="*/ 38100 w 990600"/>
              <a:gd name="T19" fmla="*/ 152400 h 609600"/>
              <a:gd name="T20" fmla="*/ 95250 w 990600"/>
              <a:gd name="T21" fmla="*/ 152400 h 609600"/>
              <a:gd name="T22" fmla="*/ 685800 w 990600"/>
              <a:gd name="T23" fmla="*/ 152400 h 609600"/>
              <a:gd name="T24" fmla="*/ 685800 w 990600"/>
              <a:gd name="T25" fmla="*/ 0 h 609600"/>
              <a:gd name="T26" fmla="*/ 990600 w 990600"/>
              <a:gd name="T27" fmla="*/ 304800 h 609600"/>
              <a:gd name="T28" fmla="*/ 685800 w 990600"/>
              <a:gd name="T29" fmla="*/ 609600 h 609600"/>
              <a:gd name="T30" fmla="*/ 685800 w 990600"/>
              <a:gd name="T31" fmla="*/ 457200 h 609600"/>
              <a:gd name="T32" fmla="*/ 95250 w 990600"/>
              <a:gd name="T33" fmla="*/ 457200 h 609600"/>
              <a:gd name="T34" fmla="*/ 95250 w 990600"/>
              <a:gd name="T35" fmla="*/ 152400 h 6096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90600" h="609600">
                <a:moveTo>
                  <a:pt x="0" y="152400"/>
                </a:moveTo>
                <a:lnTo>
                  <a:pt x="19050" y="152400"/>
                </a:lnTo>
                <a:lnTo>
                  <a:pt x="19050" y="457200"/>
                </a:lnTo>
                <a:lnTo>
                  <a:pt x="0" y="457200"/>
                </a:lnTo>
                <a:lnTo>
                  <a:pt x="0" y="152400"/>
                </a:lnTo>
                <a:close/>
                <a:moveTo>
                  <a:pt x="38100" y="152400"/>
                </a:moveTo>
                <a:lnTo>
                  <a:pt x="76200" y="152400"/>
                </a:lnTo>
                <a:lnTo>
                  <a:pt x="76200" y="457200"/>
                </a:lnTo>
                <a:lnTo>
                  <a:pt x="38100" y="457200"/>
                </a:lnTo>
                <a:lnTo>
                  <a:pt x="38100" y="152400"/>
                </a:lnTo>
                <a:close/>
                <a:moveTo>
                  <a:pt x="95250" y="152400"/>
                </a:moveTo>
                <a:lnTo>
                  <a:pt x="685800" y="152400"/>
                </a:lnTo>
                <a:lnTo>
                  <a:pt x="685800" y="0"/>
                </a:lnTo>
                <a:lnTo>
                  <a:pt x="990600" y="304800"/>
                </a:lnTo>
                <a:lnTo>
                  <a:pt x="685800" y="609600"/>
                </a:lnTo>
                <a:lnTo>
                  <a:pt x="685800" y="457200"/>
                </a:lnTo>
                <a:lnTo>
                  <a:pt x="95250" y="457200"/>
                </a:lnTo>
                <a:lnTo>
                  <a:pt x="95250" y="152400"/>
                </a:lnTo>
                <a:close/>
              </a:path>
            </a:pathLst>
          </a:custGeom>
          <a:solidFill>
            <a:schemeClr val="tx1"/>
          </a:solid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25606" name="TextBox 2">
            <a:extLst>
              <a:ext uri="{FF2B5EF4-FFF2-40B4-BE49-F238E27FC236}">
                <a16:creationId xmlns:a16="http://schemas.microsoft.com/office/drawing/2014/main" id="{C9D9F803-4DC1-1D40-96B4-5B55934F1D94}"/>
              </a:ext>
            </a:extLst>
          </p:cNvPr>
          <p:cNvSpPr txBox="1">
            <a:spLocks noChangeArrowheads="1"/>
          </p:cNvSpPr>
          <p:nvPr/>
        </p:nvSpPr>
        <p:spPr bwMode="auto">
          <a:xfrm>
            <a:off x="1371600" y="3989388"/>
            <a:ext cx="29591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err="1">
                <a:latin typeface="Century Gothic" panose="020B0502020202020204" pitchFamily="34" charset="0"/>
              </a:rPr>
              <a:t>Lectura</a:t>
            </a:r>
            <a:r>
              <a:rPr lang="en-US" altLang="en-US" sz="1200" dirty="0">
                <a:latin typeface="Century Gothic" panose="020B0502020202020204" pitchFamily="34" charset="0"/>
              </a:rPr>
              <a:t> </a:t>
            </a:r>
            <a:r>
              <a:rPr lang="en-US" altLang="en-US" sz="1200" dirty="0" err="1">
                <a:latin typeface="Century Gothic" panose="020B0502020202020204" pitchFamily="34" charset="0"/>
              </a:rPr>
              <a:t>despues</a:t>
            </a:r>
            <a:r>
              <a:rPr lang="en-US" altLang="en-US" sz="1200" dirty="0">
                <a:latin typeface="Century Gothic" panose="020B0502020202020204" pitchFamily="34" charset="0"/>
              </a:rPr>
              <a:t> del </a:t>
            </a:r>
            <a:r>
              <a:rPr lang="en-US" altLang="en-US" sz="1200" dirty="0" err="1">
                <a:latin typeface="Century Gothic" panose="020B0502020202020204" pitchFamily="34" charset="0"/>
              </a:rPr>
              <a:t>calentamiento</a:t>
            </a:r>
            <a:endParaRPr lang="en-US" altLang="en-US" sz="1200" dirty="0">
              <a:latin typeface="Century Gothic" panose="020B0502020202020204" pitchFamily="34" charset="0"/>
            </a:endParaRPr>
          </a:p>
          <a:p>
            <a:pPr eaLnBrk="1" hangingPunct="1"/>
            <a:r>
              <a:rPr lang="en-US" altLang="en-US" sz="1000" i="1" dirty="0">
                <a:latin typeface="Century Gothic" panose="020B0502020202020204" pitchFamily="34" charset="0"/>
              </a:rPr>
              <a:t>(las </a:t>
            </a:r>
            <a:r>
              <a:rPr lang="en-US" altLang="en-US" sz="1000" i="1" dirty="0" err="1">
                <a:latin typeface="Century Gothic" panose="020B0502020202020204" pitchFamily="34" charset="0"/>
              </a:rPr>
              <a:t>lecturas</a:t>
            </a:r>
            <a:r>
              <a:rPr lang="en-US" altLang="en-US" sz="1000" i="1" dirty="0">
                <a:latin typeface="Century Gothic" panose="020B0502020202020204" pitchFamily="34" charset="0"/>
              </a:rPr>
              <a:t> </a:t>
            </a:r>
            <a:r>
              <a:rPr lang="en-US" altLang="en-US" sz="1000" i="1" dirty="0" err="1">
                <a:latin typeface="Century Gothic" panose="020B0502020202020204" pitchFamily="34" charset="0"/>
              </a:rPr>
              <a:t>pueden</a:t>
            </a:r>
            <a:r>
              <a:rPr lang="en-US" altLang="en-US" sz="1000" i="1" dirty="0">
                <a:latin typeface="Century Gothic" panose="020B0502020202020204" pitchFamily="34" charset="0"/>
              </a:rPr>
              <a:t> </a:t>
            </a:r>
            <a:r>
              <a:rPr lang="en-US" altLang="en-US" sz="1000" i="1" dirty="0" err="1">
                <a:latin typeface="Century Gothic" panose="020B0502020202020204" pitchFamily="34" charset="0"/>
              </a:rPr>
              <a:t>variar</a:t>
            </a:r>
            <a:r>
              <a:rPr lang="en-US" altLang="en-US" sz="1000" i="1" dirty="0">
                <a:latin typeface="Century Gothic" panose="020B0502020202020204" pitchFamily="34" charset="0"/>
              </a:rPr>
              <a:t>)</a:t>
            </a:r>
          </a:p>
        </p:txBody>
      </p:sp>
      <p:sp>
        <p:nvSpPr>
          <p:cNvPr id="25607" name="TextBox 10">
            <a:extLst>
              <a:ext uri="{FF2B5EF4-FFF2-40B4-BE49-F238E27FC236}">
                <a16:creationId xmlns:a16="http://schemas.microsoft.com/office/drawing/2014/main" id="{5FE47D87-FF0C-7341-B6AD-7011D0A948E0}"/>
              </a:ext>
            </a:extLst>
          </p:cNvPr>
          <p:cNvSpPr txBox="1">
            <a:spLocks noChangeArrowheads="1"/>
          </p:cNvSpPr>
          <p:nvPr/>
        </p:nvSpPr>
        <p:spPr bwMode="auto">
          <a:xfrm>
            <a:off x="5714999" y="3989388"/>
            <a:ext cx="384016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latin typeface="Century Gothic" panose="020B0502020202020204" pitchFamily="34" charset="0"/>
              </a:rPr>
              <a:t>Nueva </a:t>
            </a:r>
            <a:r>
              <a:rPr lang="en-US" altLang="en-US" sz="1200" dirty="0" err="1">
                <a:latin typeface="Century Gothic" panose="020B0502020202020204" pitchFamily="34" charset="0"/>
              </a:rPr>
              <a:t>lectura</a:t>
            </a:r>
            <a:r>
              <a:rPr lang="en-US" altLang="en-US" sz="1200" dirty="0">
                <a:latin typeface="Century Gothic" panose="020B0502020202020204" pitchFamily="34" charset="0"/>
              </a:rPr>
              <a:t> </a:t>
            </a:r>
            <a:r>
              <a:rPr lang="en-US" altLang="en-US" sz="1200" dirty="0" err="1">
                <a:latin typeface="Century Gothic" panose="020B0502020202020204" pitchFamily="34" charset="0"/>
              </a:rPr>
              <a:t>despues</a:t>
            </a:r>
            <a:r>
              <a:rPr lang="en-US" altLang="en-US" sz="1200" dirty="0">
                <a:latin typeface="Century Gothic" panose="020B0502020202020204" pitchFamily="34" charset="0"/>
              </a:rPr>
              <a:t> del </a:t>
            </a:r>
            <a:r>
              <a:rPr lang="en-US" altLang="en-US" sz="1200" dirty="0" err="1">
                <a:latin typeface="Century Gothic" panose="020B0502020202020204" pitchFamily="34" charset="0"/>
              </a:rPr>
              <a:t>ajuste</a:t>
            </a:r>
            <a:r>
              <a:rPr lang="en-US" altLang="en-US" sz="1200" dirty="0">
                <a:latin typeface="Century Gothic" panose="020B0502020202020204" pitchFamily="34" charset="0"/>
              </a:rPr>
              <a:t> de </a:t>
            </a:r>
            <a:r>
              <a:rPr lang="en-US" altLang="en-US" sz="1200" dirty="0" err="1">
                <a:latin typeface="Century Gothic" panose="020B0502020202020204" pitchFamily="34" charset="0"/>
              </a:rPr>
              <a:t>aire</a:t>
            </a:r>
            <a:r>
              <a:rPr lang="en-US" altLang="en-US" sz="1200" dirty="0">
                <a:latin typeface="Century Gothic" panose="020B0502020202020204" pitchFamily="34" charset="0"/>
              </a:rPr>
              <a:t> fresco</a:t>
            </a:r>
          </a:p>
        </p:txBody>
      </p:sp>
      <p:cxnSp>
        <p:nvCxnSpPr>
          <p:cNvPr id="28" name="Elbow Connector 27">
            <a:extLst>
              <a:ext uri="{FF2B5EF4-FFF2-40B4-BE49-F238E27FC236}">
                <a16:creationId xmlns:a16="http://schemas.microsoft.com/office/drawing/2014/main" id="{49165B9F-2116-4448-BA50-3B20F87AB7EA}"/>
              </a:ext>
            </a:extLst>
          </p:cNvPr>
          <p:cNvCxnSpPr>
            <a:cxnSpLocks noChangeShapeType="1"/>
          </p:cNvCxnSpPr>
          <p:nvPr/>
        </p:nvCxnSpPr>
        <p:spPr bwMode="auto">
          <a:xfrm rot="5400000" flipH="1" flipV="1">
            <a:off x="-298450" y="3981450"/>
            <a:ext cx="2400300" cy="609600"/>
          </a:xfrm>
          <a:prstGeom prst="bentConnector3">
            <a:avLst>
              <a:gd name="adj1" fmla="val 50000"/>
            </a:avLst>
          </a:prstGeom>
          <a:noFill/>
          <a:ln w="63500">
            <a:solidFill>
              <a:schemeClr val="accent1"/>
            </a:solidFill>
            <a:miter lim="800000"/>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30" name="Straight Connector 29">
            <a:extLst>
              <a:ext uri="{FF2B5EF4-FFF2-40B4-BE49-F238E27FC236}">
                <a16:creationId xmlns:a16="http://schemas.microsoft.com/office/drawing/2014/main" id="{ADEFDD63-3FE3-0648-94D2-927CACAA92C9}"/>
              </a:ext>
            </a:extLst>
          </p:cNvPr>
          <p:cNvCxnSpPr>
            <a:cxnSpLocks noChangeShapeType="1"/>
          </p:cNvCxnSpPr>
          <p:nvPr/>
        </p:nvCxnSpPr>
        <p:spPr bwMode="auto">
          <a:xfrm>
            <a:off x="596900" y="5486400"/>
            <a:ext cx="152400" cy="0"/>
          </a:xfrm>
          <a:prstGeom prst="line">
            <a:avLst/>
          </a:prstGeom>
          <a:noFill/>
          <a:ln w="635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Content Placeholder 2">
            <a:extLst>
              <a:ext uri="{FF2B5EF4-FFF2-40B4-BE49-F238E27FC236}">
                <a16:creationId xmlns:a16="http://schemas.microsoft.com/office/drawing/2014/main" id="{C098FBD2-B4E5-AD49-9428-0316EA5584C0}"/>
              </a:ext>
            </a:extLst>
          </p:cNvPr>
          <p:cNvSpPr>
            <a:spLocks noGrp="1"/>
          </p:cNvSpPr>
          <p:nvPr>
            <p:ph idx="1"/>
          </p:nvPr>
        </p:nvSpPr>
        <p:spPr>
          <a:xfrm>
            <a:off x="495300" y="4876800"/>
            <a:ext cx="8915400" cy="1600200"/>
          </a:xfrm>
        </p:spPr>
        <p:txBody>
          <a:bodyPr/>
          <a:lstStyle/>
          <a:p>
            <a:pPr eaLnBrk="1" hangingPunct="1"/>
            <a:r>
              <a:rPr lang="es-ES" sz="2000" dirty="0"/>
              <a:t>El dióxido de carbono causará una lectura positiva, por lo que la unidad debe usarse con un limpiador de CO2 en su lugar. Si las grandes fluctuaciones en el CO2 causan una indicación, reemplace el filtro de depuración de CO2.</a:t>
            </a:r>
          </a:p>
          <a:p>
            <a:pPr eaLnBrk="1" hangingPunct="1"/>
            <a:r>
              <a:rPr lang="en-US" altLang="en-US" sz="2000" dirty="0" err="1">
                <a:ea typeface="ＭＳ Ｐゴシック" panose="020B0600070205080204" pitchFamily="34" charset="-128"/>
              </a:rPr>
              <a:t>Lleve</a:t>
            </a:r>
            <a:r>
              <a:rPr lang="en-US" altLang="en-US" sz="2000" dirty="0">
                <a:ea typeface="ＭＳ Ｐゴシック" panose="020B0600070205080204" pitchFamily="34" charset="-128"/>
              </a:rPr>
              <a:t> la </a:t>
            </a:r>
            <a:r>
              <a:rPr lang="en-US" altLang="en-US" sz="2000" dirty="0" err="1">
                <a:ea typeface="ＭＳ Ｐゴシック" panose="020B0600070205080204" pitchFamily="34" charset="-128"/>
              </a:rPr>
              <a:t>unidad</a:t>
            </a:r>
            <a:r>
              <a:rPr lang="en-US" altLang="en-US" sz="2000" dirty="0">
                <a:ea typeface="ＭＳ Ｐゴシック" panose="020B0600070205080204" pitchFamily="34" charset="-128"/>
              </a:rPr>
              <a:t> a la zona a </a:t>
            </a:r>
            <a:r>
              <a:rPr lang="en-US" altLang="en-US" sz="2000" dirty="0" err="1">
                <a:ea typeface="ＭＳ Ｐゴシック" panose="020B0600070205080204" pitchFamily="34" charset="-128"/>
              </a:rPr>
              <a:t>probar</a:t>
            </a:r>
            <a:r>
              <a:rPr lang="en-US" altLang="en-US" sz="2000" dirty="0">
                <a:ea typeface="ＭＳ Ｐゴシック" panose="020B0600070205080204" pitchFamily="34" charset="-128"/>
              </a:rPr>
              <a:t>.</a:t>
            </a:r>
          </a:p>
        </p:txBody>
      </p:sp>
      <p:pic>
        <p:nvPicPr>
          <p:cNvPr id="5" name="Picture 4" descr="FI8000_withFilter.png">
            <a:extLst>
              <a:ext uri="{FF2B5EF4-FFF2-40B4-BE49-F238E27FC236}">
                <a16:creationId xmlns:a16="http://schemas.microsoft.com/office/drawing/2014/main" id="{5AAA57E9-227E-8340-8F37-94D08800C3C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72200" y="1905000"/>
            <a:ext cx="3157538" cy="22098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FI8000_Filter.png">
            <a:extLst>
              <a:ext uri="{FF2B5EF4-FFF2-40B4-BE49-F238E27FC236}">
                <a16:creationId xmlns:a16="http://schemas.microsoft.com/office/drawing/2014/main" id="{D4C794B5-6C3A-BD4F-9575-CCD6D5B0ED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5800" y="2057400"/>
            <a:ext cx="4113213" cy="19812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rame 13">
            <a:extLst>
              <a:ext uri="{FF2B5EF4-FFF2-40B4-BE49-F238E27FC236}">
                <a16:creationId xmlns:a16="http://schemas.microsoft.com/office/drawing/2014/main" id="{A716C62F-6AE5-3144-B78E-4A1FB461344D}"/>
              </a:ext>
            </a:extLst>
          </p:cNvPr>
          <p:cNvSpPr>
            <a:spLocks/>
          </p:cNvSpPr>
          <p:nvPr/>
        </p:nvSpPr>
        <p:spPr bwMode="auto">
          <a:xfrm>
            <a:off x="1143000" y="3200400"/>
            <a:ext cx="2743200" cy="685800"/>
          </a:xfrm>
          <a:custGeom>
            <a:avLst/>
            <a:gdLst>
              <a:gd name="T0" fmla="*/ 0 w 2743200"/>
              <a:gd name="T1" fmla="*/ 0 h 533400"/>
              <a:gd name="T2" fmla="*/ 2743200 w 2743200"/>
              <a:gd name="T3" fmla="*/ 0 h 533400"/>
              <a:gd name="T4" fmla="*/ 2743200 w 2743200"/>
              <a:gd name="T5" fmla="*/ 533400 h 533400"/>
              <a:gd name="T6" fmla="*/ 0 w 2743200"/>
              <a:gd name="T7" fmla="*/ 533400 h 533400"/>
              <a:gd name="T8" fmla="*/ 0 w 2743200"/>
              <a:gd name="T9" fmla="*/ 0 h 533400"/>
              <a:gd name="T10" fmla="*/ 17042 w 2743200"/>
              <a:gd name="T11" fmla="*/ 17042 h 533400"/>
              <a:gd name="T12" fmla="*/ 17042 w 2743200"/>
              <a:gd name="T13" fmla="*/ 516358 h 533400"/>
              <a:gd name="T14" fmla="*/ 2726158 w 2743200"/>
              <a:gd name="T15" fmla="*/ 516358 h 533400"/>
              <a:gd name="T16" fmla="*/ 2726158 w 2743200"/>
              <a:gd name="T17" fmla="*/ 17042 h 533400"/>
              <a:gd name="T18" fmla="*/ 17042 w 2743200"/>
              <a:gd name="T19" fmla="*/ 17042 h 5334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743200" h="533400">
                <a:moveTo>
                  <a:pt x="0" y="0"/>
                </a:moveTo>
                <a:lnTo>
                  <a:pt x="2743200" y="0"/>
                </a:lnTo>
                <a:lnTo>
                  <a:pt x="2743200" y="533400"/>
                </a:lnTo>
                <a:lnTo>
                  <a:pt x="0" y="533400"/>
                </a:lnTo>
                <a:lnTo>
                  <a:pt x="0" y="0"/>
                </a:lnTo>
                <a:close/>
                <a:moveTo>
                  <a:pt x="17042" y="17042"/>
                </a:moveTo>
                <a:lnTo>
                  <a:pt x="17042" y="516358"/>
                </a:lnTo>
                <a:lnTo>
                  <a:pt x="2726158" y="516358"/>
                </a:lnTo>
                <a:lnTo>
                  <a:pt x="2726158" y="17042"/>
                </a:lnTo>
                <a:lnTo>
                  <a:pt x="17042" y="17042"/>
                </a:lnTo>
                <a:close/>
              </a:path>
            </a:pathLst>
          </a:custGeom>
          <a:blipFill dpi="0" rotWithShape="0">
            <a:blip r:embed="rId4"/>
            <a:srcRect/>
            <a:tile tx="0" ty="0" sx="100000" sy="100000" flip="none" algn="tl"/>
          </a:blip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17" name="Striped Right Arrow 16">
            <a:extLst>
              <a:ext uri="{FF2B5EF4-FFF2-40B4-BE49-F238E27FC236}">
                <a16:creationId xmlns:a16="http://schemas.microsoft.com/office/drawing/2014/main" id="{1C83A95E-68B1-8A43-9BF0-D84A9EDF5CE4}"/>
              </a:ext>
            </a:extLst>
          </p:cNvPr>
          <p:cNvSpPr>
            <a:spLocks/>
          </p:cNvSpPr>
          <p:nvPr/>
        </p:nvSpPr>
        <p:spPr bwMode="auto">
          <a:xfrm>
            <a:off x="5029200" y="2819400"/>
            <a:ext cx="990600" cy="609600"/>
          </a:xfrm>
          <a:custGeom>
            <a:avLst/>
            <a:gdLst>
              <a:gd name="T0" fmla="*/ 0 w 990600"/>
              <a:gd name="T1" fmla="*/ 152400 h 609600"/>
              <a:gd name="T2" fmla="*/ 19050 w 990600"/>
              <a:gd name="T3" fmla="*/ 152400 h 609600"/>
              <a:gd name="T4" fmla="*/ 19050 w 990600"/>
              <a:gd name="T5" fmla="*/ 457200 h 609600"/>
              <a:gd name="T6" fmla="*/ 0 w 990600"/>
              <a:gd name="T7" fmla="*/ 457200 h 609600"/>
              <a:gd name="T8" fmla="*/ 0 w 990600"/>
              <a:gd name="T9" fmla="*/ 152400 h 609600"/>
              <a:gd name="T10" fmla="*/ 38100 w 990600"/>
              <a:gd name="T11" fmla="*/ 152400 h 609600"/>
              <a:gd name="T12" fmla="*/ 76200 w 990600"/>
              <a:gd name="T13" fmla="*/ 152400 h 609600"/>
              <a:gd name="T14" fmla="*/ 76200 w 990600"/>
              <a:gd name="T15" fmla="*/ 457200 h 609600"/>
              <a:gd name="T16" fmla="*/ 38100 w 990600"/>
              <a:gd name="T17" fmla="*/ 457200 h 609600"/>
              <a:gd name="T18" fmla="*/ 38100 w 990600"/>
              <a:gd name="T19" fmla="*/ 152400 h 609600"/>
              <a:gd name="T20" fmla="*/ 95250 w 990600"/>
              <a:gd name="T21" fmla="*/ 152400 h 609600"/>
              <a:gd name="T22" fmla="*/ 685800 w 990600"/>
              <a:gd name="T23" fmla="*/ 152400 h 609600"/>
              <a:gd name="T24" fmla="*/ 685800 w 990600"/>
              <a:gd name="T25" fmla="*/ 0 h 609600"/>
              <a:gd name="T26" fmla="*/ 990600 w 990600"/>
              <a:gd name="T27" fmla="*/ 304800 h 609600"/>
              <a:gd name="T28" fmla="*/ 685800 w 990600"/>
              <a:gd name="T29" fmla="*/ 609600 h 609600"/>
              <a:gd name="T30" fmla="*/ 685800 w 990600"/>
              <a:gd name="T31" fmla="*/ 457200 h 609600"/>
              <a:gd name="T32" fmla="*/ 95250 w 990600"/>
              <a:gd name="T33" fmla="*/ 457200 h 609600"/>
              <a:gd name="T34" fmla="*/ 95250 w 990600"/>
              <a:gd name="T35" fmla="*/ 152400 h 6096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90600" h="609600">
                <a:moveTo>
                  <a:pt x="0" y="152400"/>
                </a:moveTo>
                <a:lnTo>
                  <a:pt x="19050" y="152400"/>
                </a:lnTo>
                <a:lnTo>
                  <a:pt x="19050" y="457200"/>
                </a:lnTo>
                <a:lnTo>
                  <a:pt x="0" y="457200"/>
                </a:lnTo>
                <a:lnTo>
                  <a:pt x="0" y="152400"/>
                </a:lnTo>
                <a:close/>
                <a:moveTo>
                  <a:pt x="38100" y="152400"/>
                </a:moveTo>
                <a:lnTo>
                  <a:pt x="76200" y="152400"/>
                </a:lnTo>
                <a:lnTo>
                  <a:pt x="76200" y="457200"/>
                </a:lnTo>
                <a:lnTo>
                  <a:pt x="38100" y="457200"/>
                </a:lnTo>
                <a:lnTo>
                  <a:pt x="38100" y="152400"/>
                </a:lnTo>
                <a:close/>
                <a:moveTo>
                  <a:pt x="95250" y="152400"/>
                </a:moveTo>
                <a:lnTo>
                  <a:pt x="685800" y="152400"/>
                </a:lnTo>
                <a:lnTo>
                  <a:pt x="685800" y="0"/>
                </a:lnTo>
                <a:lnTo>
                  <a:pt x="990600" y="304800"/>
                </a:lnTo>
                <a:lnTo>
                  <a:pt x="685800" y="609600"/>
                </a:lnTo>
                <a:lnTo>
                  <a:pt x="685800" y="457200"/>
                </a:lnTo>
                <a:lnTo>
                  <a:pt x="95250" y="457200"/>
                </a:lnTo>
                <a:lnTo>
                  <a:pt x="95250" y="152400"/>
                </a:lnTo>
                <a:close/>
              </a:path>
            </a:pathLst>
          </a:custGeom>
          <a:solidFill>
            <a:schemeClr val="tx1"/>
          </a:solid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26632" name="タイトル 1">
            <a:extLst>
              <a:ext uri="{FF2B5EF4-FFF2-40B4-BE49-F238E27FC236}">
                <a16:creationId xmlns:a16="http://schemas.microsoft.com/office/drawing/2014/main" id="{F2568C92-C59C-6943-BCB4-B428430CFC7D}"/>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Operación</a:t>
            </a:r>
            <a:r>
              <a:rPr lang="en-US" altLang="ja-JP" sz="2800" b="1" dirty="0">
                <a:ea typeface="ＭＳ Ｐゴシック" panose="020B0600070205080204" pitchFamily="34" charset="-128"/>
              </a:rPr>
              <a:t> </a:t>
            </a:r>
            <a:r>
              <a:rPr lang="en-US" altLang="ja-JP" sz="2800" b="1" dirty="0" err="1">
                <a:ea typeface="ＭＳ Ｐゴシック" panose="020B0600070205080204" pitchFamily="34" charset="-128"/>
              </a:rPr>
              <a:t>Básica</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spTree>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Content Placeholder 2">
            <a:extLst>
              <a:ext uri="{FF2B5EF4-FFF2-40B4-BE49-F238E27FC236}">
                <a16:creationId xmlns:a16="http://schemas.microsoft.com/office/drawing/2014/main" id="{FF0B951B-03FC-7A45-81E0-1D40AD3BDDEE}"/>
              </a:ext>
            </a:extLst>
          </p:cNvPr>
          <p:cNvSpPr>
            <a:spLocks noGrp="1"/>
          </p:cNvSpPr>
          <p:nvPr>
            <p:ph idx="1"/>
          </p:nvPr>
        </p:nvSpPr>
        <p:spPr>
          <a:xfrm>
            <a:off x="495300" y="4495800"/>
            <a:ext cx="8915400" cy="2362200"/>
          </a:xfrm>
        </p:spPr>
        <p:txBody>
          <a:bodyPr/>
          <a:lstStyle/>
          <a:p>
            <a:pPr eaLnBrk="1" hangingPunct="1"/>
            <a:r>
              <a:rPr lang="en-US" altLang="en-US" sz="2000" dirty="0">
                <a:ea typeface="ＭＳ Ｐゴシック" panose="020B0600070205080204" pitchFamily="34" charset="-128"/>
              </a:rPr>
              <a:t>Las </a:t>
            </a:r>
            <a:r>
              <a:rPr lang="en-US" altLang="en-US" sz="2000" dirty="0" err="1">
                <a:ea typeface="ＭＳ Ｐゴシック" panose="020B0600070205080204" pitchFamily="34" charset="-128"/>
              </a:rPr>
              <a:t>lecturas</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instantáneas</a:t>
            </a:r>
            <a:r>
              <a:rPr lang="en-US" altLang="en-US" sz="2000" dirty="0">
                <a:ea typeface="ＭＳ Ｐゴシック" panose="020B0600070205080204" pitchFamily="34" charset="-128"/>
              </a:rPr>
              <a:t> se </a:t>
            </a:r>
            <a:r>
              <a:rPr lang="en-US" altLang="en-US" sz="2000" dirty="0" err="1">
                <a:ea typeface="ＭＳ Ｐゴシック" panose="020B0600070205080204" pitchFamily="34" charset="-128"/>
              </a:rPr>
              <a:t>pueden</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guardar</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durante</a:t>
            </a:r>
            <a:r>
              <a:rPr lang="en-US" altLang="en-US" sz="2000" dirty="0">
                <a:ea typeface="ＭＳ Ｐゴシック" panose="020B0600070205080204" pitchFamily="34" charset="-128"/>
              </a:rPr>
              <a:t> la </a:t>
            </a:r>
            <a:r>
              <a:rPr lang="en-US" altLang="en-US" sz="2000" dirty="0" err="1">
                <a:ea typeface="ＭＳ Ｐゴシック" panose="020B0600070205080204" pitchFamily="34" charset="-128"/>
              </a:rPr>
              <a:t>operación</a:t>
            </a:r>
            <a:r>
              <a:rPr lang="en-US" altLang="en-US" sz="2000" dirty="0">
                <a:ea typeface="ＭＳ Ｐゴシック" panose="020B0600070205080204" pitchFamily="34" charset="-128"/>
              </a:rPr>
              <a:t> para </a:t>
            </a:r>
            <a:r>
              <a:rPr lang="en-US" altLang="en-US" sz="2000" dirty="0" err="1">
                <a:ea typeface="ＭＳ Ｐゴシック" panose="020B0600070205080204" pitchFamily="34" charset="-128"/>
              </a:rPr>
              <a:t>verlas</a:t>
            </a:r>
            <a:r>
              <a:rPr lang="en-US" altLang="en-US" sz="2000" dirty="0">
                <a:ea typeface="ＭＳ Ｐゴシック" panose="020B0600070205080204" pitchFamily="34" charset="-128"/>
              </a:rPr>
              <a:t> mas </a:t>
            </a:r>
            <a:r>
              <a:rPr lang="en-US" altLang="en-US" sz="2000" dirty="0" err="1">
                <a:ea typeface="ＭＳ Ｐゴシック" panose="020B0600070205080204" pitchFamily="34" charset="-128"/>
              </a:rPr>
              <a:t>tarde</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en</a:t>
            </a:r>
            <a:r>
              <a:rPr lang="en-US" altLang="en-US" sz="2000" dirty="0">
                <a:ea typeface="ＭＳ Ｐゴシック" panose="020B0600070205080204" pitchFamily="34" charset="-128"/>
              </a:rPr>
              <a:t> el </a:t>
            </a:r>
            <a:r>
              <a:rPr lang="en-US" altLang="en-US" sz="2000" dirty="0" err="1">
                <a:ea typeface="ＭＳ Ｐゴシック" panose="020B0600070205080204" pitchFamily="34" charset="-128"/>
              </a:rPr>
              <a:t>modo</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configuración</a:t>
            </a:r>
            <a:endParaRPr lang="en-US" altLang="en-US" sz="2000" dirty="0">
              <a:ea typeface="ＭＳ Ｐゴシック" panose="020B0600070205080204" pitchFamily="34" charset="-128"/>
            </a:endParaRPr>
          </a:p>
          <a:p>
            <a:pPr eaLnBrk="1" hangingPunct="1"/>
            <a:r>
              <a:rPr lang="en-US" altLang="en-US" sz="2000" dirty="0">
                <a:ea typeface="ＭＳ Ｐゴシック" panose="020B0600070205080204" pitchFamily="34" charset="-128"/>
              </a:rPr>
              <a:t>Para </a:t>
            </a:r>
            <a:r>
              <a:rPr lang="en-US" altLang="en-US" sz="2000" dirty="0" err="1">
                <a:ea typeface="ＭＳ Ｐゴシック" panose="020B0600070205080204" pitchFamily="34" charset="-128"/>
              </a:rPr>
              <a:t>guardar</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una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lectura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mantenga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presionado</a:t>
            </a:r>
            <a:r>
              <a:rPr lang="en-US" altLang="en-US" sz="2000" dirty="0">
                <a:ea typeface="ＭＳ Ｐゴシック" panose="020B0600070205080204" pitchFamily="34" charset="-128"/>
              </a:rPr>
              <a:t> el </a:t>
            </a:r>
            <a:r>
              <a:rPr lang="en-US" altLang="en-US" sz="2000" dirty="0" err="1">
                <a:ea typeface="ＭＳ Ｐゴシック" panose="020B0600070205080204" pitchFamily="34" charset="-128"/>
              </a:rPr>
              <a:t>botón</a:t>
            </a:r>
            <a:r>
              <a:rPr lang="en-US" altLang="en-US" sz="2000" dirty="0">
                <a:ea typeface="ＭＳ Ｐゴシック" panose="020B0600070205080204" pitchFamily="34" charset="-128"/>
              </a:rPr>
              <a:t> REC </a:t>
            </a:r>
            <a:r>
              <a:rPr lang="en-US" altLang="en-US" sz="2000" dirty="0" err="1">
                <a:ea typeface="ＭＳ Ｐゴシック" panose="020B0600070205080204" pitchFamily="34" charset="-128"/>
              </a:rPr>
              <a:t>por</a:t>
            </a:r>
            <a:r>
              <a:rPr lang="en-US" altLang="en-US" sz="2000" dirty="0">
                <a:ea typeface="ＭＳ Ｐゴシック" panose="020B0600070205080204" pitchFamily="34" charset="-128"/>
              </a:rPr>
              <a:t> 2 </a:t>
            </a:r>
            <a:r>
              <a:rPr lang="en-US" altLang="en-US" sz="2000" dirty="0" err="1">
                <a:ea typeface="ＭＳ Ｐゴシック" panose="020B0600070205080204" pitchFamily="34" charset="-128"/>
              </a:rPr>
              <a:t>segundos</a:t>
            </a:r>
            <a:r>
              <a:rPr lang="en-US" altLang="en-US" sz="2000" dirty="0">
                <a:ea typeface="ＭＳ Ｐゴシック" panose="020B0600070205080204" pitchFamily="34" charset="-128"/>
              </a:rPr>
              <a:t>. La </a:t>
            </a:r>
            <a:r>
              <a:rPr lang="en-US" altLang="en-US" sz="2000" dirty="0" err="1">
                <a:ea typeface="ＭＳ Ｐゴシック" panose="020B0600070205080204" pitchFamily="34" charset="-128"/>
              </a:rPr>
              <a:t>pantalla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mostrara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Datos</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Grabacion</a:t>
            </a:r>
            <a:r>
              <a:rPr lang="en-US" altLang="en-US" sz="2000" dirty="0">
                <a:ea typeface="ＭＳ Ｐゴシック" panose="020B0600070205080204" pitchFamily="34" charset="-128"/>
              </a:rPr>
              <a:t>” y el # del </a:t>
            </a:r>
            <a:r>
              <a:rPr lang="en-US" altLang="en-US" sz="2000" dirty="0" err="1">
                <a:ea typeface="ＭＳ Ｐゴシック" panose="020B0600070205080204" pitchFamily="34" charset="-128"/>
              </a:rPr>
              <a:t>punto</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datos</a:t>
            </a:r>
            <a:r>
              <a:rPr lang="en-US" altLang="en-US" sz="2000" dirty="0">
                <a:ea typeface="ＭＳ Ｐゴシック" panose="020B0600070205080204" pitchFamily="34" charset="-128"/>
              </a:rPr>
              <a:t>, y </a:t>
            </a:r>
            <a:r>
              <a:rPr lang="en-US" altLang="en-US" sz="2000" dirty="0" err="1">
                <a:ea typeface="ＭＳ Ｐゴシック" panose="020B0600070205080204" pitchFamily="34" charset="-128"/>
              </a:rPr>
              <a:t>luego</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volvera</a:t>
            </a:r>
            <a:r>
              <a:rPr lang="en-US" altLang="en-US" sz="2000" dirty="0">
                <a:ea typeface="ＭＳ Ｐゴシック" panose="020B0600070205080204" pitchFamily="34" charset="-128"/>
              </a:rPr>
              <a:t> al </a:t>
            </a:r>
            <a:r>
              <a:rPr lang="en-US" altLang="en-US" sz="2000" dirty="0" err="1">
                <a:ea typeface="ＭＳ Ｐゴシック" panose="020B0600070205080204" pitchFamily="34" charset="-128"/>
              </a:rPr>
              <a:t>modo</a:t>
            </a:r>
            <a:r>
              <a:rPr lang="en-US" altLang="en-US" sz="2000" dirty="0">
                <a:ea typeface="ＭＳ Ｐゴシック" panose="020B0600070205080204" pitchFamily="34" charset="-128"/>
              </a:rPr>
              <a:t> normal</a:t>
            </a:r>
          </a:p>
          <a:p>
            <a:pPr eaLnBrk="1" hangingPunct="1"/>
            <a:r>
              <a:rPr lang="en-US" altLang="en-US" sz="2000" dirty="0">
                <a:ea typeface="ＭＳ Ｐゴシック" panose="020B0600070205080204" pitchFamily="34" charset="-128"/>
              </a:rPr>
              <a:t>Se </a:t>
            </a:r>
            <a:r>
              <a:rPr lang="en-US" altLang="en-US" sz="2000" dirty="0" err="1">
                <a:ea typeface="ＭＳ Ｐゴシック" panose="020B0600070205080204" pitchFamily="34" charset="-128"/>
              </a:rPr>
              <a:t>pueden</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almacenar</a:t>
            </a:r>
            <a:r>
              <a:rPr lang="en-US" altLang="en-US" sz="2000" dirty="0">
                <a:ea typeface="ＭＳ Ｐゴシック" panose="020B0600070205080204" pitchFamily="34" charset="-128"/>
              </a:rPr>
              <a:t> hasta 256 </a:t>
            </a:r>
            <a:r>
              <a:rPr lang="en-US" altLang="en-US" sz="2000" dirty="0" err="1">
                <a:ea typeface="ＭＳ Ｐゴシック" panose="020B0600070205080204" pitchFamily="34" charset="-128"/>
              </a:rPr>
              <a:t>puntos</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datos</a:t>
            </a:r>
            <a:endParaRPr lang="en-US" altLang="en-US" sz="2000" dirty="0">
              <a:ea typeface="ＭＳ Ｐゴシック" panose="020B0600070205080204" pitchFamily="34" charset="-128"/>
            </a:endParaRPr>
          </a:p>
        </p:txBody>
      </p:sp>
      <p:sp>
        <p:nvSpPr>
          <p:cNvPr id="27650" name="タイトル 1">
            <a:extLst>
              <a:ext uri="{FF2B5EF4-FFF2-40B4-BE49-F238E27FC236}">
                <a16:creationId xmlns:a16="http://schemas.microsoft.com/office/drawing/2014/main" id="{61ED25DF-B53F-3C43-AFF8-2ED86CDE9B61}"/>
              </a:ext>
            </a:extLst>
          </p:cNvPr>
          <p:cNvSpPr>
            <a:spLocks noGrp="1"/>
          </p:cNvSpPr>
          <p:nvPr>
            <p:ph type="title"/>
          </p:nvPr>
        </p:nvSpPr>
        <p:spPr>
          <a:xfrm>
            <a:off x="639763" y="692150"/>
            <a:ext cx="8915400" cy="504825"/>
          </a:xfrm>
        </p:spPr>
        <p:txBody>
          <a:bodyPr/>
          <a:lstStyle/>
          <a:p>
            <a:pPr eaLnBrk="1" hangingPunct="1"/>
            <a:r>
              <a:rPr lang="en-US" altLang="ja-JP" sz="2800" b="1">
                <a:ea typeface="ＭＳ Ｐゴシック" panose="020B0600070205080204" pitchFamily="34" charset="-128"/>
              </a:rPr>
              <a:t>Memoria Manual</a:t>
            </a:r>
            <a:endParaRPr lang="ja-JP" altLang="en-US" sz="2800" b="1">
              <a:ea typeface="HG創英角ｺﾞｼｯｸUB" panose="020B0909000000000000" pitchFamily="49" charset="-128"/>
            </a:endParaRPr>
          </a:p>
        </p:txBody>
      </p:sp>
      <p:pic>
        <p:nvPicPr>
          <p:cNvPr id="3" name="Picture 2" descr="Screen Shot 2019-02-05 at 12.44.50 PM.png">
            <a:extLst>
              <a:ext uri="{FF2B5EF4-FFF2-40B4-BE49-F238E27FC236}">
                <a16:creationId xmlns:a16="http://schemas.microsoft.com/office/drawing/2014/main" id="{E05ECC76-2694-9642-B00E-F4E148F3C6E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52600"/>
            <a:ext cx="9501188" cy="23622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977D817-5F27-3942-BB68-6D29ED4E2F2B}"/>
              </a:ext>
            </a:extLst>
          </p:cNvPr>
          <p:cNvSpPr>
            <a:spLocks noGrp="1"/>
          </p:cNvSpPr>
          <p:nvPr>
            <p:ph idx="1"/>
          </p:nvPr>
        </p:nvSpPr>
        <p:spPr>
          <a:xfrm>
            <a:off x="495300" y="2057400"/>
            <a:ext cx="8915400" cy="3352800"/>
          </a:xfrm>
        </p:spPr>
        <p:txBody>
          <a:bodyPr/>
          <a:lstStyle/>
          <a:p>
            <a:pPr marL="0" indent="0" eaLnBrk="1" hangingPunct="1">
              <a:buFont typeface="Arial" charset="0"/>
              <a:buNone/>
              <a:defRPr/>
            </a:pPr>
            <a:r>
              <a:rPr lang="en-US" sz="2800" dirty="0"/>
              <a:t>El </a:t>
            </a:r>
            <a:r>
              <a:rPr lang="en-US" sz="2800" dirty="0" err="1"/>
              <a:t>modo</a:t>
            </a:r>
            <a:r>
              <a:rPr lang="en-US" sz="2800" dirty="0"/>
              <a:t> de </a:t>
            </a:r>
            <a:r>
              <a:rPr lang="en-US" sz="2800" dirty="0" err="1"/>
              <a:t>configuración</a:t>
            </a:r>
            <a:r>
              <a:rPr lang="en-US" sz="2800" dirty="0"/>
              <a:t> se </a:t>
            </a:r>
            <a:r>
              <a:rPr lang="en-US" sz="2800" dirty="0" err="1"/>
              <a:t>utiliza</a:t>
            </a:r>
            <a:r>
              <a:rPr lang="en-US" sz="2800" dirty="0"/>
              <a:t> para las </a:t>
            </a:r>
            <a:r>
              <a:rPr lang="en-US" sz="2800" dirty="0" err="1"/>
              <a:t>siguientes</a:t>
            </a:r>
            <a:r>
              <a:rPr lang="en-US" sz="2800" dirty="0"/>
              <a:t> </a:t>
            </a:r>
            <a:r>
              <a:rPr lang="en-US" sz="2800" dirty="0" err="1"/>
              <a:t>funciones</a:t>
            </a:r>
            <a:r>
              <a:rPr lang="en-US" sz="2800" dirty="0"/>
              <a:t>:</a:t>
            </a:r>
          </a:p>
          <a:p>
            <a:pPr eaLnBrk="1" hangingPunct="1">
              <a:buFont typeface="Arial"/>
              <a:buChar char="•"/>
              <a:defRPr/>
            </a:pPr>
            <a:r>
              <a:rPr lang="en-US" sz="2400" i="1" dirty="0" err="1"/>
              <a:t>Seleccione</a:t>
            </a:r>
            <a:r>
              <a:rPr lang="en-US" sz="2400" i="1" dirty="0"/>
              <a:t> el gas a </a:t>
            </a:r>
            <a:r>
              <a:rPr lang="en-US" sz="2400" i="1" dirty="0" err="1"/>
              <a:t>medir</a:t>
            </a:r>
            <a:endParaRPr lang="en-US" sz="2400" i="1" dirty="0"/>
          </a:p>
          <a:p>
            <a:pPr eaLnBrk="1" hangingPunct="1">
              <a:buFont typeface="Arial"/>
              <a:buChar char="•"/>
              <a:defRPr/>
            </a:pPr>
            <a:r>
              <a:rPr lang="en-US" sz="2400" i="1" dirty="0" err="1"/>
              <a:t>Establecer</a:t>
            </a:r>
            <a:r>
              <a:rPr lang="en-US" sz="2400" i="1" dirty="0"/>
              <a:t> </a:t>
            </a:r>
            <a:r>
              <a:rPr lang="en-US" sz="2400" i="1" dirty="0" err="1"/>
              <a:t>fecha</a:t>
            </a:r>
            <a:r>
              <a:rPr lang="en-US" sz="2400" i="1" dirty="0"/>
              <a:t>/hora</a:t>
            </a:r>
          </a:p>
          <a:p>
            <a:pPr eaLnBrk="1" hangingPunct="1">
              <a:buFont typeface="Arial"/>
              <a:buChar char="•"/>
              <a:defRPr/>
            </a:pPr>
            <a:r>
              <a:rPr lang="en-US" sz="2400" i="1" dirty="0"/>
              <a:t>Ver </a:t>
            </a:r>
            <a:r>
              <a:rPr lang="en-US" sz="2400" i="1" dirty="0" err="1"/>
              <a:t>datos</a:t>
            </a:r>
            <a:r>
              <a:rPr lang="en-US" sz="2400" i="1" dirty="0"/>
              <a:t> </a:t>
            </a:r>
            <a:r>
              <a:rPr lang="en-US" sz="2400" i="1" dirty="0" err="1"/>
              <a:t>guardados</a:t>
            </a:r>
            <a:endParaRPr lang="en-US" sz="2400" i="1" dirty="0"/>
          </a:p>
          <a:p>
            <a:pPr eaLnBrk="1" hangingPunct="1">
              <a:buFont typeface="Arial"/>
              <a:buChar char="•"/>
              <a:defRPr/>
            </a:pPr>
            <a:r>
              <a:rPr lang="en-US" sz="2400" i="1" dirty="0" err="1"/>
              <a:t>Borrar</a:t>
            </a:r>
            <a:r>
              <a:rPr lang="en-US" sz="2400" i="1" dirty="0"/>
              <a:t> </a:t>
            </a:r>
            <a:r>
              <a:rPr lang="en-US" sz="2400" i="1" dirty="0" err="1"/>
              <a:t>datos</a:t>
            </a:r>
            <a:r>
              <a:rPr lang="en-US" sz="2400" i="1" dirty="0"/>
              <a:t> </a:t>
            </a:r>
            <a:r>
              <a:rPr lang="en-US" sz="2400" i="1" dirty="0" err="1"/>
              <a:t>guardados</a:t>
            </a:r>
            <a:endParaRPr lang="en-US" sz="2400" i="1" dirty="0"/>
          </a:p>
          <a:p>
            <a:pPr eaLnBrk="1" hangingPunct="1">
              <a:buFont typeface="Arial"/>
              <a:buChar char="•"/>
              <a:defRPr/>
            </a:pPr>
            <a:r>
              <a:rPr lang="en-US" sz="2400" i="1" dirty="0" err="1"/>
              <a:t>Comunicación</a:t>
            </a:r>
            <a:r>
              <a:rPr lang="en-US" sz="2400" i="1" dirty="0"/>
              <a:t> IrDA</a:t>
            </a:r>
          </a:p>
        </p:txBody>
      </p:sp>
      <p:sp>
        <p:nvSpPr>
          <p:cNvPr id="28674" name="タイトル 1">
            <a:extLst>
              <a:ext uri="{FF2B5EF4-FFF2-40B4-BE49-F238E27FC236}">
                <a16:creationId xmlns:a16="http://schemas.microsoft.com/office/drawing/2014/main" id="{14A6588E-0C95-6B49-B813-2C404FFEDFBC}"/>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endParaRPr lang="ja-JP" altLang="en-US" sz="2800" b="1">
              <a:ea typeface="HG創英角ｺﾞｼｯｸUB" panose="020B0909000000000000" pitchFamily="49" charset="-128"/>
            </a:endParaRPr>
          </a:p>
        </p:txBody>
      </p:sp>
    </p:spTree>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ACF167-4149-5E4B-8E06-7A63C267237F}"/>
              </a:ext>
            </a:extLst>
          </p:cNvPr>
          <p:cNvSpPr>
            <a:spLocks noGrp="1"/>
          </p:cNvSpPr>
          <p:nvPr>
            <p:ph idx="1"/>
          </p:nvPr>
        </p:nvSpPr>
        <p:spPr>
          <a:xfrm>
            <a:off x="495300" y="4419600"/>
            <a:ext cx="9029700" cy="1905000"/>
          </a:xfrm>
        </p:spPr>
        <p:txBody>
          <a:bodyPr/>
          <a:lstStyle/>
          <a:p>
            <a:pPr marL="0" indent="0" eaLnBrk="1" hangingPunct="1">
              <a:buFont typeface="Arial" charset="0"/>
              <a:buNone/>
              <a:defRPr/>
            </a:pPr>
            <a:r>
              <a:rPr lang="en-US" sz="2400" dirty="0"/>
              <a:t>Para </a:t>
            </a:r>
            <a:r>
              <a:rPr lang="en-US" sz="2400" dirty="0" err="1"/>
              <a:t>entrar</a:t>
            </a:r>
            <a:r>
              <a:rPr lang="en-US" sz="2400" dirty="0"/>
              <a:t> al </a:t>
            </a:r>
            <a:r>
              <a:rPr lang="en-US" sz="2400" dirty="0" err="1"/>
              <a:t>modo</a:t>
            </a:r>
            <a:r>
              <a:rPr lang="en-US" sz="2400" dirty="0"/>
              <a:t> de </a:t>
            </a:r>
            <a:r>
              <a:rPr lang="en-US" sz="2400" dirty="0" err="1"/>
              <a:t>configuracion</a:t>
            </a:r>
            <a:endParaRPr lang="en-US" sz="2400" dirty="0"/>
          </a:p>
          <a:p>
            <a:pPr marL="457200" indent="-457200" eaLnBrk="1" hangingPunct="1">
              <a:buFont typeface="+mj-lt"/>
              <a:buAutoNum type="arabicPeriod"/>
              <a:defRPr/>
            </a:pPr>
            <a:r>
              <a:rPr lang="en-US" sz="2000" dirty="0"/>
              <a:t>Con la </a:t>
            </a:r>
            <a:r>
              <a:rPr lang="en-US" sz="2000" dirty="0" err="1"/>
              <a:t>unidad</a:t>
            </a:r>
            <a:r>
              <a:rPr lang="en-US" sz="2000" dirty="0"/>
              <a:t> </a:t>
            </a:r>
            <a:r>
              <a:rPr lang="en-US" sz="2000" dirty="0" err="1"/>
              <a:t>apagada</a:t>
            </a:r>
            <a:r>
              <a:rPr lang="en-US" sz="2000" dirty="0"/>
              <a:t>, </a:t>
            </a:r>
            <a:r>
              <a:rPr lang="en-US" sz="2000" dirty="0" err="1"/>
              <a:t>mantenga</a:t>
            </a:r>
            <a:r>
              <a:rPr lang="en-US" sz="2000" dirty="0"/>
              <a:t> </a:t>
            </a:r>
            <a:r>
              <a:rPr lang="en-US" sz="2000" dirty="0" err="1"/>
              <a:t>presionado</a:t>
            </a:r>
            <a:r>
              <a:rPr lang="en-US" sz="2000" dirty="0"/>
              <a:t> el </a:t>
            </a:r>
            <a:r>
              <a:rPr lang="en-US" sz="2000" dirty="0" err="1"/>
              <a:t>botón</a:t>
            </a:r>
            <a:r>
              <a:rPr lang="en-US" sz="2000" dirty="0"/>
              <a:t> </a:t>
            </a:r>
            <a:r>
              <a:rPr lang="en-US" sz="2000" b="1" dirty="0"/>
              <a:t>REF CAL</a:t>
            </a:r>
            <a:endParaRPr lang="en-US" sz="2000" dirty="0"/>
          </a:p>
          <a:p>
            <a:pPr marL="457200" indent="-457200" eaLnBrk="1" hangingPunct="1">
              <a:buFont typeface="+mj-lt"/>
              <a:buAutoNum type="arabicPeriod"/>
              <a:defRPr/>
            </a:pPr>
            <a:r>
              <a:rPr lang="en-US" sz="2000" dirty="0" err="1"/>
              <a:t>Mientras</a:t>
            </a:r>
            <a:r>
              <a:rPr lang="en-US" sz="2000" dirty="0"/>
              <a:t> </a:t>
            </a:r>
            <a:r>
              <a:rPr lang="en-US" sz="2000" dirty="0" err="1"/>
              <a:t>mantiene</a:t>
            </a:r>
            <a:r>
              <a:rPr lang="en-US" sz="2000" dirty="0"/>
              <a:t> </a:t>
            </a:r>
            <a:r>
              <a:rPr lang="en-US" sz="2000" dirty="0" err="1"/>
              <a:t>presionado</a:t>
            </a:r>
            <a:r>
              <a:rPr lang="en-US" sz="2000" dirty="0"/>
              <a:t> el </a:t>
            </a:r>
            <a:r>
              <a:rPr lang="en-US" sz="2000" dirty="0" err="1"/>
              <a:t>botón</a:t>
            </a:r>
            <a:r>
              <a:rPr lang="en-US" sz="2000" dirty="0"/>
              <a:t> REF/CAL, </a:t>
            </a:r>
            <a:r>
              <a:rPr lang="en-US" sz="2000" dirty="0" err="1"/>
              <a:t>presione</a:t>
            </a:r>
            <a:r>
              <a:rPr lang="en-US" sz="2000" dirty="0"/>
              <a:t> y </a:t>
            </a:r>
            <a:r>
              <a:rPr lang="en-US" sz="2000" dirty="0" err="1"/>
              <a:t>mantenga</a:t>
            </a:r>
            <a:r>
              <a:rPr lang="en-US" sz="2000" dirty="0"/>
              <a:t> el </a:t>
            </a:r>
            <a:r>
              <a:rPr lang="en-US" sz="2000" dirty="0" err="1"/>
              <a:t>botón</a:t>
            </a:r>
            <a:r>
              <a:rPr lang="en-US" sz="2000" dirty="0"/>
              <a:t> </a:t>
            </a:r>
            <a:r>
              <a:rPr lang="en-US" sz="2000" b="1" dirty="0"/>
              <a:t>POWER/ENTER </a:t>
            </a:r>
            <a:endParaRPr lang="en-US" sz="2000" dirty="0"/>
          </a:p>
          <a:p>
            <a:pPr lvl="1" eaLnBrk="1" hangingPunct="1">
              <a:buFont typeface="Arial"/>
              <a:buChar char="•"/>
              <a:defRPr/>
            </a:pPr>
            <a:r>
              <a:rPr lang="en-US" sz="2000" dirty="0" err="1"/>
              <a:t>Cuando</a:t>
            </a:r>
            <a:r>
              <a:rPr lang="en-US" sz="2000" dirty="0"/>
              <a:t> la </a:t>
            </a:r>
            <a:r>
              <a:rPr lang="en-US" sz="2000" dirty="0" err="1"/>
              <a:t>unidad</a:t>
            </a:r>
            <a:r>
              <a:rPr lang="en-US" sz="2000" dirty="0"/>
              <a:t> </a:t>
            </a:r>
            <a:r>
              <a:rPr lang="en-US" sz="2000" dirty="0" err="1"/>
              <a:t>emita</a:t>
            </a:r>
            <a:r>
              <a:rPr lang="en-US" sz="2000" dirty="0"/>
              <a:t> un </a:t>
            </a:r>
            <a:r>
              <a:rPr lang="en-US" sz="2000" dirty="0" err="1"/>
              <a:t>pitido</a:t>
            </a:r>
            <a:r>
              <a:rPr lang="en-US" sz="2000" dirty="0"/>
              <a:t>, </a:t>
            </a:r>
            <a:r>
              <a:rPr lang="en-US" sz="2000" dirty="0" err="1"/>
              <a:t>suelte</a:t>
            </a:r>
            <a:r>
              <a:rPr lang="en-US" sz="2000" dirty="0"/>
              <a:t> ambos </a:t>
            </a:r>
            <a:r>
              <a:rPr lang="en-US" sz="2000" dirty="0" err="1"/>
              <a:t>botones</a:t>
            </a:r>
            <a:endParaRPr lang="en-US" sz="2000" dirty="0"/>
          </a:p>
        </p:txBody>
      </p:sp>
      <p:sp>
        <p:nvSpPr>
          <p:cNvPr id="29698" name="タイトル 1">
            <a:extLst>
              <a:ext uri="{FF2B5EF4-FFF2-40B4-BE49-F238E27FC236}">
                <a16:creationId xmlns:a16="http://schemas.microsoft.com/office/drawing/2014/main" id="{6229851C-9413-824B-B681-BB79F6436D7D}"/>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8" name="Picture 7">
            <a:extLst>
              <a:ext uri="{FF2B5EF4-FFF2-40B4-BE49-F238E27FC236}">
                <a16:creationId xmlns:a16="http://schemas.microsoft.com/office/drawing/2014/main" id="{E07901F8-73C4-4A48-8527-15288C73496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716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a:extLst>
              <a:ext uri="{FF2B5EF4-FFF2-40B4-BE49-F238E27FC236}">
                <a16:creationId xmlns:a16="http://schemas.microsoft.com/office/drawing/2014/main" id="{8E687A6A-CB1F-5744-9BE0-D248023C067E}"/>
              </a:ext>
            </a:extLst>
          </p:cNvPr>
          <p:cNvCxnSpPr/>
          <p:nvPr/>
        </p:nvCxnSpPr>
        <p:spPr>
          <a:xfrm flipV="1">
            <a:off x="8686800" y="4419600"/>
            <a:ext cx="0" cy="457200"/>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F5ACD234-D21F-4B45-8F4E-BD2F38BB254A}"/>
              </a:ext>
            </a:extLst>
          </p:cNvPr>
          <p:cNvCxnSpPr/>
          <p:nvPr/>
        </p:nvCxnSpPr>
        <p:spPr>
          <a:xfrm flipH="1">
            <a:off x="4038600" y="4419600"/>
            <a:ext cx="4648200" cy="0"/>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D3D9F6CE-AAC8-D94A-9C7B-15C672F1E8FB}"/>
              </a:ext>
            </a:extLst>
          </p:cNvPr>
          <p:cNvCxnSpPr/>
          <p:nvPr/>
        </p:nvCxnSpPr>
        <p:spPr>
          <a:xfrm flipV="1">
            <a:off x="4038600" y="2971800"/>
            <a:ext cx="0" cy="1447800"/>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85CD7751-D1FC-AE41-97CB-56D199E20D67}"/>
              </a:ext>
            </a:extLst>
          </p:cNvPr>
          <p:cNvCxnSpPr/>
          <p:nvPr/>
        </p:nvCxnSpPr>
        <p:spPr>
          <a:xfrm flipH="1">
            <a:off x="3657600" y="2971800"/>
            <a:ext cx="381000" cy="0"/>
          </a:xfrm>
          <a:prstGeom prst="straightConnector1">
            <a:avLst/>
          </a:prstGeom>
          <a:ln w="63500">
            <a:tailEnd type="arrow"/>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673B493-EB18-5440-BD1E-DB267A939AC5}"/>
              </a:ext>
            </a:extLst>
          </p:cNvPr>
          <p:cNvCxnSpPr/>
          <p:nvPr/>
        </p:nvCxnSpPr>
        <p:spPr>
          <a:xfrm>
            <a:off x="6858000" y="5715000"/>
            <a:ext cx="2819400" cy="0"/>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93122C5-4341-EA40-976A-4631AC5DEA53}"/>
              </a:ext>
            </a:extLst>
          </p:cNvPr>
          <p:cNvCxnSpPr/>
          <p:nvPr/>
        </p:nvCxnSpPr>
        <p:spPr>
          <a:xfrm flipV="1">
            <a:off x="9677400" y="3505200"/>
            <a:ext cx="0" cy="2209800"/>
          </a:xfrm>
          <a:prstGeom prst="line">
            <a:avLst/>
          </a:prstGeom>
          <a:ln w="63500"/>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05581EEC-7954-A749-8A23-5A177092787E}"/>
              </a:ext>
            </a:extLst>
          </p:cNvPr>
          <p:cNvCxnSpPr/>
          <p:nvPr/>
        </p:nvCxnSpPr>
        <p:spPr>
          <a:xfrm flipH="1">
            <a:off x="6705600" y="3505200"/>
            <a:ext cx="2971800" cy="0"/>
          </a:xfrm>
          <a:prstGeom prst="straightConnector1">
            <a:avLst/>
          </a:prstGeom>
          <a:ln w="63500">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Content Placeholder 2">
            <a:extLst>
              <a:ext uri="{FF2B5EF4-FFF2-40B4-BE49-F238E27FC236}">
                <a16:creationId xmlns:a16="http://schemas.microsoft.com/office/drawing/2014/main" id="{A7EAB5C4-ABA3-4E42-971C-99743AE4D51D}"/>
              </a:ext>
            </a:extLst>
          </p:cNvPr>
          <p:cNvSpPr>
            <a:spLocks noGrp="1"/>
          </p:cNvSpPr>
          <p:nvPr>
            <p:ph idx="1"/>
          </p:nvPr>
        </p:nvSpPr>
        <p:spPr>
          <a:xfrm>
            <a:off x="1257300" y="4419600"/>
            <a:ext cx="7810500" cy="914400"/>
          </a:xfrm>
        </p:spPr>
        <p:txBody>
          <a:bodyPr/>
          <a:lstStyle/>
          <a:p>
            <a:pPr eaLnBrk="1" hangingPunct="1"/>
            <a:r>
              <a:rPr lang="en-US" altLang="en-US" sz="2000" dirty="0">
                <a:ea typeface="ＭＳ Ｐゴシック" panose="020B0600070205080204" pitchFamily="34" charset="-128"/>
              </a:rPr>
              <a:t>La </a:t>
            </a:r>
            <a:r>
              <a:rPr lang="en-US" altLang="en-US" sz="2000" dirty="0" err="1">
                <a:ea typeface="ＭＳ Ｐゴシック" panose="020B0600070205080204" pitchFamily="34" charset="-128"/>
              </a:rPr>
              <a:t>pantalla</a:t>
            </a:r>
            <a:r>
              <a:rPr lang="en-US" altLang="en-US" sz="2000" dirty="0">
                <a:ea typeface="ＭＳ Ｐゴシック" panose="020B0600070205080204" pitchFamily="34" charset="-128"/>
              </a:rPr>
              <a:t> se </a:t>
            </a:r>
            <a:r>
              <a:rPr lang="en-US" altLang="en-US" sz="2000" dirty="0" err="1">
                <a:ea typeface="ＭＳ Ｐゴシック" panose="020B0600070205080204" pitchFamily="34" charset="-128"/>
              </a:rPr>
              <a:t>desplazará</a:t>
            </a:r>
            <a:r>
              <a:rPr lang="en-US" altLang="en-US" sz="2000" dirty="0">
                <a:ea typeface="ＭＳ Ｐゴシック" panose="020B0600070205080204" pitchFamily="34" charset="-128"/>
              </a:rPr>
              <a:t> a </a:t>
            </a:r>
            <a:r>
              <a:rPr lang="en-US" altLang="en-US" sz="2000" dirty="0" err="1">
                <a:ea typeface="ＭＳ Ｐゴシック" panose="020B0600070205080204" pitchFamily="34" charset="-128"/>
              </a:rPr>
              <a:t>través</a:t>
            </a:r>
            <a:r>
              <a:rPr lang="en-US" altLang="en-US" sz="2000" dirty="0">
                <a:ea typeface="ＭＳ Ｐゴシック" panose="020B0600070205080204" pitchFamily="34" charset="-128"/>
              </a:rPr>
              <a:t>  de las </a:t>
            </a:r>
            <a:r>
              <a:rPr lang="en-US" altLang="en-US" sz="2000" dirty="0" err="1">
                <a:ea typeface="ＭＳ Ｐゴシック" panose="020B0600070205080204" pitchFamily="34" charset="-128"/>
              </a:rPr>
              <a:t>pantallas</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calentamiento</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luego</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mostrará</a:t>
            </a:r>
            <a:r>
              <a:rPr lang="en-US" altLang="en-US" sz="2000" dirty="0">
                <a:ea typeface="ＭＳ Ｐゴシック" panose="020B0600070205080204" pitchFamily="34" charset="-128"/>
              </a:rPr>
              <a:t> </a:t>
            </a:r>
            <a:r>
              <a:rPr lang="en-US" altLang="en-US" sz="2000" i="1" dirty="0">
                <a:ea typeface="ＭＳ Ｐゴシック" panose="020B0600070205080204" pitchFamily="34" charset="-128"/>
              </a:rPr>
              <a:t>“</a:t>
            </a:r>
            <a:r>
              <a:rPr lang="en-US" altLang="en-US" sz="2000" i="1" dirty="0" err="1">
                <a:ea typeface="ＭＳ Ｐゴシック" panose="020B0600070205080204" pitchFamily="34" charset="-128"/>
              </a:rPr>
              <a:t>Modo</a:t>
            </a:r>
            <a:r>
              <a:rPr lang="en-US" altLang="en-US" sz="2000" i="1" dirty="0">
                <a:ea typeface="ＭＳ Ｐゴシック" panose="020B0600070205080204" pitchFamily="34" charset="-128"/>
              </a:rPr>
              <a:t> de </a:t>
            </a:r>
            <a:r>
              <a:rPr lang="en-US" altLang="en-US" sz="2000" i="1" dirty="0" err="1">
                <a:ea typeface="ＭＳ Ｐゴシック" panose="020B0600070205080204" pitchFamily="34" charset="-128"/>
              </a:rPr>
              <a:t>configuracion</a:t>
            </a:r>
            <a:r>
              <a:rPr lang="en-US" altLang="en-US" sz="2000" i="1" dirty="0">
                <a:ea typeface="ＭＳ Ｐゴシック" panose="020B0600070205080204" pitchFamily="34" charset="-128"/>
              </a:rPr>
              <a:t> 1, </a:t>
            </a:r>
            <a:r>
              <a:rPr lang="en-US" altLang="en-US" sz="2000" i="1" dirty="0" err="1">
                <a:ea typeface="ＭＳ Ｐゴシック" panose="020B0600070205080204" pitchFamily="34" charset="-128"/>
              </a:rPr>
              <a:t>Seleccionar</a:t>
            </a:r>
            <a:r>
              <a:rPr lang="en-US" altLang="en-US" sz="2000" i="1" dirty="0">
                <a:ea typeface="ＭＳ Ｐゴシック" panose="020B0600070205080204" pitchFamily="34" charset="-128"/>
              </a:rPr>
              <a:t> gas”</a:t>
            </a:r>
          </a:p>
        </p:txBody>
      </p:sp>
      <p:sp>
        <p:nvSpPr>
          <p:cNvPr id="30722" name="タイトル 1">
            <a:extLst>
              <a:ext uri="{FF2B5EF4-FFF2-40B4-BE49-F238E27FC236}">
                <a16:creationId xmlns:a16="http://schemas.microsoft.com/office/drawing/2014/main" id="{5BFC728F-A72D-7248-938C-AA47DF45FB10}"/>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5" name="Picture 4">
            <a:extLst>
              <a:ext uri="{FF2B5EF4-FFF2-40B4-BE49-F238E27FC236}">
                <a16:creationId xmlns:a16="http://schemas.microsoft.com/office/drawing/2014/main" id="{B0F808E3-E3D7-1944-B89B-FD500E64DE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716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タイトル 1">
            <a:extLst>
              <a:ext uri="{FF2B5EF4-FFF2-40B4-BE49-F238E27FC236}">
                <a16:creationId xmlns:a16="http://schemas.microsoft.com/office/drawing/2014/main" id="{7A1935EF-E2C8-AB44-8823-E4A3529AB4C6}"/>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5" name="Picture 4">
            <a:extLst>
              <a:ext uri="{FF2B5EF4-FFF2-40B4-BE49-F238E27FC236}">
                <a16:creationId xmlns:a16="http://schemas.microsoft.com/office/drawing/2014/main" id="{C4761176-D207-234A-87FF-F653C86DD5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716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425F3F40-7988-0A48-BD5A-342F3BAD934A}"/>
              </a:ext>
            </a:extLst>
          </p:cNvPr>
          <p:cNvSpPr>
            <a:spLocks noGrp="1"/>
          </p:cNvSpPr>
          <p:nvPr>
            <p:ph idx="1"/>
          </p:nvPr>
        </p:nvSpPr>
        <p:spPr>
          <a:xfrm>
            <a:off x="457200" y="4419600"/>
            <a:ext cx="9296400" cy="2362200"/>
          </a:xfrm>
        </p:spPr>
        <p:txBody>
          <a:bodyPr/>
          <a:lstStyle/>
          <a:p>
            <a:pPr marL="0" indent="0" eaLnBrk="1" hangingPunct="1">
              <a:buFont typeface="Arial" charset="0"/>
              <a:buNone/>
              <a:defRPr/>
            </a:pPr>
            <a:r>
              <a:rPr lang="en-US" sz="2000" dirty="0"/>
              <a:t>Si el gas </a:t>
            </a:r>
            <a:r>
              <a:rPr lang="en-US" sz="2000" dirty="0" err="1"/>
              <a:t>objetivo</a:t>
            </a:r>
            <a:r>
              <a:rPr lang="en-US" sz="2000" dirty="0"/>
              <a:t> </a:t>
            </a:r>
            <a:r>
              <a:rPr lang="en-US" sz="2000" dirty="0" err="1"/>
              <a:t>es</a:t>
            </a:r>
            <a:r>
              <a:rPr lang="en-US" sz="2000" dirty="0"/>
              <a:t> </a:t>
            </a:r>
            <a:r>
              <a:rPr lang="en-US" sz="2000" dirty="0" err="1"/>
              <a:t>correcto</a:t>
            </a:r>
            <a:r>
              <a:rPr lang="en-US" sz="2000" dirty="0"/>
              <a:t>, </a:t>
            </a:r>
            <a:r>
              <a:rPr lang="en-US" sz="2000" dirty="0" err="1"/>
              <a:t>presione</a:t>
            </a:r>
            <a:r>
              <a:rPr lang="en-US" sz="2000" dirty="0"/>
              <a:t> el </a:t>
            </a:r>
            <a:r>
              <a:rPr lang="en-US" sz="2000" dirty="0" err="1"/>
              <a:t>botón</a:t>
            </a:r>
            <a:r>
              <a:rPr lang="en-US" sz="2000" dirty="0"/>
              <a:t> REF/CAL para </a:t>
            </a:r>
            <a:r>
              <a:rPr lang="en-US" sz="2000" dirty="0" err="1"/>
              <a:t>continuar</a:t>
            </a:r>
            <a:r>
              <a:rPr lang="en-US" sz="2000" dirty="0"/>
              <a:t> con el </a:t>
            </a:r>
            <a:r>
              <a:rPr lang="en-US" sz="2000" dirty="0" err="1"/>
              <a:t>ajuste</a:t>
            </a:r>
            <a:r>
              <a:rPr lang="en-US" sz="2000" dirty="0"/>
              <a:t> de </a:t>
            </a:r>
            <a:r>
              <a:rPr lang="en-US" sz="2000" dirty="0" err="1"/>
              <a:t>fecha</a:t>
            </a:r>
            <a:r>
              <a:rPr lang="en-US" sz="2000" dirty="0"/>
              <a:t>/hora. </a:t>
            </a:r>
            <a:br>
              <a:rPr lang="en-US" sz="2000" dirty="0"/>
            </a:br>
            <a:r>
              <a:rPr lang="en-US" sz="2000" dirty="0"/>
              <a:t>S</a:t>
            </a:r>
            <a:r>
              <a:rPr lang="en-US" sz="2000" u="sng" dirty="0"/>
              <a:t>i </a:t>
            </a:r>
            <a:r>
              <a:rPr lang="en-US" sz="2000" u="sng" dirty="0" err="1"/>
              <a:t>desea</a:t>
            </a:r>
            <a:r>
              <a:rPr lang="en-US" sz="2000" u="sng" dirty="0"/>
              <a:t> </a:t>
            </a:r>
            <a:r>
              <a:rPr lang="en-US" sz="2000" u="sng" dirty="0" err="1"/>
              <a:t>cambiar</a:t>
            </a:r>
            <a:r>
              <a:rPr lang="en-US" sz="2000" u="sng" dirty="0"/>
              <a:t> la </a:t>
            </a:r>
            <a:r>
              <a:rPr lang="en-US" sz="2000" u="sng" dirty="0" err="1"/>
              <a:t>selección</a:t>
            </a:r>
            <a:r>
              <a:rPr lang="en-US" sz="2000" u="sng" dirty="0"/>
              <a:t> de gas </a:t>
            </a:r>
            <a:r>
              <a:rPr lang="en-US" sz="2000" u="sng" dirty="0" err="1"/>
              <a:t>objetivo</a:t>
            </a:r>
            <a:r>
              <a:rPr lang="en-US" sz="2000" u="sng" dirty="0"/>
              <a:t>:</a:t>
            </a:r>
          </a:p>
          <a:p>
            <a:pPr eaLnBrk="1" hangingPunct="1">
              <a:buFont typeface="Arial"/>
              <a:buChar char="•"/>
              <a:defRPr/>
            </a:pPr>
            <a:r>
              <a:rPr lang="en-US" sz="1800" u="sng" dirty="0" err="1"/>
              <a:t>Presione</a:t>
            </a:r>
            <a:r>
              <a:rPr lang="en-US" sz="1800" u="sng" dirty="0"/>
              <a:t> el </a:t>
            </a:r>
            <a:r>
              <a:rPr lang="en-US" sz="1800" u="sng" dirty="0" err="1"/>
              <a:t>botón</a:t>
            </a:r>
            <a:r>
              <a:rPr lang="en-US" sz="1800" u="sng" dirty="0"/>
              <a:t> </a:t>
            </a:r>
            <a:r>
              <a:rPr lang="en-US" sz="1800" b="1" dirty="0"/>
              <a:t>POWER/ENTER </a:t>
            </a:r>
            <a:r>
              <a:rPr lang="en-US" sz="1800" dirty="0"/>
              <a:t>para </a:t>
            </a:r>
            <a:r>
              <a:rPr lang="en-US" sz="1800" dirty="0" err="1"/>
              <a:t>ingresar</a:t>
            </a:r>
            <a:r>
              <a:rPr lang="en-US" sz="1800" dirty="0"/>
              <a:t> al </a:t>
            </a:r>
            <a:r>
              <a:rPr lang="en-US" sz="1800" dirty="0" err="1"/>
              <a:t>modo</a:t>
            </a:r>
            <a:r>
              <a:rPr lang="en-US" sz="1800" dirty="0"/>
              <a:t> de </a:t>
            </a:r>
            <a:r>
              <a:rPr lang="en-US" sz="1800" dirty="0" err="1"/>
              <a:t>selección</a:t>
            </a:r>
            <a:r>
              <a:rPr lang="en-US" sz="1800" dirty="0"/>
              <a:t> de gas</a:t>
            </a:r>
          </a:p>
          <a:p>
            <a:pPr eaLnBrk="1" hangingPunct="1">
              <a:buFont typeface="Arial"/>
              <a:buChar char="•"/>
              <a:defRPr/>
            </a:pPr>
            <a:r>
              <a:rPr lang="en-US" sz="1800" dirty="0"/>
              <a:t>La </a:t>
            </a:r>
            <a:r>
              <a:rPr lang="en-US" sz="1800" dirty="0" err="1"/>
              <a:t>unidad</a:t>
            </a:r>
            <a:r>
              <a:rPr lang="en-US" sz="1800" dirty="0"/>
              <a:t> </a:t>
            </a:r>
            <a:r>
              <a:rPr lang="en-US" sz="1800" dirty="0" err="1"/>
              <a:t>ahora</a:t>
            </a:r>
            <a:r>
              <a:rPr lang="en-US" sz="1800" dirty="0"/>
              <a:t> </a:t>
            </a:r>
            <a:r>
              <a:rPr lang="en-US" sz="1800" dirty="0" err="1"/>
              <a:t>mostrará</a:t>
            </a:r>
            <a:r>
              <a:rPr lang="en-US" sz="1800" dirty="0"/>
              <a:t> la </a:t>
            </a:r>
            <a:r>
              <a:rPr lang="en-US" sz="1800" dirty="0" err="1"/>
              <a:t>selección</a:t>
            </a:r>
            <a:r>
              <a:rPr lang="en-US" sz="1800" dirty="0"/>
              <a:t> actual. Para </a:t>
            </a:r>
            <a:r>
              <a:rPr lang="en-US" sz="1800" dirty="0" err="1"/>
              <a:t>aceptar</a:t>
            </a:r>
            <a:r>
              <a:rPr lang="en-US" sz="1800" dirty="0"/>
              <a:t> </a:t>
            </a:r>
            <a:r>
              <a:rPr lang="en-US" sz="1800" dirty="0" err="1"/>
              <a:t>presione</a:t>
            </a:r>
            <a:r>
              <a:rPr lang="en-US" sz="1800" dirty="0"/>
              <a:t> el </a:t>
            </a:r>
            <a:r>
              <a:rPr lang="en-US" sz="1800" dirty="0" err="1"/>
              <a:t>botón</a:t>
            </a:r>
            <a:r>
              <a:rPr lang="en-US" sz="1800" dirty="0"/>
              <a:t> </a:t>
            </a:r>
            <a:r>
              <a:rPr lang="en-US" sz="1800" b="1" dirty="0"/>
              <a:t>DISP/ESC, </a:t>
            </a:r>
            <a:r>
              <a:rPr lang="en-US" sz="1800" dirty="0"/>
              <a:t>para </a:t>
            </a:r>
            <a:r>
              <a:rPr lang="en-US" sz="1800" dirty="0" err="1"/>
              <a:t>cambiar</a:t>
            </a:r>
            <a:r>
              <a:rPr lang="en-US" sz="1800" dirty="0"/>
              <a:t>, </a:t>
            </a:r>
            <a:r>
              <a:rPr lang="en-US" sz="1800" dirty="0" err="1"/>
              <a:t>presione</a:t>
            </a:r>
            <a:r>
              <a:rPr lang="en-US" sz="1800" dirty="0"/>
              <a:t> el </a:t>
            </a:r>
            <a:r>
              <a:rPr lang="en-US" sz="1800" dirty="0" err="1"/>
              <a:t>botón</a:t>
            </a:r>
            <a:r>
              <a:rPr lang="en-US" sz="1800" dirty="0"/>
              <a:t> </a:t>
            </a:r>
            <a:r>
              <a:rPr lang="en-US" sz="1800" b="1" dirty="0"/>
              <a:t>POWER/ENTER. </a:t>
            </a:r>
            <a:r>
              <a:rPr lang="en-US" sz="1800" dirty="0"/>
              <a:t>El </a:t>
            </a:r>
            <a:r>
              <a:rPr lang="en-US" sz="1800" dirty="0" err="1"/>
              <a:t>número</a:t>
            </a:r>
            <a:r>
              <a:rPr lang="en-US" sz="1800" dirty="0"/>
              <a:t> de SPE </a:t>
            </a:r>
            <a:r>
              <a:rPr lang="en-US" sz="1800" dirty="0" err="1"/>
              <a:t>comezará</a:t>
            </a:r>
            <a:r>
              <a:rPr lang="en-US" sz="1800" dirty="0"/>
              <a:t> a </a:t>
            </a:r>
            <a:r>
              <a:rPr lang="en-US" sz="1800" dirty="0" err="1"/>
              <a:t>destellar</a:t>
            </a:r>
            <a:r>
              <a:rPr lang="en-US" sz="1800" dirty="0"/>
              <a:t>.</a:t>
            </a:r>
          </a:p>
        </p:txBody>
      </p:sp>
      <p:sp>
        <p:nvSpPr>
          <p:cNvPr id="8" name="Double Bracket 7">
            <a:extLst>
              <a:ext uri="{FF2B5EF4-FFF2-40B4-BE49-F238E27FC236}">
                <a16:creationId xmlns:a16="http://schemas.microsoft.com/office/drawing/2014/main" id="{8AFE2041-4428-704A-8AB8-2834AD21DC8A}"/>
              </a:ext>
            </a:extLst>
          </p:cNvPr>
          <p:cNvSpPr>
            <a:spLocks noChangeArrowheads="1"/>
          </p:cNvSpPr>
          <p:nvPr/>
        </p:nvSpPr>
        <p:spPr bwMode="auto">
          <a:xfrm>
            <a:off x="4953000" y="2362200"/>
            <a:ext cx="1143000" cy="381000"/>
          </a:xfrm>
          <a:prstGeom prst="bracketPair">
            <a:avLst>
              <a:gd name="adj" fmla="val 16667"/>
            </a:avLst>
          </a:prstGeom>
          <a:noFill/>
          <a:ln w="635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n-US">
              <a:latin typeface="+mn-lt"/>
              <a:ea typeface="+mn-ea"/>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タイトル 1">
            <a:extLst>
              <a:ext uri="{FF2B5EF4-FFF2-40B4-BE49-F238E27FC236}">
                <a16:creationId xmlns:a16="http://schemas.microsoft.com/office/drawing/2014/main" id="{9C816EFF-7FEF-D94E-BE87-8B53325DFCFA}"/>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5" name="Picture 4">
            <a:extLst>
              <a:ext uri="{FF2B5EF4-FFF2-40B4-BE49-F238E27FC236}">
                <a16:creationId xmlns:a16="http://schemas.microsoft.com/office/drawing/2014/main" id="{C22EB670-C1F5-C74A-B03D-ECF7199FF2D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716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Content Placeholder 2">
            <a:extLst>
              <a:ext uri="{FF2B5EF4-FFF2-40B4-BE49-F238E27FC236}">
                <a16:creationId xmlns:a16="http://schemas.microsoft.com/office/drawing/2014/main" id="{A578F6BE-C0D0-BC49-9BB4-25E547814C97}"/>
              </a:ext>
            </a:extLst>
          </p:cNvPr>
          <p:cNvSpPr>
            <a:spLocks noGrp="1"/>
          </p:cNvSpPr>
          <p:nvPr>
            <p:ph idx="1"/>
          </p:nvPr>
        </p:nvSpPr>
        <p:spPr>
          <a:xfrm>
            <a:off x="381000" y="4648200"/>
            <a:ext cx="8915400" cy="1066800"/>
          </a:xfrm>
        </p:spPr>
        <p:txBody>
          <a:bodyPr/>
          <a:lstStyle/>
          <a:p>
            <a:pPr eaLnBrk="1" hangingPunct="1"/>
            <a:r>
              <a:rPr lang="en-US" altLang="en-US" sz="2000" dirty="0">
                <a:ea typeface="ＭＳ Ｐゴシック" panose="020B0600070205080204" pitchFamily="34" charset="-128"/>
              </a:rPr>
              <a:t>Use el </a:t>
            </a:r>
            <a:r>
              <a:rPr lang="en-US" altLang="en-US" sz="2000" dirty="0" err="1">
                <a:ea typeface="ＭＳ Ｐゴシック" panose="020B0600070205080204" pitchFamily="34" charset="-128"/>
              </a:rPr>
              <a:t>botón</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REF CAL </a:t>
            </a:r>
            <a:r>
              <a:rPr lang="en-US" altLang="en-US" sz="2000" dirty="0" err="1">
                <a:ea typeface="ＭＳ Ｐゴシック" panose="020B0600070205080204" pitchFamily="34" charset="-128"/>
              </a:rPr>
              <a:t>ó</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REC</a:t>
            </a:r>
            <a:r>
              <a:rPr lang="en-US" altLang="en-US" sz="2000" dirty="0">
                <a:ea typeface="ＭＳ Ｐゴシック" panose="020B0600070205080204" pitchFamily="34" charset="-128"/>
              </a:rPr>
              <a:t> para </a:t>
            </a:r>
            <a:r>
              <a:rPr lang="en-US" altLang="en-US" sz="2000" dirty="0" err="1">
                <a:ea typeface="ＭＳ Ｐゴシック" panose="020B0600070205080204" pitchFamily="34" charset="-128"/>
              </a:rPr>
              <a:t>desplazarse</a:t>
            </a:r>
            <a:r>
              <a:rPr lang="en-US" altLang="en-US" sz="2000" dirty="0">
                <a:ea typeface="ＭＳ Ｐゴシック" panose="020B0600070205080204" pitchFamily="34" charset="-128"/>
              </a:rPr>
              <a:t> hasta el gas </a:t>
            </a:r>
            <a:r>
              <a:rPr lang="en-US" altLang="en-US" sz="2000" dirty="0" err="1">
                <a:ea typeface="ＭＳ Ｐゴシック" panose="020B0600070205080204" pitchFamily="34" charset="-128"/>
              </a:rPr>
              <a:t>objetivo</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deseado</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luego</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presione</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POWER/ENTER </a:t>
            </a:r>
            <a:r>
              <a:rPr lang="en-US" altLang="en-US" sz="2000" dirty="0">
                <a:ea typeface="ＭＳ Ｐゴシック" panose="020B0600070205080204" pitchFamily="34" charset="-128"/>
              </a:rPr>
              <a:t>para </a:t>
            </a:r>
            <a:r>
              <a:rPr lang="en-US" altLang="en-US" sz="2000" dirty="0" err="1">
                <a:ea typeface="ＭＳ Ｐゴシック" panose="020B0600070205080204" pitchFamily="34" charset="-128"/>
              </a:rPr>
              <a:t>aceptar</a:t>
            </a:r>
            <a:r>
              <a:rPr lang="en-US" altLang="en-US" sz="2000" dirty="0">
                <a:ea typeface="ＭＳ Ｐゴシック" panose="020B0600070205080204" pitchFamily="34" charset="-128"/>
              </a:rPr>
              <a:t> y </a:t>
            </a:r>
            <a:r>
              <a:rPr lang="en-US" altLang="en-US" sz="2000" dirty="0" err="1">
                <a:ea typeface="ＭＳ Ｐゴシック" panose="020B0600070205080204" pitchFamily="34" charset="-128"/>
              </a:rPr>
              <a:t>regresar</a:t>
            </a:r>
            <a:r>
              <a:rPr lang="en-US" altLang="en-US" sz="2000" dirty="0">
                <a:ea typeface="ＭＳ Ｐゴシック" panose="020B0600070205080204" pitchFamily="34" charset="-128"/>
              </a:rPr>
              <a:t> al </a:t>
            </a:r>
            <a:r>
              <a:rPr lang="en-US" altLang="en-US" sz="2000" dirty="0" err="1">
                <a:ea typeface="ＭＳ Ｐゴシック" panose="020B0600070205080204" pitchFamily="34" charset="-128"/>
              </a:rPr>
              <a:t>menú</a:t>
            </a:r>
            <a:r>
              <a:rPr lang="en-US" altLang="en-US" sz="2000" dirty="0">
                <a:ea typeface="ＭＳ Ｐゴシック" panose="020B0600070205080204" pitchFamily="34" charset="-128"/>
              </a:rPr>
              <a:t> principal del </a:t>
            </a:r>
            <a:r>
              <a:rPr lang="en-US" altLang="en-US" sz="2000" dirty="0" err="1">
                <a:ea typeface="ＭＳ Ｐゴシック" panose="020B0600070205080204" pitchFamily="34" charset="-128"/>
              </a:rPr>
              <a:t>modo</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configuración</a:t>
            </a:r>
            <a:endParaRPr lang="en-US" altLang="en-US" sz="2000" dirty="0">
              <a:ea typeface="ＭＳ Ｐゴシック" panose="020B0600070205080204" pitchFamily="34" charset="-128"/>
            </a:endParaRPr>
          </a:p>
        </p:txBody>
      </p:sp>
      <p:sp>
        <p:nvSpPr>
          <p:cNvPr id="8" name="Double Bracket 7">
            <a:extLst>
              <a:ext uri="{FF2B5EF4-FFF2-40B4-BE49-F238E27FC236}">
                <a16:creationId xmlns:a16="http://schemas.microsoft.com/office/drawing/2014/main" id="{3A6502AC-D884-FD4C-8792-C5480D814AEC}"/>
              </a:ext>
            </a:extLst>
          </p:cNvPr>
          <p:cNvSpPr>
            <a:spLocks noChangeArrowheads="1"/>
          </p:cNvSpPr>
          <p:nvPr/>
        </p:nvSpPr>
        <p:spPr bwMode="auto">
          <a:xfrm>
            <a:off x="4953000" y="2362200"/>
            <a:ext cx="1143000" cy="381000"/>
          </a:xfrm>
          <a:prstGeom prst="bracketPair">
            <a:avLst>
              <a:gd name="adj" fmla="val 16667"/>
            </a:avLst>
          </a:prstGeom>
          <a:noFill/>
          <a:ln w="635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n-US">
              <a:latin typeface="+mn-lt"/>
              <a:ea typeface="+mn-ea"/>
            </a:endParaRPr>
          </a:p>
        </p:txBody>
      </p:sp>
      <p:sp>
        <p:nvSpPr>
          <p:cNvPr id="9" name="Double Bracket 8">
            <a:extLst>
              <a:ext uri="{FF2B5EF4-FFF2-40B4-BE49-F238E27FC236}">
                <a16:creationId xmlns:a16="http://schemas.microsoft.com/office/drawing/2014/main" id="{AB6A2C5A-45E4-E248-BB47-1200519543A8}"/>
              </a:ext>
            </a:extLst>
          </p:cNvPr>
          <p:cNvSpPr>
            <a:spLocks noChangeArrowheads="1"/>
          </p:cNvSpPr>
          <p:nvPr/>
        </p:nvSpPr>
        <p:spPr bwMode="auto">
          <a:xfrm>
            <a:off x="3962400" y="3124200"/>
            <a:ext cx="1143000" cy="381000"/>
          </a:xfrm>
          <a:prstGeom prst="bracketPair">
            <a:avLst>
              <a:gd name="adj" fmla="val 16667"/>
            </a:avLst>
          </a:prstGeom>
          <a:noFill/>
          <a:ln w="635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n-US">
              <a:latin typeface="+mn-lt"/>
              <a:ea typeface="+mn-ea"/>
            </a:endParaRPr>
          </a:p>
        </p:txBody>
      </p:sp>
      <p:cxnSp>
        <p:nvCxnSpPr>
          <p:cNvPr id="3" name="Elbow Connector 2">
            <a:extLst>
              <a:ext uri="{FF2B5EF4-FFF2-40B4-BE49-F238E27FC236}">
                <a16:creationId xmlns:a16="http://schemas.microsoft.com/office/drawing/2014/main" id="{86F4F041-1ED9-4C4E-8C0F-B2CD14334873}"/>
              </a:ext>
            </a:extLst>
          </p:cNvPr>
          <p:cNvCxnSpPr>
            <a:cxnSpLocks noChangeShapeType="1"/>
          </p:cNvCxnSpPr>
          <p:nvPr/>
        </p:nvCxnSpPr>
        <p:spPr bwMode="auto">
          <a:xfrm rot="5400000" flipH="1" flipV="1">
            <a:off x="1676400" y="2819400"/>
            <a:ext cx="1905000" cy="1752600"/>
          </a:xfrm>
          <a:prstGeom prst="bentConnector3">
            <a:avLst>
              <a:gd name="adj1" fmla="val 130954"/>
            </a:avLst>
          </a:prstGeom>
          <a:noFill/>
          <a:ln w="63500">
            <a:solidFill>
              <a:schemeClr val="accent1"/>
            </a:solidFill>
            <a:miter lim="800000"/>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0" name="Elbow Connector 19">
            <a:extLst>
              <a:ext uri="{FF2B5EF4-FFF2-40B4-BE49-F238E27FC236}">
                <a16:creationId xmlns:a16="http://schemas.microsoft.com/office/drawing/2014/main" id="{63F8E00D-5E20-C543-A05F-602235FBD683}"/>
              </a:ext>
            </a:extLst>
          </p:cNvPr>
          <p:cNvCxnSpPr>
            <a:cxnSpLocks noChangeShapeType="1"/>
          </p:cNvCxnSpPr>
          <p:nvPr/>
        </p:nvCxnSpPr>
        <p:spPr bwMode="auto">
          <a:xfrm rot="5400000" flipH="1" flipV="1">
            <a:off x="2819400" y="3962400"/>
            <a:ext cx="762000" cy="609600"/>
          </a:xfrm>
          <a:prstGeom prst="bentConnector3">
            <a:avLst>
              <a:gd name="adj1" fmla="val 50000"/>
            </a:avLst>
          </a:prstGeom>
          <a:noFill/>
          <a:ln w="63500">
            <a:solidFill>
              <a:schemeClr val="accent1"/>
            </a:solidFill>
            <a:miter lim="800000"/>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500" tmFilter="0, 0; .2, .5; .8, .5; 1, 0"/>
                                        <p:tgtEl>
                                          <p:spTgt spid="8"/>
                                        </p:tgtEl>
                                      </p:cBhvr>
                                    </p:animEffect>
                                    <p:animScale>
                                      <p:cBhvr>
                                        <p:cTn id="7"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タイトル 1">
            <a:extLst>
              <a:ext uri="{FF2B5EF4-FFF2-40B4-BE49-F238E27FC236}">
                <a16:creationId xmlns:a16="http://schemas.microsoft.com/office/drawing/2014/main" id="{A57F6388-BBFA-D94B-9B35-A296249CF4F6}"/>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5" name="Picture 4">
            <a:extLst>
              <a:ext uri="{FF2B5EF4-FFF2-40B4-BE49-F238E27FC236}">
                <a16:creationId xmlns:a16="http://schemas.microsoft.com/office/drawing/2014/main" id="{3B0F25B5-A2BA-2C49-A113-EAC9A311D74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716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Content Placeholder 2">
            <a:extLst>
              <a:ext uri="{FF2B5EF4-FFF2-40B4-BE49-F238E27FC236}">
                <a16:creationId xmlns:a16="http://schemas.microsoft.com/office/drawing/2014/main" id="{5F742EF4-0DD5-2A4D-BB68-2856B8FD9B6B}"/>
              </a:ext>
            </a:extLst>
          </p:cNvPr>
          <p:cNvSpPr>
            <a:spLocks noGrp="1"/>
          </p:cNvSpPr>
          <p:nvPr>
            <p:ph idx="1"/>
          </p:nvPr>
        </p:nvSpPr>
        <p:spPr>
          <a:xfrm>
            <a:off x="304800" y="4648200"/>
            <a:ext cx="8686800" cy="1066800"/>
          </a:xfrm>
        </p:spPr>
        <p:txBody>
          <a:bodyPr/>
          <a:lstStyle/>
          <a:p>
            <a:pPr eaLnBrk="1" hangingPunct="1"/>
            <a:r>
              <a:rPr lang="en-US" altLang="en-US" sz="2000" dirty="0">
                <a:ea typeface="ＭＳ Ｐゴシック" panose="020B0600070205080204" pitchFamily="34" charset="-128"/>
              </a:rPr>
              <a:t>La </a:t>
            </a:r>
            <a:r>
              <a:rPr lang="en-US" altLang="en-US" sz="2000" dirty="0" err="1">
                <a:ea typeface="ＭＳ Ｐゴシック" panose="020B0600070205080204" pitchFamily="34" charset="-128"/>
              </a:rPr>
              <a:t>pantalla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vuelve</a:t>
            </a:r>
            <a:r>
              <a:rPr lang="en-US" altLang="en-US" sz="2000" dirty="0">
                <a:ea typeface="ＭＳ Ｐゴシック" panose="020B0600070205080204" pitchFamily="34" charset="-128"/>
              </a:rPr>
              <a:t> al </a:t>
            </a:r>
            <a:r>
              <a:rPr lang="en-US" altLang="en-US" sz="2000" dirty="0" err="1">
                <a:ea typeface="ＭＳ Ｐゴシック" panose="020B0600070205080204" pitchFamily="34" charset="-128"/>
              </a:rPr>
              <a:t>modo</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configuración</a:t>
            </a:r>
            <a:r>
              <a:rPr lang="en-US" altLang="en-US" sz="2000" dirty="0">
                <a:ea typeface="ＭＳ Ｐゴシック" panose="020B0600070205080204" pitchFamily="34" charset="-128"/>
              </a:rPr>
              <a:t> 1 </a:t>
            </a:r>
            <a:r>
              <a:rPr lang="en-US" altLang="en-US" sz="2000" dirty="0" err="1">
                <a:ea typeface="ＭＳ Ｐゴシック" panose="020B0600070205080204" pitchFamily="34" charset="-128"/>
              </a:rPr>
              <a:t>Seleccion</a:t>
            </a:r>
            <a:r>
              <a:rPr lang="en-US" altLang="en-US" sz="2000" dirty="0">
                <a:ea typeface="ＭＳ Ｐゴシック" panose="020B0600070205080204" pitchFamily="34" charset="-128"/>
              </a:rPr>
              <a:t> de gas</a:t>
            </a:r>
          </a:p>
        </p:txBody>
      </p:sp>
    </p:spTree>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タイトル 1">
            <a:extLst>
              <a:ext uri="{FF2B5EF4-FFF2-40B4-BE49-F238E27FC236}">
                <a16:creationId xmlns:a16="http://schemas.microsoft.com/office/drawing/2014/main" id="{340A1D38-2373-1744-BF42-64DE1317EC71}"/>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5" name="Picture 4">
            <a:extLst>
              <a:ext uri="{FF2B5EF4-FFF2-40B4-BE49-F238E27FC236}">
                <a16:creationId xmlns:a16="http://schemas.microsoft.com/office/drawing/2014/main" id="{2BB3CCDE-3E97-DD4B-B26C-2D57B0EB2D2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716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Content Placeholder 2">
            <a:extLst>
              <a:ext uri="{FF2B5EF4-FFF2-40B4-BE49-F238E27FC236}">
                <a16:creationId xmlns:a16="http://schemas.microsoft.com/office/drawing/2014/main" id="{DED7B05D-AA55-1E43-8DEB-17795867B6B3}"/>
              </a:ext>
            </a:extLst>
          </p:cNvPr>
          <p:cNvSpPr>
            <a:spLocks noGrp="1"/>
          </p:cNvSpPr>
          <p:nvPr>
            <p:ph idx="1"/>
          </p:nvPr>
        </p:nvSpPr>
        <p:spPr>
          <a:xfrm>
            <a:off x="381000" y="4800600"/>
            <a:ext cx="9524998" cy="1524000"/>
          </a:xfrm>
        </p:spPr>
        <p:txBody>
          <a:bodyPr/>
          <a:lstStyle/>
          <a:p>
            <a:pPr eaLnBrk="1" hangingPunct="1"/>
            <a:r>
              <a:rPr lang="en-US" altLang="en-US" sz="2000" dirty="0" err="1">
                <a:ea typeface="ＭＳ Ｐゴシック" panose="020B0600070205080204" pitchFamily="34" charset="-128"/>
              </a:rPr>
              <a:t>Presione</a:t>
            </a:r>
            <a:r>
              <a:rPr lang="en-US" altLang="en-US" sz="2000" dirty="0">
                <a:ea typeface="ＭＳ Ｐゴシック" panose="020B0600070205080204" pitchFamily="34" charset="-128"/>
              </a:rPr>
              <a:t> el </a:t>
            </a:r>
            <a:r>
              <a:rPr lang="en-US" altLang="en-US" sz="2000" dirty="0" err="1">
                <a:ea typeface="ＭＳ Ｐゴシック" panose="020B0600070205080204" pitchFamily="34" charset="-128"/>
              </a:rPr>
              <a:t>botón</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REF CAL </a:t>
            </a:r>
            <a:r>
              <a:rPr lang="en-US" altLang="en-US" sz="2000" dirty="0">
                <a:ea typeface="ＭＳ Ｐゴシック" panose="020B0600070205080204" pitchFamily="34" charset="-128"/>
              </a:rPr>
              <a:t>para </a:t>
            </a:r>
            <a:r>
              <a:rPr lang="en-US" altLang="en-US" sz="2000" dirty="0" err="1">
                <a:ea typeface="ＭＳ Ｐゴシック" panose="020B0600070205080204" pitchFamily="34" charset="-128"/>
              </a:rPr>
              <a:t>desplazarse</a:t>
            </a:r>
            <a:r>
              <a:rPr lang="en-US" altLang="en-US" sz="2000" dirty="0">
                <a:ea typeface="ＭＳ Ｐゴシック" panose="020B0600070205080204" pitchFamily="34" charset="-128"/>
              </a:rPr>
              <a:t> al </a:t>
            </a:r>
            <a:r>
              <a:rPr lang="en-US" altLang="en-US" sz="2000" dirty="0" err="1">
                <a:ea typeface="ＭＳ Ｐゴシック" panose="020B0600070205080204" pitchFamily="34" charset="-128"/>
              </a:rPr>
              <a:t>modo</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configuración</a:t>
            </a:r>
            <a:r>
              <a:rPr lang="en-US" altLang="en-US" sz="2000" dirty="0">
                <a:ea typeface="ＭＳ Ｐゴシック" panose="020B0600070205080204" pitchFamily="34" charset="-128"/>
              </a:rPr>
              <a:t> 2, </a:t>
            </a:r>
            <a:r>
              <a:rPr lang="en-US" altLang="en-US" sz="2000" dirty="0" err="1">
                <a:ea typeface="ＭＳ Ｐゴシック" panose="020B0600070205080204" pitchFamily="34" charset="-128"/>
              </a:rPr>
              <a:t>configurar</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fecha</a:t>
            </a:r>
            <a:r>
              <a:rPr lang="en-US" altLang="en-US" sz="2000" dirty="0">
                <a:ea typeface="ＭＳ Ｐゴシック" panose="020B0600070205080204" pitchFamily="34" charset="-128"/>
              </a:rPr>
              <a:t>/hora</a:t>
            </a:r>
          </a:p>
          <a:p>
            <a:pPr eaLnBrk="1" hangingPunct="1"/>
            <a:r>
              <a:rPr lang="en-US" altLang="en-US" sz="2000" dirty="0" err="1">
                <a:ea typeface="ＭＳ Ｐゴシック" panose="020B0600070205080204" pitchFamily="34" charset="-128"/>
              </a:rPr>
              <a:t>Presione</a:t>
            </a:r>
            <a:r>
              <a:rPr lang="en-US" altLang="en-US" sz="2000" dirty="0">
                <a:ea typeface="ＭＳ Ｐゴシック" panose="020B0600070205080204" pitchFamily="34" charset="-128"/>
              </a:rPr>
              <a:t> el </a:t>
            </a:r>
            <a:r>
              <a:rPr lang="en-US" altLang="en-US" sz="2000" dirty="0" err="1">
                <a:ea typeface="ＭＳ Ｐゴシック" panose="020B0600070205080204" pitchFamily="34" charset="-128"/>
              </a:rPr>
              <a:t>botón</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POWER/ENTER </a:t>
            </a:r>
            <a:r>
              <a:rPr lang="en-US" altLang="en-US" sz="2000" dirty="0">
                <a:ea typeface="ＭＳ Ｐゴシック" panose="020B0600070205080204" pitchFamily="34" charset="-128"/>
              </a:rPr>
              <a:t>para </a:t>
            </a:r>
            <a:r>
              <a:rPr lang="en-US" altLang="en-US" sz="2000" dirty="0" err="1">
                <a:ea typeface="ＭＳ Ｐゴシック" panose="020B0600070205080204" pitchFamily="34" charset="-128"/>
              </a:rPr>
              <a:t>ingresar</a:t>
            </a:r>
            <a:r>
              <a:rPr lang="en-US" altLang="en-US" sz="2000" dirty="0">
                <a:ea typeface="ＭＳ Ｐゴシック" panose="020B0600070205080204" pitchFamily="34" charset="-128"/>
              </a:rPr>
              <a:t> la </a:t>
            </a:r>
            <a:r>
              <a:rPr lang="en-US" altLang="en-US" sz="2000" dirty="0" err="1">
                <a:ea typeface="ＭＳ Ｐゴシック" panose="020B0600070205080204" pitchFamily="34" charset="-128"/>
              </a:rPr>
              <a:t>configuración</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fecha</a:t>
            </a:r>
            <a:r>
              <a:rPr lang="en-US" altLang="en-US" sz="2000" dirty="0">
                <a:ea typeface="ＭＳ Ｐゴシック" panose="020B0600070205080204" pitchFamily="34" charset="-128"/>
              </a:rPr>
              <a:t>/hora</a:t>
            </a:r>
          </a:p>
        </p:txBody>
      </p:sp>
      <p:cxnSp>
        <p:nvCxnSpPr>
          <p:cNvPr id="9" name="Elbow Connector 8">
            <a:extLst>
              <a:ext uri="{FF2B5EF4-FFF2-40B4-BE49-F238E27FC236}">
                <a16:creationId xmlns:a16="http://schemas.microsoft.com/office/drawing/2014/main" id="{AD9AA01E-F6BE-9948-9609-A386062273CF}"/>
              </a:ext>
            </a:extLst>
          </p:cNvPr>
          <p:cNvCxnSpPr>
            <a:cxnSpLocks noChangeShapeType="1"/>
          </p:cNvCxnSpPr>
          <p:nvPr/>
        </p:nvCxnSpPr>
        <p:spPr bwMode="auto">
          <a:xfrm rot="5400000" flipH="1" flipV="1">
            <a:off x="2628901" y="3924300"/>
            <a:ext cx="1600199" cy="152400"/>
          </a:xfrm>
          <a:prstGeom prst="bentConnector3">
            <a:avLst>
              <a:gd name="adj1" fmla="val 50000"/>
            </a:avLst>
          </a:prstGeom>
          <a:noFill/>
          <a:ln w="63500">
            <a:solidFill>
              <a:schemeClr val="accent1"/>
            </a:solidFill>
            <a:miter lim="800000"/>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9" name="Straight Connector 18">
            <a:extLst>
              <a:ext uri="{FF2B5EF4-FFF2-40B4-BE49-F238E27FC236}">
                <a16:creationId xmlns:a16="http://schemas.microsoft.com/office/drawing/2014/main" id="{6FEFCAF9-1E23-9B47-BD4B-65777F632F35}"/>
              </a:ext>
            </a:extLst>
          </p:cNvPr>
          <p:cNvCxnSpPr>
            <a:cxnSpLocks noChangeShapeType="1"/>
          </p:cNvCxnSpPr>
          <p:nvPr/>
        </p:nvCxnSpPr>
        <p:spPr bwMode="auto">
          <a:xfrm>
            <a:off x="3810000" y="5867400"/>
            <a:ext cx="0" cy="304800"/>
          </a:xfrm>
          <a:prstGeom prst="line">
            <a:avLst/>
          </a:prstGeom>
          <a:noFill/>
          <a:ln w="635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1" name="Straight Connector 20">
            <a:extLst>
              <a:ext uri="{FF2B5EF4-FFF2-40B4-BE49-F238E27FC236}">
                <a16:creationId xmlns:a16="http://schemas.microsoft.com/office/drawing/2014/main" id="{BD9E7232-556D-A848-BAAF-5C38C07EB6E0}"/>
              </a:ext>
            </a:extLst>
          </p:cNvPr>
          <p:cNvCxnSpPr>
            <a:cxnSpLocks noChangeShapeType="1"/>
          </p:cNvCxnSpPr>
          <p:nvPr/>
        </p:nvCxnSpPr>
        <p:spPr bwMode="auto">
          <a:xfrm>
            <a:off x="3810000" y="6172200"/>
            <a:ext cx="6019800" cy="0"/>
          </a:xfrm>
          <a:prstGeom prst="line">
            <a:avLst/>
          </a:prstGeom>
          <a:noFill/>
          <a:ln w="635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3" name="Straight Connector 22">
            <a:extLst>
              <a:ext uri="{FF2B5EF4-FFF2-40B4-BE49-F238E27FC236}">
                <a16:creationId xmlns:a16="http://schemas.microsoft.com/office/drawing/2014/main" id="{5A002674-E6EB-D341-9E1F-6BBF30CC29CF}"/>
              </a:ext>
            </a:extLst>
          </p:cNvPr>
          <p:cNvCxnSpPr>
            <a:cxnSpLocks noChangeShapeType="1"/>
          </p:cNvCxnSpPr>
          <p:nvPr/>
        </p:nvCxnSpPr>
        <p:spPr bwMode="auto">
          <a:xfrm flipV="1">
            <a:off x="9829800" y="3581400"/>
            <a:ext cx="0" cy="2590800"/>
          </a:xfrm>
          <a:prstGeom prst="line">
            <a:avLst/>
          </a:prstGeom>
          <a:noFill/>
          <a:ln w="635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7" name="Straight Arrow Connector 26">
            <a:extLst>
              <a:ext uri="{FF2B5EF4-FFF2-40B4-BE49-F238E27FC236}">
                <a16:creationId xmlns:a16="http://schemas.microsoft.com/office/drawing/2014/main" id="{ADDABC1B-79C3-3842-9B09-EA08DC8B0670}"/>
              </a:ext>
            </a:extLst>
          </p:cNvPr>
          <p:cNvCxnSpPr>
            <a:cxnSpLocks noChangeShapeType="1"/>
          </p:cNvCxnSpPr>
          <p:nvPr/>
        </p:nvCxnSpPr>
        <p:spPr bwMode="auto">
          <a:xfrm flipH="1">
            <a:off x="6858000" y="3581400"/>
            <a:ext cx="2971800" cy="0"/>
          </a:xfrm>
          <a:prstGeom prst="straightConnector1">
            <a:avLst/>
          </a:prstGeom>
          <a:noFill/>
          <a:ln w="635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Tree>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 name="表 94">
            <a:extLst>
              <a:ext uri="{FF2B5EF4-FFF2-40B4-BE49-F238E27FC236}">
                <a16:creationId xmlns:a16="http://schemas.microsoft.com/office/drawing/2014/main" id="{42B6EED6-402C-B345-85EC-26F987DEB658}"/>
              </a:ext>
            </a:extLst>
          </p:cNvPr>
          <p:cNvGraphicFramePr>
            <a:graphicFrameLocks noGrp="1"/>
          </p:cNvGraphicFramePr>
          <p:nvPr>
            <p:extLst>
              <p:ext uri="{D42A27DB-BD31-4B8C-83A1-F6EECF244321}">
                <p14:modId xmlns:p14="http://schemas.microsoft.com/office/powerpoint/2010/main" val="3264431863"/>
              </p:ext>
            </p:extLst>
          </p:nvPr>
        </p:nvGraphicFramePr>
        <p:xfrm>
          <a:off x="990600" y="1752600"/>
          <a:ext cx="7953375" cy="4192589"/>
        </p:xfrm>
        <a:graphic>
          <a:graphicData uri="http://schemas.openxmlformats.org/drawingml/2006/table">
            <a:tbl>
              <a:tblPr/>
              <a:tblGrid>
                <a:gridCol w="636588">
                  <a:extLst>
                    <a:ext uri="{9D8B030D-6E8A-4147-A177-3AD203B41FA5}">
                      <a16:colId xmlns:a16="http://schemas.microsoft.com/office/drawing/2014/main" val="3832476173"/>
                    </a:ext>
                  </a:extLst>
                </a:gridCol>
                <a:gridCol w="1463675">
                  <a:extLst>
                    <a:ext uri="{9D8B030D-6E8A-4147-A177-3AD203B41FA5}">
                      <a16:colId xmlns:a16="http://schemas.microsoft.com/office/drawing/2014/main" val="3729068206"/>
                    </a:ext>
                  </a:extLst>
                </a:gridCol>
                <a:gridCol w="1462087">
                  <a:extLst>
                    <a:ext uri="{9D8B030D-6E8A-4147-A177-3AD203B41FA5}">
                      <a16:colId xmlns:a16="http://schemas.microsoft.com/office/drawing/2014/main" val="3166566908"/>
                    </a:ext>
                  </a:extLst>
                </a:gridCol>
                <a:gridCol w="1463675">
                  <a:extLst>
                    <a:ext uri="{9D8B030D-6E8A-4147-A177-3AD203B41FA5}">
                      <a16:colId xmlns:a16="http://schemas.microsoft.com/office/drawing/2014/main" val="2567556325"/>
                    </a:ext>
                  </a:extLst>
                </a:gridCol>
                <a:gridCol w="1463675">
                  <a:extLst>
                    <a:ext uri="{9D8B030D-6E8A-4147-A177-3AD203B41FA5}">
                      <a16:colId xmlns:a16="http://schemas.microsoft.com/office/drawing/2014/main" val="3213305471"/>
                    </a:ext>
                  </a:extLst>
                </a:gridCol>
                <a:gridCol w="1463675">
                  <a:extLst>
                    <a:ext uri="{9D8B030D-6E8A-4147-A177-3AD203B41FA5}">
                      <a16:colId xmlns:a16="http://schemas.microsoft.com/office/drawing/2014/main" val="3462724246"/>
                    </a:ext>
                  </a:extLst>
                </a:gridCol>
              </a:tblGrid>
              <a:tr h="804863">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chemeClr val="tx1"/>
                        </a:solidFill>
                        <a:effectLst/>
                        <a:latin typeface="Century Gothic" panose="020B0502020202020204" pitchFamily="34" charset="0"/>
                        <a:ea typeface="HGS創英角ｺﾞｼｯｸUB" panose="020B0900000000000000" pitchFamily="34" charset="-128"/>
                      </a:endParaRPr>
                    </a:p>
                  </a:txBody>
                  <a:tcPr marL="168803" marR="168803" marT="84403" marB="84403" anchor="ctr" horzOverflow="overflow">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gridSpan="3">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err="1">
                          <a:ln>
                            <a:noFill/>
                          </a:ln>
                          <a:solidFill>
                            <a:schemeClr val="tx1"/>
                          </a:solidFill>
                          <a:effectLst/>
                          <a:latin typeface="Century Gothic" panose="020B0502020202020204" pitchFamily="34" charset="0"/>
                          <a:ea typeface="ＭＳ Ｐゴシック" panose="020B0600070205080204" pitchFamily="34" charset="-128"/>
                        </a:rPr>
                        <a:t>Común</a:t>
                      </a:r>
                      <a:endParaRPr kumimoji="1" lang="en-US" altLang="ja-JP" sz="1200" b="0" i="0" u="none" strike="noStrike" cap="none" normalizeH="0" baseline="0" dirty="0">
                        <a:ln>
                          <a:noFill/>
                        </a:ln>
                        <a:solidFill>
                          <a:schemeClr val="tx1"/>
                        </a:solidFill>
                        <a:effectLst/>
                        <a:latin typeface="Century Gothic" panose="020B0502020202020204" pitchFamily="34" charset="0"/>
                        <a:ea typeface="ＭＳ Ｐゴシック"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a:ln>
                            <a:noFill/>
                          </a:ln>
                          <a:solidFill>
                            <a:schemeClr val="tx1"/>
                          </a:solidFill>
                          <a:effectLst/>
                          <a:latin typeface="Century Gothic" panose="020B0502020202020204" pitchFamily="34" charset="0"/>
                          <a:ea typeface="ＭＳ Ｐゴシック" panose="020B0600070205080204" pitchFamily="34" charset="-128"/>
                        </a:rPr>
                        <a:t>(</a:t>
                      </a:r>
                      <a:r>
                        <a:rPr kumimoji="1" lang="en-US" altLang="ja-JP" sz="1200" b="0" i="0" u="none" strike="noStrike" cap="none" normalizeH="0" baseline="0" dirty="0" err="1">
                          <a:ln>
                            <a:noFill/>
                          </a:ln>
                          <a:solidFill>
                            <a:schemeClr val="tx1"/>
                          </a:solidFill>
                          <a:effectLst/>
                          <a:latin typeface="Century Gothic" panose="020B0502020202020204" pitchFamily="34" charset="0"/>
                          <a:ea typeface="ＭＳ Ｐゴシック" panose="020B0600070205080204" pitchFamily="34" charset="-128"/>
                        </a:rPr>
                        <a:t>Anestecia</a:t>
                      </a:r>
                      <a:r>
                        <a:rPr kumimoji="1" lang="en-US" altLang="ja-JP" sz="1200" b="0" i="0" u="none" strike="noStrike" cap="none" normalizeH="0" baseline="0" dirty="0">
                          <a:ln>
                            <a:noFill/>
                          </a:ln>
                          <a:solidFill>
                            <a:schemeClr val="tx1"/>
                          </a:solidFill>
                          <a:effectLst/>
                          <a:latin typeface="Century Gothic" panose="020B0502020202020204" pitchFamily="34" charset="0"/>
                          <a:ea typeface="ＭＳ Ｐゴシック" panose="020B0600070205080204" pitchFamily="34" charset="-128"/>
                        </a:rPr>
                        <a:t>/</a:t>
                      </a:r>
                      <a:r>
                        <a:rPr kumimoji="1" lang="en-US" altLang="ja-JP" sz="1200" b="0" i="0" u="none" strike="noStrike" cap="none" normalizeH="0" baseline="0" dirty="0" err="1">
                          <a:ln>
                            <a:noFill/>
                          </a:ln>
                          <a:solidFill>
                            <a:schemeClr val="tx1"/>
                          </a:solidFill>
                          <a:effectLst/>
                          <a:latin typeface="Century Gothic" panose="020B0502020202020204" pitchFamily="34" charset="0"/>
                          <a:ea typeface="ＭＳ Ｐゴシック" panose="020B0600070205080204" pitchFamily="34" charset="-128"/>
                        </a:rPr>
                        <a:t>Fumigación</a:t>
                      </a:r>
                      <a:r>
                        <a:rPr kumimoji="1" lang="en-US" altLang="ja-JP" sz="1200" b="0" i="0" u="none" strike="noStrike" cap="none" normalizeH="0" baseline="0" dirty="0">
                          <a:ln>
                            <a:noFill/>
                          </a:ln>
                          <a:solidFill>
                            <a:schemeClr val="tx1"/>
                          </a:solidFill>
                          <a:effectLst/>
                          <a:latin typeface="Century Gothic" panose="020B0502020202020204" pitchFamily="34" charset="0"/>
                          <a:ea typeface="ＭＳ Ｐゴシック" panose="020B0600070205080204" pitchFamily="34" charset="-128"/>
                        </a:rPr>
                        <a:t>/Gas </a:t>
                      </a:r>
                      <a:r>
                        <a:rPr kumimoji="1" lang="en-US" altLang="ja-JP" sz="1200" b="0" i="0" u="none" strike="noStrike" cap="none" normalizeH="0" baseline="0" dirty="0" err="1">
                          <a:ln>
                            <a:noFill/>
                          </a:ln>
                          <a:solidFill>
                            <a:schemeClr val="tx1"/>
                          </a:solidFill>
                          <a:effectLst/>
                          <a:latin typeface="Century Gothic" panose="020B0502020202020204" pitchFamily="34" charset="0"/>
                          <a:ea typeface="ＭＳ Ｐゴシック" panose="020B0600070205080204" pitchFamily="34" charset="-128"/>
                        </a:rPr>
                        <a:t>personalizado</a:t>
                      </a:r>
                      <a:r>
                        <a:rPr kumimoji="1" lang="en-US" altLang="ja-JP" sz="1200" b="0" i="0" u="none" strike="noStrike" cap="none" normalizeH="0" baseline="0" dirty="0">
                          <a:ln>
                            <a:noFill/>
                          </a:ln>
                          <a:solidFill>
                            <a:schemeClr val="tx1"/>
                          </a:solidFill>
                          <a:effectLst/>
                          <a:latin typeface="Century Gothic" panose="020B0502020202020204" pitchFamily="34" charset="0"/>
                          <a:ea typeface="ＭＳ Ｐゴシック" panose="020B0600070205080204" pitchFamily="34" charset="-128"/>
                        </a:rPr>
                        <a:t>)</a:t>
                      </a:r>
                      <a:endParaRPr kumimoji="1" lang="ja-JP" altLang="en-US" sz="1200" b="0" i="0" u="none" strike="noStrike" cap="none" normalizeH="0" baseline="0">
                        <a:ln>
                          <a:noFill/>
                        </a:ln>
                        <a:solidFill>
                          <a:schemeClr val="tx1"/>
                        </a:solidFill>
                        <a:effectLst/>
                        <a:latin typeface="Century Gothic" panose="020B0502020202020204" pitchFamily="34" charset="0"/>
                        <a:ea typeface="HGS創英角ｺﾞｼｯｸUB" panose="020B0900000000000000" pitchFamily="34" charset="-128"/>
                      </a:endParaRPr>
                    </a:p>
                  </a:txBody>
                  <a:tcPr marL="168803" marR="168803" marT="84403" marB="84403" anchor="ctr" horzOverflow="overflow">
                    <a:lnL w="38100" cap="flat" cmpd="sng" algn="ctr">
                      <a:solidFill>
                        <a:srgbClr val="FF0000"/>
                      </a:solidFill>
                      <a:prstDash val="solid"/>
                      <a:round/>
                      <a:headEnd type="none" w="med" len="med"/>
                      <a:tailEnd type="none" w="med" len="med"/>
                    </a:lnL>
                    <a:lnR w="38100" cap="flat" cmpd="sng" algn="ctr">
                      <a:solidFill>
                        <a:srgbClr val="FF0000"/>
                      </a:solidFill>
                      <a:prstDash val="solid"/>
                      <a:round/>
                      <a:headEnd type="none" w="med" len="med"/>
                      <a:tailEnd type="none" w="med" len="med"/>
                    </a:lnR>
                    <a:lnT w="38100" cap="flat" cmpd="sng" algn="ctr">
                      <a:solidFill>
                        <a:srgbClr val="FF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hMerge="1">
                  <a:txBody>
                    <a:bodyPr/>
                    <a:lstStyle/>
                    <a:p>
                      <a:endParaRPr lang="en-US"/>
                    </a:p>
                  </a:txBody>
                  <a:tcPr/>
                </a:tc>
                <a:tc hMerge="1">
                  <a:txBody>
                    <a:bodyPr/>
                    <a:lstStyle/>
                    <a:p>
                      <a:endParaRPr lang="en-US"/>
                    </a:p>
                  </a:txBody>
                  <a:tcPr/>
                </a:tc>
                <a:tc gridSpan="2">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err="1">
                          <a:ln>
                            <a:noFill/>
                          </a:ln>
                          <a:solidFill>
                            <a:schemeClr val="tx1"/>
                          </a:solidFill>
                          <a:effectLst/>
                          <a:latin typeface="Century Gothic" panose="020B0502020202020204" pitchFamily="34" charset="0"/>
                          <a:ea typeface="ＭＳ Ｐゴシック" panose="020B0600070205080204" pitchFamily="34" charset="-128"/>
                        </a:rPr>
                        <a:t>Fumigacion</a:t>
                      </a:r>
                      <a:endParaRPr kumimoji="1" lang="ja-JP" altLang="en-US" sz="1200" b="0" i="0" u="none" strike="noStrike" cap="none" normalizeH="0" baseline="0">
                        <a:ln>
                          <a:noFill/>
                        </a:ln>
                        <a:solidFill>
                          <a:schemeClr val="tx1"/>
                        </a:solidFill>
                        <a:effectLst/>
                        <a:latin typeface="Century Gothic" panose="020B0502020202020204" pitchFamily="34" charset="0"/>
                        <a:ea typeface="HGS創英角ｺﾞｼｯｸUB" panose="020B0900000000000000" pitchFamily="34" charset="-128"/>
                      </a:endParaRPr>
                    </a:p>
                  </a:txBody>
                  <a:tcPr marL="168803" marR="168803" marT="84403" marB="84403" anchor="ctr" horzOverflow="overflow">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2F2F2"/>
                    </a:solidFill>
                  </a:tcPr>
                </a:tc>
                <a:tc hMerge="1">
                  <a:txBody>
                    <a:bodyPr/>
                    <a:lstStyle/>
                    <a:p>
                      <a:endParaRPr lang="en-US"/>
                    </a:p>
                  </a:txBody>
                  <a:tcPr/>
                </a:tc>
                <a:extLst>
                  <a:ext uri="{0D108BD9-81ED-4DB2-BD59-A6C34878D82A}">
                    <a16:rowId xmlns:a16="http://schemas.microsoft.com/office/drawing/2014/main" val="3839333781"/>
                  </a:ext>
                </a:extLst>
              </a:tr>
              <a:tr h="1693863">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200" b="1" i="0" u="none" strike="noStrike" cap="none" normalizeH="0" baseline="0" dirty="0" err="1">
                          <a:ln>
                            <a:noFill/>
                          </a:ln>
                          <a:solidFill>
                            <a:srgbClr val="000000"/>
                          </a:solidFill>
                          <a:effectLst/>
                          <a:latin typeface="Century Gothic" panose="020B0502020202020204" pitchFamily="34" charset="0"/>
                          <a:ea typeface="ＭＳ Ｐゴシック" panose="020B0600070205080204" pitchFamily="34" charset="-128"/>
                        </a:rPr>
                        <a:t>Accesorios</a:t>
                      </a:r>
                      <a:endParaRPr kumimoji="1" lang="en-US" altLang="ja-JP" sz="1200" b="1"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200" b="1" i="0" u="none" strike="noStrike" cap="none" normalizeH="0" baseline="0" dirty="0" err="1">
                          <a:ln>
                            <a:noFill/>
                          </a:ln>
                          <a:solidFill>
                            <a:srgbClr val="000000"/>
                          </a:solidFill>
                          <a:effectLst/>
                          <a:latin typeface="Century Gothic" panose="020B0502020202020204" pitchFamily="34" charset="0"/>
                          <a:ea typeface="ＭＳ Ｐゴシック" panose="020B0600070205080204" pitchFamily="34" charset="-128"/>
                        </a:rPr>
                        <a:t>Estandar</a:t>
                      </a:r>
                      <a:endParaRPr kumimoji="1" lang="ja-JP" altLang="en-US" sz="1200" b="1"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endParaRPr>
                    </a:p>
                  </a:txBody>
                  <a:tcPr marL="168803" marR="168803" marT="84403" marB="84403" vert="eaVert" anchor="ctr" horzOverflow="overflow">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err="1">
                          <a:ln>
                            <a:noFill/>
                          </a:ln>
                          <a:solidFill>
                            <a:srgbClr val="000000"/>
                          </a:solidFill>
                          <a:effectLst/>
                          <a:latin typeface="Century Gothic" panose="020B0502020202020204" pitchFamily="34" charset="0"/>
                          <a:ea typeface="ＭＳ Ｐゴシック" panose="020B0600070205080204" pitchFamily="34" charset="-128"/>
                        </a:rPr>
                        <a:t>Tubo</a:t>
                      </a:r>
                      <a:r>
                        <a:rPr kumimoji="1" lang="en-US" altLang="ja-JP" sz="12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rPr>
                        <a:t> de </a:t>
                      </a:r>
                      <a:r>
                        <a:rPr kumimoji="1" lang="en-US" altLang="ja-JP" sz="1200" b="0" i="0" u="none" strike="noStrike" cap="none" normalizeH="0" baseline="0" dirty="0" err="1">
                          <a:ln>
                            <a:noFill/>
                          </a:ln>
                          <a:solidFill>
                            <a:srgbClr val="000000"/>
                          </a:solidFill>
                          <a:effectLst/>
                          <a:latin typeface="Century Gothic" panose="020B0502020202020204" pitchFamily="34" charset="0"/>
                          <a:ea typeface="ＭＳ Ｐゴシック" panose="020B0600070205080204" pitchFamily="34" charset="-128"/>
                        </a:rPr>
                        <a:t>muestreo</a:t>
                      </a:r>
                      <a:r>
                        <a:rPr kumimoji="1" lang="en-US" altLang="ja-JP" sz="12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rPr>
                        <a:t> de gas(</a:t>
                      </a:r>
                      <a:r>
                        <a:rPr kumimoji="1" lang="en-US" altLang="ja-JP" sz="1200" b="0" i="0" u="none" strike="noStrike" cap="none" normalizeH="0" baseline="0" dirty="0">
                          <a:ln>
                            <a:noFill/>
                          </a:ln>
                          <a:solidFill>
                            <a:schemeClr val="tx1"/>
                          </a:solidFill>
                          <a:effectLst/>
                          <a:latin typeface="Century Gothic" panose="020B0502020202020204" pitchFamily="34" charset="0"/>
                          <a:ea typeface="ＭＳ Ｐゴシック" panose="020B0600070205080204" pitchFamily="34" charset="-128"/>
                        </a:rPr>
                        <a:t>1m</a:t>
                      </a:r>
                      <a:r>
                        <a:rPr kumimoji="1" lang="en-US" altLang="ja-JP" sz="12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rPr>
                        <a:t>)</a:t>
                      </a:r>
                      <a:endParaRPr kumimoji="1" lang="ja-JP" altLang="en-US" sz="12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endParaRPr>
                    </a:p>
                  </a:txBody>
                  <a:tcPr marL="168803" marR="168803" marT="84403" marB="84403" horzOverflow="overflow">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a:ln>
                            <a:noFill/>
                          </a:ln>
                          <a:solidFill>
                            <a:srgbClr val="000000"/>
                          </a:solidFill>
                          <a:effectLst/>
                          <a:latin typeface="Century Gothic" panose="020B0502020202020204" pitchFamily="34" charset="0"/>
                          <a:ea typeface="HGS創英角ｺﾞｼｯｸUB" panose="020B0900000000000000" pitchFamily="34" charset="-128"/>
                        </a:rPr>
                        <a:t>Correa para el </a:t>
                      </a:r>
                      <a:r>
                        <a:rPr kumimoji="1" lang="en-US" altLang="ja-JP" sz="1200" b="0" i="0" u="none" strike="noStrike" cap="none" normalizeH="0" baseline="0" dirty="0" err="1">
                          <a:ln>
                            <a:noFill/>
                          </a:ln>
                          <a:solidFill>
                            <a:srgbClr val="000000"/>
                          </a:solidFill>
                          <a:effectLst/>
                          <a:latin typeface="Century Gothic" panose="020B0502020202020204" pitchFamily="34" charset="0"/>
                          <a:ea typeface="HGS創英角ｺﾞｼｯｸUB" panose="020B0900000000000000" pitchFamily="34" charset="-128"/>
                        </a:rPr>
                        <a:t>hombro</a:t>
                      </a:r>
                      <a:endParaRPr kumimoji="1" lang="ja-JP" altLang="en-US" sz="12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endParaRPr>
                    </a:p>
                  </a:txBody>
                  <a:tcPr marL="168803" marR="168803" marT="84403" marB="84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err="1">
                          <a:ln>
                            <a:noFill/>
                          </a:ln>
                          <a:solidFill>
                            <a:srgbClr val="000000"/>
                          </a:solidFill>
                          <a:effectLst/>
                          <a:latin typeface="Century Gothic" panose="020B0502020202020204" pitchFamily="34" charset="0"/>
                          <a:ea typeface="ＭＳ Ｐゴシック" panose="020B0600070205080204" pitchFamily="34" charset="-128"/>
                        </a:rPr>
                        <a:t>Aspirador</a:t>
                      </a:r>
                      <a:r>
                        <a:rPr kumimoji="1" lang="en-US" altLang="ja-JP" sz="12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rPr>
                        <a:t> manual</a:t>
                      </a: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1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rPr>
                        <a:t>(Para </a:t>
                      </a:r>
                      <a:r>
                        <a:rPr kumimoji="1" lang="en-US" altLang="ja-JP" sz="1100" b="0" i="0" u="none" strike="noStrike" cap="none" normalizeH="0" baseline="0" dirty="0" err="1">
                          <a:ln>
                            <a:noFill/>
                          </a:ln>
                          <a:solidFill>
                            <a:schemeClr val="tx1"/>
                          </a:solidFill>
                          <a:effectLst/>
                          <a:latin typeface="Century Gothic" panose="020B0502020202020204" pitchFamily="34" charset="0"/>
                          <a:ea typeface="ＭＳ Ｐゴシック" panose="020B0600070205080204" pitchFamily="34" charset="-128"/>
                        </a:rPr>
                        <a:t>tipo</a:t>
                      </a:r>
                      <a:r>
                        <a:rPr kumimoji="1" lang="en-US" altLang="ja-JP" sz="1100" b="0" i="0" u="none" strike="noStrike" cap="none" normalizeH="0" baseline="0" dirty="0">
                          <a:ln>
                            <a:noFill/>
                          </a:ln>
                          <a:solidFill>
                            <a:schemeClr val="tx1"/>
                          </a:solidFill>
                          <a:effectLst/>
                          <a:latin typeface="Century Gothic" panose="020B0502020202020204" pitchFamily="34" charset="0"/>
                          <a:ea typeface="ＭＳ Ｐゴシック" panose="020B0600070205080204" pitchFamily="34" charset="-128"/>
                        </a:rPr>
                        <a:t> A </a:t>
                      </a:r>
                      <a:r>
                        <a:rPr kumimoji="1" lang="en-US" altLang="ja-JP" sz="1100" b="0" i="0" u="none" strike="noStrike" cap="none" normalizeH="0" baseline="0" dirty="0" err="1">
                          <a:ln>
                            <a:noFill/>
                          </a:ln>
                          <a:solidFill>
                            <a:schemeClr val="tx1"/>
                          </a:solidFill>
                          <a:effectLst/>
                          <a:latin typeface="Century Gothic" panose="020B0502020202020204" pitchFamily="34" charset="0"/>
                          <a:ea typeface="ＭＳ Ｐゴシック" panose="020B0600070205080204" pitchFamily="34" charset="-128"/>
                        </a:rPr>
                        <a:t>solamente</a:t>
                      </a:r>
                      <a:r>
                        <a:rPr kumimoji="1" lang="en-US" altLang="ja-JP" sz="11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rPr>
                        <a:t>)</a:t>
                      </a:r>
                      <a:endParaRPr kumimoji="1" lang="ja-JP" altLang="en-US" sz="11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endParaRPr>
                    </a:p>
                  </a:txBody>
                  <a:tcPr marL="168803" marR="168803" marT="84403" marB="84403" horzOverflow="overflow">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err="1">
                          <a:ln>
                            <a:noFill/>
                          </a:ln>
                          <a:solidFill>
                            <a:srgbClr val="000000"/>
                          </a:solidFill>
                          <a:effectLst/>
                          <a:latin typeface="Century Gothic" panose="020B0502020202020204" pitchFamily="34" charset="0"/>
                          <a:ea typeface="ＭＳ Ｐゴシック" panose="020B0600070205080204" pitchFamily="34" charset="-128"/>
                        </a:rPr>
                        <a:t>Tubos</a:t>
                      </a:r>
                      <a:r>
                        <a:rPr kumimoji="1" lang="en-US" altLang="ja-JP" sz="12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rPr>
                        <a:t> de </a:t>
                      </a:r>
                      <a:r>
                        <a:rPr kumimoji="1" lang="en-US" altLang="ja-JP" sz="1200" b="0" i="0" u="none" strike="noStrike" cap="none" normalizeH="0" baseline="0" dirty="0" err="1">
                          <a:ln>
                            <a:noFill/>
                          </a:ln>
                          <a:solidFill>
                            <a:srgbClr val="000000"/>
                          </a:solidFill>
                          <a:effectLst/>
                          <a:latin typeface="Century Gothic" panose="020B0502020202020204" pitchFamily="34" charset="0"/>
                          <a:ea typeface="ＭＳ Ｐゴシック" panose="020B0600070205080204" pitchFamily="34" charset="-128"/>
                        </a:rPr>
                        <a:t>absorción</a:t>
                      </a:r>
                      <a:endParaRPr kumimoji="1" lang="en-US" altLang="ja-JP" sz="12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endParaRPr>
                    </a:p>
                  </a:txBody>
                  <a:tcPr marL="168803" marR="168803" marT="84403" marB="84403" horzOverflow="overflow">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rPr>
                        <a:t>Bolsa para </a:t>
                      </a:r>
                      <a:r>
                        <a:rPr kumimoji="1" lang="en-US" altLang="ja-JP" sz="1200" b="0" i="0" u="none" strike="noStrike" cap="none" normalizeH="0" baseline="0" dirty="0" err="1">
                          <a:ln>
                            <a:noFill/>
                          </a:ln>
                          <a:solidFill>
                            <a:srgbClr val="000000"/>
                          </a:solidFill>
                          <a:effectLst/>
                          <a:latin typeface="Century Gothic" panose="020B0502020202020204" pitchFamily="34" charset="0"/>
                          <a:ea typeface="ＭＳ Ｐゴシック" panose="020B0600070205080204" pitchFamily="34" charset="-128"/>
                        </a:rPr>
                        <a:t>tubo</a:t>
                      </a:r>
                      <a:br>
                        <a:rPr kumimoji="1" lang="en-US" altLang="ja-JP" sz="12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rPr>
                      </a:br>
                      <a:endParaRPr kumimoji="1" lang="ja-JP" altLang="en-US" sz="12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endParaRPr>
                    </a:p>
                  </a:txBody>
                  <a:tcPr marL="168803" marR="168803" marT="84403" marB="8440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3241727863"/>
                  </a:ext>
                </a:extLst>
              </a:tr>
              <a:tr h="1693863">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200" b="1" i="0" u="none" strike="noStrike" cap="none" normalizeH="0" baseline="0" dirty="0" err="1">
                          <a:ln>
                            <a:noFill/>
                          </a:ln>
                          <a:solidFill>
                            <a:srgbClr val="000000"/>
                          </a:solidFill>
                          <a:effectLst/>
                          <a:latin typeface="Century Gothic" panose="020B0502020202020204" pitchFamily="34" charset="0"/>
                          <a:ea typeface="ＭＳ Ｐゴシック" panose="020B0600070205080204" pitchFamily="34" charset="-128"/>
                        </a:rPr>
                        <a:t>Opcional</a:t>
                      </a:r>
                      <a:endParaRPr kumimoji="1" lang="en-US" altLang="ja-JP" sz="1200" b="1"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endParaRPr>
                    </a:p>
                  </a:txBody>
                  <a:tcPr marL="168803" marR="168803" marT="46777" marB="46777" vert="eaVert" anchor="ctr" horzOverflow="overflow">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CC"/>
                    </a:solidFill>
                  </a:tcPr>
                </a:tc>
                <a:tc gridSpan="2">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2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rPr>
                        <a:t>　　</a:t>
                      </a:r>
                      <a:endParaRPr kumimoji="1" lang="en-US" altLang="ja-JP" sz="1200" b="0" i="0" u="none" strike="noStrike" cap="none" normalizeH="0" baseline="0" dirty="0">
                        <a:ln>
                          <a:noFill/>
                        </a:ln>
                        <a:solidFill>
                          <a:srgbClr val="000000"/>
                        </a:solidFill>
                        <a:effectLst/>
                        <a:latin typeface="Century Gothic" panose="020B050202020202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a:ln>
                            <a:noFill/>
                          </a:ln>
                          <a:solidFill>
                            <a:srgbClr val="000000"/>
                          </a:solidFill>
                          <a:effectLst/>
                          <a:latin typeface="Century Gothic" panose="020B0502020202020204" pitchFamily="34" charset="0"/>
                          <a:ea typeface="HGS創英角ｺﾞｼｯｸUB" panose="020B0900000000000000" pitchFamily="34" charset="-128"/>
                        </a:rPr>
                        <a:t>Unidad de </a:t>
                      </a:r>
                      <a:r>
                        <a:rPr kumimoji="1" lang="en-US" altLang="ja-JP" sz="1200" b="0" i="0" u="none" strike="noStrike" cap="none" normalizeH="0" baseline="0" dirty="0" err="1">
                          <a:ln>
                            <a:noFill/>
                          </a:ln>
                          <a:solidFill>
                            <a:srgbClr val="000000"/>
                          </a:solidFill>
                          <a:effectLst/>
                          <a:latin typeface="Century Gothic" panose="020B0502020202020204" pitchFamily="34" charset="0"/>
                          <a:ea typeface="HGS創英角ｺﾞｼｯｸUB" panose="020B0900000000000000" pitchFamily="34" charset="-128"/>
                        </a:rPr>
                        <a:t>bateria</a:t>
                      </a:r>
                      <a:r>
                        <a:rPr kumimoji="1" lang="en-US" altLang="ja-JP" sz="1200" b="0" i="0" u="none" strike="noStrike" cap="none" normalizeH="0" baseline="0" dirty="0">
                          <a:ln>
                            <a:noFill/>
                          </a:ln>
                          <a:solidFill>
                            <a:srgbClr val="000000"/>
                          </a:solidFill>
                          <a:effectLst/>
                          <a:latin typeface="Century Gothic" panose="020B0502020202020204" pitchFamily="34" charset="0"/>
                          <a:ea typeface="HGS創英角ｺﾞｼｯｸUB" panose="020B0900000000000000" pitchFamily="34" charset="-128"/>
                        </a:rPr>
                        <a:t> de ion </a:t>
                      </a:r>
                      <a:r>
                        <a:rPr kumimoji="1" lang="en-US" altLang="ja-JP" sz="1200" b="0" i="0" u="none" strike="noStrike" cap="none" normalizeH="0" baseline="0" dirty="0" err="1">
                          <a:ln>
                            <a:noFill/>
                          </a:ln>
                          <a:solidFill>
                            <a:srgbClr val="000000"/>
                          </a:solidFill>
                          <a:effectLst/>
                          <a:latin typeface="Century Gothic" panose="020B0502020202020204" pitchFamily="34" charset="0"/>
                          <a:ea typeface="HGS創英角ｺﾞｼｯｸUB" panose="020B0900000000000000" pitchFamily="34" charset="-128"/>
                        </a:rPr>
                        <a:t>litio</a:t>
                      </a:r>
                      <a:endParaRPr kumimoji="1" lang="ja-JP" altLang="en-US" sz="12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endParaRPr>
                    </a:p>
                  </a:txBody>
                  <a:tcPr marL="168803" marR="168803" marT="84403" marB="84403" horzOverflow="overflow">
                    <a:lnL w="38100" cap="flat" cmpd="sng" algn="ctr">
                      <a:solidFill>
                        <a:srgbClr val="FF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a:noFill/>
                    </a:lnTlToBr>
                    <a:lnBlToTr>
                      <a:noFill/>
                    </a:lnBlToTr>
                    <a:solidFill>
                      <a:srgbClr val="FFFFCC"/>
                    </a:solidFill>
                  </a:tcPr>
                </a:tc>
                <a:tc hMerge="1">
                  <a:txBody>
                    <a:bodyPr/>
                    <a:lstStyle/>
                    <a:p>
                      <a:endParaRPr lang="en-US"/>
                    </a:p>
                  </a:txBody>
                  <a:tcPr/>
                </a:tc>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2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rPr>
                        <a:t>　 </a:t>
                      </a:r>
                      <a:endParaRPr kumimoji="1" lang="en-US" altLang="ja-JP" sz="1200" b="0" i="0" u="none" strike="noStrike" cap="none" normalizeH="0" baseline="0" dirty="0">
                        <a:ln>
                          <a:noFill/>
                        </a:ln>
                        <a:solidFill>
                          <a:schemeClr val="tx1"/>
                        </a:solidFill>
                        <a:effectLst/>
                        <a:latin typeface="Century Gothic" panose="020B0502020202020204" pitchFamily="34" charset="0"/>
                        <a:ea typeface="ＭＳ Ｐゴシック"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200" b="0" i="0" u="none" strike="noStrike" cap="none" normalizeH="0" baseline="0" dirty="0">
                          <a:ln>
                            <a:noFill/>
                          </a:ln>
                          <a:solidFill>
                            <a:srgbClr val="000000"/>
                          </a:solidFill>
                          <a:effectLst/>
                          <a:latin typeface="Century Gothic" panose="020B0502020202020204" pitchFamily="34" charset="0"/>
                          <a:ea typeface="HGS創英角ｺﾞｼｯｸUB" panose="020B0900000000000000" pitchFamily="34" charset="-128"/>
                        </a:rPr>
                        <a:t>Adaptor de </a:t>
                      </a:r>
                      <a:r>
                        <a:rPr kumimoji="1" lang="en-US" altLang="ja-JP" sz="1200" b="0" i="0" u="none" strike="noStrike" cap="none" normalizeH="0" baseline="0" dirty="0" err="1">
                          <a:ln>
                            <a:noFill/>
                          </a:ln>
                          <a:solidFill>
                            <a:srgbClr val="000000"/>
                          </a:solidFill>
                          <a:effectLst/>
                          <a:latin typeface="Century Gothic" panose="020B0502020202020204" pitchFamily="34" charset="0"/>
                          <a:ea typeface="HGS創英角ｺﾞｼｯｸUB" panose="020B0900000000000000" pitchFamily="34" charset="-128"/>
                        </a:rPr>
                        <a:t>corriente</a:t>
                      </a:r>
                      <a:r>
                        <a:rPr kumimoji="1" lang="en-US" altLang="ja-JP" sz="1200" b="0" i="0" u="none" strike="noStrike" cap="none" normalizeH="0" baseline="0" dirty="0">
                          <a:ln>
                            <a:noFill/>
                          </a:ln>
                          <a:solidFill>
                            <a:srgbClr val="000000"/>
                          </a:solidFill>
                          <a:effectLst/>
                          <a:latin typeface="Century Gothic" panose="020B0502020202020204" pitchFamily="34" charset="0"/>
                          <a:ea typeface="HGS創英角ｺﾞｼｯｸUB" panose="020B0900000000000000" pitchFamily="34" charset="-128"/>
                        </a:rPr>
                        <a:t> </a:t>
                      </a:r>
                      <a:r>
                        <a:rPr kumimoji="1" lang="en-US" altLang="ja-JP" sz="1200" b="0" i="0" u="none" strike="noStrike" cap="none" normalizeH="0" baseline="0" dirty="0" err="1">
                          <a:ln>
                            <a:noFill/>
                          </a:ln>
                          <a:solidFill>
                            <a:srgbClr val="000000"/>
                          </a:solidFill>
                          <a:effectLst/>
                          <a:latin typeface="Century Gothic" panose="020B0502020202020204" pitchFamily="34" charset="0"/>
                          <a:ea typeface="HGS創英角ｺﾞｼｯｸUB" panose="020B0900000000000000" pitchFamily="34" charset="-128"/>
                        </a:rPr>
                        <a:t>alterna</a:t>
                      </a:r>
                      <a:endParaRPr kumimoji="1" lang="ja-JP" altLang="en-US" sz="12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endParaRPr>
                    </a:p>
                  </a:txBody>
                  <a:tcPr marL="168803" marR="168803" marT="84403" marB="84403" horzOverflow="overflow">
                    <a:lnL w="12700" cap="flat" cmpd="sng" algn="ctr">
                      <a:solidFill>
                        <a:schemeClr val="tx1"/>
                      </a:solidFill>
                      <a:prstDash val="solid"/>
                      <a:round/>
                      <a:headEnd type="none" w="med" len="med"/>
                      <a:tailEnd type="none" w="med" len="med"/>
                    </a:lnL>
                    <a:lnR w="381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rgbClr val="FF0000"/>
                      </a:solidFill>
                      <a:prstDash val="solid"/>
                      <a:round/>
                      <a:headEnd type="none" w="med" len="med"/>
                      <a:tailEnd type="none" w="med" len="med"/>
                    </a:lnB>
                    <a:lnTlToBr>
                      <a:noFill/>
                    </a:lnTlToBr>
                    <a:lnBlToTr>
                      <a:noFill/>
                    </a:lnBlToTr>
                    <a:solidFill>
                      <a:srgbClr val="FFFFCC"/>
                    </a:solidFill>
                  </a:tcPr>
                </a:tc>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endParaRPr>
                    </a:p>
                  </a:txBody>
                  <a:tcPr marL="168803" marR="168803" marT="84403" marB="84403" horzOverflow="overflow">
                    <a:lnL w="38100" cap="flat" cmpd="sng" algn="ctr">
                      <a:solidFill>
                        <a:srgbClr val="FF0000"/>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eaLnBrk="0" hangingPunct="0">
                        <a:spcBef>
                          <a:spcPct val="20000"/>
                        </a:spcBef>
                        <a:buFont typeface="Arial" panose="020B0604020202020204" pitchFamily="34" charset="0"/>
                        <a:defRPr sz="2800">
                          <a:solidFill>
                            <a:schemeClr val="tx1"/>
                          </a:solidFill>
                          <a:latin typeface="Century Gothic" panose="020B0502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defRPr sz="2400">
                          <a:solidFill>
                            <a:schemeClr val="tx1"/>
                          </a:solidFill>
                          <a:latin typeface="Century Gothic" panose="020B0502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defRPr sz="2000">
                          <a:solidFill>
                            <a:schemeClr val="tx1"/>
                          </a:solidFill>
                          <a:latin typeface="Century Gothic" panose="020B0502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defRPr>
                          <a:solidFill>
                            <a:schemeClr val="tx1"/>
                          </a:solidFill>
                          <a:latin typeface="Century Gothic" panose="020B0502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200" b="0" i="0" u="none" strike="noStrike" cap="none" normalizeH="0" baseline="0">
                        <a:ln>
                          <a:noFill/>
                        </a:ln>
                        <a:solidFill>
                          <a:srgbClr val="000000"/>
                        </a:solidFill>
                        <a:effectLst/>
                        <a:latin typeface="Century Gothic" panose="020B0502020202020204" pitchFamily="34" charset="0"/>
                        <a:ea typeface="HGS創英角ｺﾞｼｯｸUB" panose="020B0900000000000000" pitchFamily="34" charset="-128"/>
                      </a:endParaRPr>
                    </a:p>
                  </a:txBody>
                  <a:tcPr marL="168803" marR="168803" marT="84403" marB="84403"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2140078750"/>
                  </a:ext>
                </a:extLst>
              </a:tr>
            </a:tbl>
          </a:graphicData>
        </a:graphic>
      </p:graphicFrame>
      <p:grpSp>
        <p:nvGrpSpPr>
          <p:cNvPr id="17438" name="グループ化 2">
            <a:extLst>
              <a:ext uri="{FF2B5EF4-FFF2-40B4-BE49-F238E27FC236}">
                <a16:creationId xmlns:a16="http://schemas.microsoft.com/office/drawing/2014/main" id="{D2DB79F0-2D9E-8640-8BC0-3ECEE2434905}"/>
              </a:ext>
            </a:extLst>
          </p:cNvPr>
          <p:cNvGrpSpPr>
            <a:grpSpLocks/>
          </p:cNvGrpSpPr>
          <p:nvPr/>
        </p:nvGrpSpPr>
        <p:grpSpPr bwMode="auto">
          <a:xfrm>
            <a:off x="2253938" y="2971800"/>
            <a:ext cx="5375275" cy="3062287"/>
            <a:chOff x="2381968" y="2979731"/>
            <a:chExt cx="5375809" cy="3062135"/>
          </a:xfrm>
        </p:grpSpPr>
        <p:pic>
          <p:nvPicPr>
            <p:cNvPr id="17442" name="Picture 2" descr="\\fsv7k\部署（旧データ）\営業技術\部内共有\旧営業企画+旧MRD室共有\07-製品写真_ロゴ\01-理研製品写真\GX-8000\GX-8000付属品\ケースとベルト\☆肩ﾍﾞﾙﾄ.gif">
              <a:extLst>
                <a:ext uri="{FF2B5EF4-FFF2-40B4-BE49-F238E27FC236}">
                  <a16:creationId xmlns:a16="http://schemas.microsoft.com/office/drawing/2014/main" id="{DFB53CED-B03F-DD45-AD9C-283B703AFF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89896" y="2979731"/>
              <a:ext cx="1537183" cy="1106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43" name="Picture 5" descr="\\fsv7k\部署（旧データ）\営業技術\部内共有\旧営業企画+旧MRD室共有\07-製品写真_ロゴ\01-理研製品写真\GX-8000\GX-8000付属品\GX-8000LELの付属品\充電用ACアダプタ.png">
              <a:extLst>
                <a:ext uri="{FF2B5EF4-FFF2-40B4-BE49-F238E27FC236}">
                  <a16:creationId xmlns:a16="http://schemas.microsoft.com/office/drawing/2014/main" id="{82700E8B-B8DC-1D4B-BE21-076FE9C805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921841">
              <a:off x="5069832" y="4700949"/>
              <a:ext cx="768894" cy="13409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44" name="Picture 2" descr="\\fsv7k\部署（旧データ）\営業技術\部内共有\旧営業企画+旧MRD室共有\07-製品写真_ロゴ\01-理研製品写真\GX-8000\GX-8000付属品\その他　付属品\ハンドアスピレータ.png">
              <a:extLst>
                <a:ext uri="{FF2B5EF4-FFF2-40B4-BE49-F238E27FC236}">
                  <a16:creationId xmlns:a16="http://schemas.microsoft.com/office/drawing/2014/main" id="{3C5A99B9-A236-7347-A6E2-04660D7C86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6188" y="3284516"/>
              <a:ext cx="1178514" cy="636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45" name="Picture 3" descr="\\fsv7k\部署（旧データ）\営業技術\部内共有\旧営業企画+旧MRD室共有\07-製品写真_ロゴ\01-理研製品写真\GX-8000\GX-8000付属品\チューブ関係\☆ﾌﾛｰﾓﾆﾀ付ﾌｨﾙﾀ管.gif">
              <a:extLst>
                <a:ext uri="{FF2B5EF4-FFF2-40B4-BE49-F238E27FC236}">
                  <a16:creationId xmlns:a16="http://schemas.microsoft.com/office/drawing/2014/main" id="{56FD41C4-4C51-694A-836A-867E40DC1D5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9514" y="3136889"/>
              <a:ext cx="1468263" cy="975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46" name="図 13">
              <a:extLst>
                <a:ext uri="{FF2B5EF4-FFF2-40B4-BE49-F238E27FC236}">
                  <a16:creationId xmlns:a16="http://schemas.microsoft.com/office/drawing/2014/main" id="{CA0A8A18-DA46-6D41-A100-B3AC0D027A51}"/>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81968" y="4921137"/>
              <a:ext cx="1505459" cy="839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3" name="正方形/長方形 112">
              <a:extLst>
                <a:ext uri="{FF2B5EF4-FFF2-40B4-BE49-F238E27FC236}">
                  <a16:creationId xmlns:a16="http://schemas.microsoft.com/office/drawing/2014/main" id="{338815B9-9C07-2A4A-83D8-2FEF63AC96E0}"/>
                </a:ext>
              </a:extLst>
            </p:cNvPr>
            <p:cNvSpPr/>
            <p:nvPr/>
          </p:nvSpPr>
          <p:spPr bwMode="auto">
            <a:xfrm rot="1103976">
              <a:off x="3175797" y="4813202"/>
              <a:ext cx="858922" cy="288911"/>
            </a:xfrm>
            <a:prstGeom prst="rect">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latin typeface="Times New Roman" charset="0"/>
                <a:ea typeface="ＭＳ Ｐゴシック" charset="0"/>
                <a:cs typeface="Times New Roman" charset="0"/>
              </a:endParaRPr>
            </a:p>
          </p:txBody>
        </p:sp>
      </p:grpSp>
      <p:pic>
        <p:nvPicPr>
          <p:cNvPr id="17439" name="Picture 43" descr="\\192.168.7.210\★共有サーバ\旧　営業技術課員\安藤\2-Project\Internal\4-FI-8000\1-Data Sheet\画像\ガス採集チューブ-2.jpg">
            <a:extLst>
              <a:ext uri="{FF2B5EF4-FFF2-40B4-BE49-F238E27FC236}">
                <a16:creationId xmlns:a16="http://schemas.microsoft.com/office/drawing/2014/main" id="{4F403584-B387-494F-BB48-BD02AB5337D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64951" y="3101009"/>
            <a:ext cx="1628775" cy="1220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40" name="タイトル 1">
            <a:extLst>
              <a:ext uri="{FF2B5EF4-FFF2-40B4-BE49-F238E27FC236}">
                <a16:creationId xmlns:a16="http://schemas.microsoft.com/office/drawing/2014/main" id="{D8D810CC-34D7-3A4C-92FF-47086A14B45D}"/>
              </a:ext>
            </a:extLst>
          </p:cNvPr>
          <p:cNvSpPr txBox="1">
            <a:spLocks/>
          </p:cNvSpPr>
          <p:nvPr/>
        </p:nvSpPr>
        <p:spPr bwMode="auto">
          <a:xfrm>
            <a:off x="639763" y="692150"/>
            <a:ext cx="89154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ja-JP" sz="2800" b="1" dirty="0" err="1">
                <a:latin typeface="Century Gothic" panose="020B0502020202020204" pitchFamily="34" charset="0"/>
              </a:rPr>
              <a:t>Accesorios</a:t>
            </a:r>
            <a:endParaRPr lang="ja-JP" altLang="en-US" sz="2700" b="1">
              <a:latin typeface="Century Gothic" panose="020B0502020202020204" pitchFamily="34" charset="0"/>
              <a:ea typeface="HG創英角ｺﾞｼｯｸUB" panose="020B0909000000000000" pitchFamily="49" charset="-128"/>
            </a:endParaRPr>
          </a:p>
        </p:txBody>
      </p:sp>
      <p:pic>
        <p:nvPicPr>
          <p:cNvPr id="17441" name="Picture 1" descr="FI8000_Filter_w_pouch.png">
            <a:extLst>
              <a:ext uri="{FF2B5EF4-FFF2-40B4-BE49-F238E27FC236}">
                <a16:creationId xmlns:a16="http://schemas.microsoft.com/office/drawing/2014/main" id="{1277E7A6-244E-974C-8876-50FBDB41DAB5}"/>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543800" y="3124200"/>
            <a:ext cx="1295400" cy="98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タイトル 1">
            <a:extLst>
              <a:ext uri="{FF2B5EF4-FFF2-40B4-BE49-F238E27FC236}">
                <a16:creationId xmlns:a16="http://schemas.microsoft.com/office/drawing/2014/main" id="{94506692-5E16-1B49-A9A3-A03A6CD28009}"/>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5" name="Picture 4">
            <a:extLst>
              <a:ext uri="{FF2B5EF4-FFF2-40B4-BE49-F238E27FC236}">
                <a16:creationId xmlns:a16="http://schemas.microsoft.com/office/drawing/2014/main" id="{9626DD80-9C14-6E42-8571-285A3255684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716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ontent Placeholder 2">
            <a:extLst>
              <a:ext uri="{FF2B5EF4-FFF2-40B4-BE49-F238E27FC236}">
                <a16:creationId xmlns:a16="http://schemas.microsoft.com/office/drawing/2014/main" id="{CB6BEEE6-F48F-B540-8DD1-5A606BE50F4C}"/>
              </a:ext>
            </a:extLst>
          </p:cNvPr>
          <p:cNvSpPr>
            <a:spLocks noGrp="1"/>
          </p:cNvSpPr>
          <p:nvPr>
            <p:ph idx="1"/>
          </p:nvPr>
        </p:nvSpPr>
        <p:spPr>
          <a:xfrm>
            <a:off x="838200" y="4419600"/>
            <a:ext cx="8610600" cy="2362200"/>
          </a:xfrm>
        </p:spPr>
        <p:txBody>
          <a:bodyPr/>
          <a:lstStyle/>
          <a:p>
            <a:pPr marL="0" indent="0" eaLnBrk="1" hangingPunct="1">
              <a:buFont typeface="Arial" charset="0"/>
              <a:buNone/>
              <a:defRPr/>
            </a:pPr>
            <a:r>
              <a:rPr lang="en-US" sz="2000" dirty="0"/>
              <a:t>La </a:t>
            </a:r>
            <a:r>
              <a:rPr lang="en-US" sz="2000" dirty="0" err="1"/>
              <a:t>pantalla</a:t>
            </a:r>
            <a:r>
              <a:rPr lang="en-US" sz="2000" dirty="0"/>
              <a:t> </a:t>
            </a:r>
            <a:r>
              <a:rPr lang="en-US" sz="2000" dirty="0" err="1"/>
              <a:t>mostrará</a:t>
            </a:r>
            <a:r>
              <a:rPr lang="en-US" sz="2000" dirty="0"/>
              <a:t> la </a:t>
            </a:r>
            <a:r>
              <a:rPr lang="en-US" sz="2000" dirty="0" err="1"/>
              <a:t>configuración</a:t>
            </a:r>
            <a:r>
              <a:rPr lang="en-US" sz="2000" dirty="0"/>
              <a:t> de </a:t>
            </a:r>
            <a:r>
              <a:rPr lang="en-US" sz="2000" dirty="0" err="1"/>
              <a:t>fecha</a:t>
            </a:r>
            <a:r>
              <a:rPr lang="en-US" sz="2000" dirty="0"/>
              <a:t>/hora actual.</a:t>
            </a:r>
            <a:br>
              <a:rPr lang="en-US" sz="2000" dirty="0"/>
            </a:br>
            <a:r>
              <a:rPr lang="en-US" sz="2000" u="sng" dirty="0"/>
              <a:t>Para </a:t>
            </a:r>
            <a:r>
              <a:rPr lang="en-US" sz="2000" u="sng" dirty="0" err="1"/>
              <a:t>cambiar</a:t>
            </a:r>
            <a:r>
              <a:rPr lang="en-US" sz="2000" u="sng" dirty="0"/>
              <a:t> la </a:t>
            </a:r>
            <a:r>
              <a:rPr lang="en-US" sz="2000" u="sng" dirty="0" err="1"/>
              <a:t>configuración</a:t>
            </a:r>
            <a:r>
              <a:rPr lang="en-US" sz="2000" dirty="0"/>
              <a:t>, </a:t>
            </a:r>
            <a:r>
              <a:rPr lang="en-US" sz="2000" dirty="0" err="1"/>
              <a:t>presione</a:t>
            </a:r>
            <a:r>
              <a:rPr lang="en-US" sz="2000" dirty="0"/>
              <a:t> el </a:t>
            </a:r>
            <a:r>
              <a:rPr lang="en-US" sz="2000" dirty="0" err="1"/>
              <a:t>botón</a:t>
            </a:r>
            <a:r>
              <a:rPr lang="en-US" sz="2000" dirty="0"/>
              <a:t> </a:t>
            </a:r>
            <a:r>
              <a:rPr lang="en-US" sz="2000" b="1" dirty="0"/>
              <a:t>POWER/ENTER</a:t>
            </a:r>
            <a:r>
              <a:rPr lang="en-US" sz="2000" dirty="0"/>
              <a:t>:</a:t>
            </a:r>
          </a:p>
          <a:p>
            <a:pPr eaLnBrk="1" hangingPunct="1">
              <a:buFont typeface="Arial"/>
              <a:buChar char="•"/>
              <a:defRPr/>
            </a:pPr>
            <a:r>
              <a:rPr lang="en-US" sz="2000" dirty="0" err="1"/>
              <a:t>Año</a:t>
            </a:r>
            <a:r>
              <a:rPr lang="en-US" sz="2000" dirty="0"/>
              <a:t> </a:t>
            </a:r>
            <a:r>
              <a:rPr lang="en-US" sz="2000" dirty="0" err="1"/>
              <a:t>parpadeará</a:t>
            </a:r>
            <a:r>
              <a:rPr lang="en-US" sz="2000" dirty="0"/>
              <a:t>.  </a:t>
            </a:r>
            <a:r>
              <a:rPr lang="en-US" sz="2000" u="sng" dirty="0"/>
              <a:t>Para </a:t>
            </a:r>
            <a:r>
              <a:rPr lang="en-US" sz="2000" u="sng" dirty="0" err="1"/>
              <a:t>aceptar</a:t>
            </a:r>
            <a:r>
              <a:rPr lang="en-US" sz="2000" u="sng" dirty="0"/>
              <a:t> </a:t>
            </a:r>
            <a:r>
              <a:rPr lang="en-US" sz="2000" u="sng" dirty="0" err="1"/>
              <a:t>presione</a:t>
            </a:r>
            <a:r>
              <a:rPr lang="en-US" sz="2000" u="sng" dirty="0"/>
              <a:t> el </a:t>
            </a:r>
            <a:r>
              <a:rPr lang="en-US" sz="2000" u="sng" dirty="0" err="1"/>
              <a:t>botón</a:t>
            </a:r>
            <a:r>
              <a:rPr lang="en-US" sz="2000" dirty="0"/>
              <a:t> </a:t>
            </a:r>
            <a:r>
              <a:rPr lang="en-US" sz="2000" b="1" dirty="0"/>
              <a:t>POWER/ENTER</a:t>
            </a:r>
            <a:r>
              <a:rPr lang="en-US" sz="2000" dirty="0"/>
              <a:t>. </a:t>
            </a:r>
            <a:br>
              <a:rPr lang="en-US" sz="2000" dirty="0"/>
            </a:br>
            <a:r>
              <a:rPr lang="en-US" sz="2000" u="sng" dirty="0"/>
              <a:t>Para </a:t>
            </a:r>
            <a:r>
              <a:rPr lang="en-US" sz="2000" u="sng" dirty="0" err="1"/>
              <a:t>cambiar</a:t>
            </a:r>
            <a:r>
              <a:rPr lang="en-US" sz="2000" u="sng" dirty="0"/>
              <a:t>, </a:t>
            </a:r>
            <a:r>
              <a:rPr lang="en-US" sz="2000" dirty="0"/>
              <a:t>use </a:t>
            </a:r>
            <a:r>
              <a:rPr lang="en-US" sz="2000" dirty="0" err="1"/>
              <a:t>los</a:t>
            </a:r>
            <a:r>
              <a:rPr lang="en-US" sz="2000" dirty="0"/>
              <a:t> </a:t>
            </a:r>
            <a:r>
              <a:rPr lang="en-US" sz="2000" dirty="0" err="1"/>
              <a:t>botones</a:t>
            </a:r>
            <a:r>
              <a:rPr lang="en-US" sz="2000" dirty="0"/>
              <a:t> </a:t>
            </a:r>
            <a:r>
              <a:rPr lang="en-US" sz="2000" b="1" dirty="0"/>
              <a:t>REF CAL </a:t>
            </a:r>
            <a:r>
              <a:rPr lang="en-US" sz="2000" dirty="0"/>
              <a:t>y </a:t>
            </a:r>
            <a:r>
              <a:rPr lang="en-US" sz="2000" b="1" dirty="0"/>
              <a:t>REC</a:t>
            </a:r>
            <a:r>
              <a:rPr lang="en-US" sz="2000" dirty="0"/>
              <a:t> para </a:t>
            </a:r>
            <a:r>
              <a:rPr lang="en-US" sz="2000" dirty="0" err="1"/>
              <a:t>desplazarse</a:t>
            </a:r>
            <a:r>
              <a:rPr lang="en-US" sz="2000" dirty="0"/>
              <a:t>, </a:t>
            </a:r>
            <a:r>
              <a:rPr lang="en-US" sz="2000" dirty="0" err="1"/>
              <a:t>luego</a:t>
            </a:r>
            <a:r>
              <a:rPr lang="en-US" sz="2000" dirty="0"/>
              <a:t> </a:t>
            </a:r>
            <a:r>
              <a:rPr lang="en-US" sz="2000" dirty="0" err="1"/>
              <a:t>presione</a:t>
            </a:r>
            <a:r>
              <a:rPr lang="en-US" sz="2000" dirty="0"/>
              <a:t> </a:t>
            </a:r>
            <a:r>
              <a:rPr lang="en-US" sz="2000" b="1" dirty="0"/>
              <a:t>POWER/ENTER </a:t>
            </a:r>
            <a:r>
              <a:rPr lang="en-US" sz="2000" dirty="0"/>
              <a:t>para </a:t>
            </a:r>
            <a:r>
              <a:rPr lang="en-US" sz="2000" dirty="0" err="1"/>
              <a:t>seleccionar</a:t>
            </a:r>
            <a:r>
              <a:rPr lang="en-US" sz="2000" dirty="0"/>
              <a:t>.</a:t>
            </a:r>
          </a:p>
        </p:txBody>
      </p:sp>
      <p:sp>
        <p:nvSpPr>
          <p:cNvPr id="11" name="Double Bracket 10">
            <a:extLst>
              <a:ext uri="{FF2B5EF4-FFF2-40B4-BE49-F238E27FC236}">
                <a16:creationId xmlns:a16="http://schemas.microsoft.com/office/drawing/2014/main" id="{560AB544-8DD2-4E47-8E10-011CEBD75F87}"/>
              </a:ext>
            </a:extLst>
          </p:cNvPr>
          <p:cNvSpPr>
            <a:spLocks noChangeArrowheads="1"/>
          </p:cNvSpPr>
          <p:nvPr/>
        </p:nvSpPr>
        <p:spPr bwMode="auto">
          <a:xfrm>
            <a:off x="5410200" y="2362200"/>
            <a:ext cx="685800" cy="381000"/>
          </a:xfrm>
          <a:prstGeom prst="bracketPair">
            <a:avLst>
              <a:gd name="adj" fmla="val 16667"/>
            </a:avLst>
          </a:prstGeom>
          <a:noFill/>
          <a:ln w="635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n-US">
              <a:latin typeface="+mn-lt"/>
              <a:ea typeface="+mn-ea"/>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タイトル 1">
            <a:extLst>
              <a:ext uri="{FF2B5EF4-FFF2-40B4-BE49-F238E27FC236}">
                <a16:creationId xmlns:a16="http://schemas.microsoft.com/office/drawing/2014/main" id="{9F7E1E4B-05B0-7D40-8D6F-7444734BD2C8}"/>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5" name="Picture 4">
            <a:extLst>
              <a:ext uri="{FF2B5EF4-FFF2-40B4-BE49-F238E27FC236}">
                <a16:creationId xmlns:a16="http://schemas.microsoft.com/office/drawing/2014/main" id="{3E528035-66EC-B14F-9221-5E82F4C9725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716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Content Placeholder 2">
            <a:extLst>
              <a:ext uri="{FF2B5EF4-FFF2-40B4-BE49-F238E27FC236}">
                <a16:creationId xmlns:a16="http://schemas.microsoft.com/office/drawing/2014/main" id="{697DF122-A8A3-0848-AC3A-2A65E35522A3}"/>
              </a:ext>
            </a:extLst>
          </p:cNvPr>
          <p:cNvSpPr>
            <a:spLocks noGrp="1"/>
          </p:cNvSpPr>
          <p:nvPr>
            <p:ph idx="1"/>
          </p:nvPr>
        </p:nvSpPr>
        <p:spPr>
          <a:xfrm>
            <a:off x="304800" y="4419600"/>
            <a:ext cx="9448800" cy="1600200"/>
          </a:xfrm>
        </p:spPr>
        <p:txBody>
          <a:bodyPr/>
          <a:lstStyle/>
          <a:p>
            <a:pPr eaLnBrk="1" hangingPunct="1"/>
            <a:r>
              <a:rPr lang="en-US" altLang="en-US" sz="2000" dirty="0" err="1">
                <a:ea typeface="ＭＳ Ｐゴシック" panose="020B0600070205080204" pitchFamily="34" charset="-128"/>
              </a:rPr>
              <a:t>Repita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los</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pasos</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anteriores</a:t>
            </a:r>
            <a:r>
              <a:rPr lang="en-US" altLang="en-US" sz="2000" dirty="0">
                <a:ea typeface="ＭＳ Ｐゴシック" panose="020B0600070205080204" pitchFamily="34" charset="-128"/>
              </a:rPr>
              <a:t> para </a:t>
            </a:r>
            <a:r>
              <a:rPr lang="en-US" altLang="en-US" sz="2000" dirty="0" err="1">
                <a:ea typeface="ＭＳ Ｐゴシック" panose="020B0600070205080204" pitchFamily="34" charset="-128"/>
              </a:rPr>
              <a:t>configurar</a:t>
            </a:r>
            <a:r>
              <a:rPr lang="en-US" altLang="en-US" sz="2000" dirty="0">
                <a:ea typeface="ＭＳ Ｐゴシック" panose="020B0600070205080204" pitchFamily="34" charset="-128"/>
              </a:rPr>
              <a:t> el </a:t>
            </a:r>
            <a:r>
              <a:rPr lang="en-US" altLang="en-US" sz="2000" dirty="0" err="1">
                <a:ea typeface="ＭＳ Ｐゴシック" panose="020B0600070205080204" pitchFamily="34" charset="-128"/>
              </a:rPr>
              <a:t>mes</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día</a:t>
            </a:r>
            <a:r>
              <a:rPr lang="en-US" altLang="en-US" sz="2000" dirty="0">
                <a:ea typeface="ＭＳ Ｐゴシック" panose="020B0600070205080204" pitchFamily="34" charset="-128"/>
              </a:rPr>
              <a:t> y la hora del </a:t>
            </a:r>
            <a:r>
              <a:rPr lang="en-US" altLang="en-US" sz="2000" dirty="0" err="1">
                <a:ea typeface="ＭＳ Ｐゴシック" panose="020B0600070205080204" pitchFamily="34" charset="-128"/>
              </a:rPr>
              <a:t>día</a:t>
            </a:r>
            <a:br>
              <a:rPr lang="en-US" altLang="en-US" sz="2000" dirty="0">
                <a:ea typeface="ＭＳ Ｐゴシック" panose="020B0600070205080204" pitchFamily="34" charset="-128"/>
              </a:rPr>
            </a:br>
            <a:r>
              <a:rPr lang="en-US" altLang="en-US" sz="2000" u="sng" dirty="0" err="1">
                <a:ea typeface="ＭＳ Ｐゴシック" panose="020B0600070205080204" pitchFamily="34" charset="-128"/>
              </a:rPr>
              <a:t>Presione</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POWER/ENTER </a:t>
            </a:r>
            <a:r>
              <a:rPr lang="en-US" altLang="en-US" sz="2000" dirty="0" err="1">
                <a:ea typeface="ＭＳ Ｐゴシック" panose="020B0600070205080204" pitchFamily="34" charset="-128"/>
              </a:rPr>
              <a:t>cuando</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termine</a:t>
            </a:r>
            <a:r>
              <a:rPr lang="en-US" altLang="en-US" sz="2000" dirty="0">
                <a:ea typeface="ＭＳ Ｐゴシック" panose="020B0600070205080204" pitchFamily="34" charset="-128"/>
              </a:rPr>
              <a:t>.</a:t>
            </a:r>
          </a:p>
        </p:txBody>
      </p:sp>
      <p:sp>
        <p:nvSpPr>
          <p:cNvPr id="11" name="Double Bracket 10">
            <a:extLst>
              <a:ext uri="{FF2B5EF4-FFF2-40B4-BE49-F238E27FC236}">
                <a16:creationId xmlns:a16="http://schemas.microsoft.com/office/drawing/2014/main" id="{EBBEAFA2-912F-984C-A45D-093C63212937}"/>
              </a:ext>
            </a:extLst>
          </p:cNvPr>
          <p:cNvSpPr>
            <a:spLocks noChangeArrowheads="1"/>
          </p:cNvSpPr>
          <p:nvPr/>
        </p:nvSpPr>
        <p:spPr bwMode="auto">
          <a:xfrm>
            <a:off x="4724400" y="2362200"/>
            <a:ext cx="762000" cy="381000"/>
          </a:xfrm>
          <a:prstGeom prst="bracketPair">
            <a:avLst>
              <a:gd name="adj" fmla="val 16667"/>
            </a:avLst>
          </a:prstGeom>
          <a:noFill/>
          <a:ln w="381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n-US">
              <a:latin typeface="+mn-lt"/>
              <a:ea typeface="+mn-ea"/>
            </a:endParaRPr>
          </a:p>
        </p:txBody>
      </p:sp>
      <p:sp>
        <p:nvSpPr>
          <p:cNvPr id="8" name="Double Bracket 7">
            <a:extLst>
              <a:ext uri="{FF2B5EF4-FFF2-40B4-BE49-F238E27FC236}">
                <a16:creationId xmlns:a16="http://schemas.microsoft.com/office/drawing/2014/main" id="{D2808820-333D-E747-941E-DAD6266D3AD6}"/>
              </a:ext>
            </a:extLst>
          </p:cNvPr>
          <p:cNvSpPr>
            <a:spLocks noChangeArrowheads="1"/>
          </p:cNvSpPr>
          <p:nvPr/>
        </p:nvSpPr>
        <p:spPr bwMode="auto">
          <a:xfrm>
            <a:off x="4572000" y="2743200"/>
            <a:ext cx="1524000" cy="457200"/>
          </a:xfrm>
          <a:prstGeom prst="bracketPair">
            <a:avLst>
              <a:gd name="adj" fmla="val 16667"/>
            </a:avLst>
          </a:prstGeom>
          <a:noFill/>
          <a:ln w="381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nchor="ctr"/>
          <a:lstStyle/>
          <a:p>
            <a:pPr algn="ctr">
              <a:defRPr/>
            </a:pPr>
            <a:endParaRPr lang="en-US">
              <a:latin typeface="+mn-lt"/>
              <a:ea typeface="+mn-ea"/>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6" presetClass="emph" presetSubtype="0" repeatCount="indefinite" fill="hold" grpId="0" nodeType="withEffect">
                                  <p:stCondLst>
                                    <p:cond delay="0"/>
                                  </p:stCondLst>
                                  <p:endCondLst>
                                    <p:cond evt="onNext" delay="0">
                                      <p:tgtEl>
                                        <p:sldTgt/>
                                      </p:tgtEl>
                                    </p:cond>
                                  </p:endCondLst>
                                  <p:childTnLst>
                                    <p:animEffect transition="out" filter="fade">
                                      <p:cBhvr>
                                        <p:cTn id="6" dur="500" tmFilter="0, 0; .2, .5; .8, .5; 1, 0"/>
                                        <p:tgtEl>
                                          <p:spTgt spid="11"/>
                                        </p:tgtEl>
                                      </p:cBhvr>
                                    </p:animEffect>
                                    <p:animScale>
                                      <p:cBhvr>
                                        <p:cTn id="7" dur="250" autoRev="1" fill="hold"/>
                                        <p:tgtEl>
                                          <p:spTgt spid="11"/>
                                        </p:tgtEl>
                                      </p:cBhvr>
                                      <p:by x="105000" y="105000"/>
                                    </p:animScale>
                                  </p:childTnLst>
                                </p:cTn>
                              </p:par>
                              <p:par>
                                <p:cTn id="8" presetID="26" presetClass="emph" presetSubtype="0" repeatCount="indefinite" fill="hold" grpId="0" nodeType="withEffect">
                                  <p:stCondLst>
                                    <p:cond delay="0"/>
                                  </p:stCondLst>
                                  <p:endCondLst>
                                    <p:cond evt="onNext" delay="0">
                                      <p:tgtEl>
                                        <p:sldTgt/>
                                      </p:tgtEl>
                                    </p:cond>
                                  </p:endCondLst>
                                  <p:childTnLst>
                                    <p:animEffect transition="out" filter="fade">
                                      <p:cBhvr>
                                        <p:cTn id="9" dur="500" tmFilter="0, 0; .2, .5; .8, .5; 1, 0"/>
                                        <p:tgtEl>
                                          <p:spTgt spid="8"/>
                                        </p:tgtEl>
                                      </p:cBhvr>
                                    </p:animEffect>
                                    <p:animScale>
                                      <p:cBhvr>
                                        <p:cTn id="10" dur="250" autoRev="1" fill="hold"/>
                                        <p:tgtEl>
                                          <p:spTgt spid="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タイトル 1">
            <a:extLst>
              <a:ext uri="{FF2B5EF4-FFF2-40B4-BE49-F238E27FC236}">
                <a16:creationId xmlns:a16="http://schemas.microsoft.com/office/drawing/2014/main" id="{CBFDD653-4EC3-3842-8599-85E1051220BC}"/>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sp>
        <p:nvSpPr>
          <p:cNvPr id="37890" name="Content Placeholder 2">
            <a:extLst>
              <a:ext uri="{FF2B5EF4-FFF2-40B4-BE49-F238E27FC236}">
                <a16:creationId xmlns:a16="http://schemas.microsoft.com/office/drawing/2014/main" id="{75BD7595-4CC5-A74D-8B45-B10C36C08CBE}"/>
              </a:ext>
            </a:extLst>
          </p:cNvPr>
          <p:cNvSpPr>
            <a:spLocks noGrp="1"/>
          </p:cNvSpPr>
          <p:nvPr>
            <p:ph idx="1"/>
          </p:nvPr>
        </p:nvSpPr>
        <p:spPr>
          <a:xfrm>
            <a:off x="838200" y="5486400"/>
            <a:ext cx="8229600" cy="1295400"/>
          </a:xfrm>
        </p:spPr>
        <p:txBody>
          <a:bodyPr/>
          <a:lstStyle/>
          <a:p>
            <a:pPr eaLnBrk="1" hangingPunct="1"/>
            <a:r>
              <a:rPr lang="es-ES" sz="2000" dirty="0"/>
              <a:t>Presione el botón </a:t>
            </a:r>
            <a:r>
              <a:rPr lang="es-ES" sz="2000" b="1" dirty="0"/>
              <a:t>REF CAL </a:t>
            </a:r>
            <a:r>
              <a:rPr lang="es-ES" sz="2000" dirty="0"/>
              <a:t>para desplazarse a "Ver datos guardados, borrar datos guardados" o ir a “modo </a:t>
            </a:r>
            <a:r>
              <a:rPr lang="es-ES" sz="2000" dirty="0" err="1"/>
              <a:t>IrDA</a:t>
            </a:r>
            <a:r>
              <a:rPr lang="es-ES" sz="2000" dirty="0"/>
              <a:t> COM.” </a:t>
            </a:r>
          </a:p>
          <a:p>
            <a:pPr eaLnBrk="1" hangingPunct="1"/>
            <a:r>
              <a:rPr lang="en-US" altLang="en-US" sz="2000" dirty="0">
                <a:ea typeface="ＭＳ Ｐゴシック" panose="020B0600070205080204" pitchFamily="34" charset="-128"/>
              </a:rPr>
              <a:t>Si lo </a:t>
            </a:r>
            <a:r>
              <a:rPr lang="en-US" altLang="en-US" sz="2000" dirty="0" err="1">
                <a:ea typeface="ＭＳ Ｐゴシック" panose="020B0600070205080204" pitchFamily="34" charset="-128"/>
              </a:rPr>
              <a:t>desea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presione</a:t>
            </a:r>
            <a:r>
              <a:rPr lang="en-US" altLang="en-US" sz="2000" dirty="0">
                <a:ea typeface="ＭＳ Ｐゴシック" panose="020B0600070205080204" pitchFamily="34" charset="-128"/>
              </a:rPr>
              <a:t> el </a:t>
            </a:r>
            <a:r>
              <a:rPr lang="en-US" altLang="en-US" sz="2000" dirty="0" err="1">
                <a:ea typeface="ＭＳ Ｐゴシック" panose="020B0600070205080204" pitchFamily="34" charset="-128"/>
              </a:rPr>
              <a:t>botón</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POWER/ENTER </a:t>
            </a:r>
            <a:r>
              <a:rPr lang="en-US" altLang="en-US" sz="2000" dirty="0">
                <a:ea typeface="ＭＳ Ｐゴシック" panose="020B0600070205080204" pitchFamily="34" charset="-128"/>
              </a:rPr>
              <a:t>para </a:t>
            </a:r>
            <a:r>
              <a:rPr lang="en-US" altLang="en-US" sz="2000" dirty="0" err="1">
                <a:ea typeface="ＭＳ Ｐゴシック" panose="020B0600070205080204" pitchFamily="34" charset="-128"/>
              </a:rPr>
              <a:t>ingresar</a:t>
            </a:r>
            <a:r>
              <a:rPr lang="en-US" altLang="en-US" sz="2000" dirty="0">
                <a:ea typeface="ＭＳ Ｐゴシック" panose="020B0600070205080204" pitchFamily="34" charset="-128"/>
              </a:rPr>
              <a:t> al </a:t>
            </a:r>
            <a:r>
              <a:rPr lang="en-US" altLang="en-US" sz="2000" dirty="0" err="1">
                <a:ea typeface="ＭＳ Ｐゴシック" panose="020B0600070205080204" pitchFamily="34" charset="-128"/>
              </a:rPr>
              <a:t>modo</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seleccionado</a:t>
            </a:r>
            <a:endParaRPr lang="en-US" altLang="en-US" sz="2000" dirty="0">
              <a:ea typeface="ＭＳ Ｐゴシック" panose="020B0600070205080204" pitchFamily="34" charset="-128"/>
            </a:endParaRPr>
          </a:p>
        </p:txBody>
      </p:sp>
      <p:pic>
        <p:nvPicPr>
          <p:cNvPr id="2" name="Picture 1" descr="FI8000_Setup3.png">
            <a:extLst>
              <a:ext uri="{FF2B5EF4-FFF2-40B4-BE49-F238E27FC236}">
                <a16:creationId xmlns:a16="http://schemas.microsoft.com/office/drawing/2014/main" id="{1C022D6E-FF38-FD4A-84E6-E41FE87FBA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263650"/>
            <a:ext cx="3127375" cy="178435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AD1E7EDB-AC68-0A48-B2A5-21C72961CF1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1263650"/>
            <a:ext cx="3127375" cy="178435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31A82A03-DC9F-5949-B6C0-7A2C6AF9E16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52800" y="3473450"/>
            <a:ext cx="3127375" cy="178435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triped Right Arrow 11">
            <a:extLst>
              <a:ext uri="{FF2B5EF4-FFF2-40B4-BE49-F238E27FC236}">
                <a16:creationId xmlns:a16="http://schemas.microsoft.com/office/drawing/2014/main" id="{002BBB3A-B7CF-724D-AAC4-C13E16B081B2}"/>
              </a:ext>
            </a:extLst>
          </p:cNvPr>
          <p:cNvSpPr>
            <a:spLocks/>
          </p:cNvSpPr>
          <p:nvPr/>
        </p:nvSpPr>
        <p:spPr bwMode="auto">
          <a:xfrm>
            <a:off x="4495800" y="2025650"/>
            <a:ext cx="762000" cy="468313"/>
          </a:xfrm>
          <a:custGeom>
            <a:avLst/>
            <a:gdLst>
              <a:gd name="T0" fmla="*/ 0 w 762000"/>
              <a:gd name="T1" fmla="*/ 117078 h 468313"/>
              <a:gd name="T2" fmla="*/ 14635 w 762000"/>
              <a:gd name="T3" fmla="*/ 117078 h 468313"/>
              <a:gd name="T4" fmla="*/ 14635 w 762000"/>
              <a:gd name="T5" fmla="*/ 351235 h 468313"/>
              <a:gd name="T6" fmla="*/ 0 w 762000"/>
              <a:gd name="T7" fmla="*/ 351235 h 468313"/>
              <a:gd name="T8" fmla="*/ 0 w 762000"/>
              <a:gd name="T9" fmla="*/ 117078 h 468313"/>
              <a:gd name="T10" fmla="*/ 29270 w 762000"/>
              <a:gd name="T11" fmla="*/ 117078 h 468313"/>
              <a:gd name="T12" fmla="*/ 58539 w 762000"/>
              <a:gd name="T13" fmla="*/ 117078 h 468313"/>
              <a:gd name="T14" fmla="*/ 58539 w 762000"/>
              <a:gd name="T15" fmla="*/ 351235 h 468313"/>
              <a:gd name="T16" fmla="*/ 29270 w 762000"/>
              <a:gd name="T17" fmla="*/ 351235 h 468313"/>
              <a:gd name="T18" fmla="*/ 29270 w 762000"/>
              <a:gd name="T19" fmla="*/ 117078 h 468313"/>
              <a:gd name="T20" fmla="*/ 73174 w 762000"/>
              <a:gd name="T21" fmla="*/ 117078 h 468313"/>
              <a:gd name="T22" fmla="*/ 527844 w 762000"/>
              <a:gd name="T23" fmla="*/ 117078 h 468313"/>
              <a:gd name="T24" fmla="*/ 527844 w 762000"/>
              <a:gd name="T25" fmla="*/ 0 h 468313"/>
              <a:gd name="T26" fmla="*/ 762000 w 762000"/>
              <a:gd name="T27" fmla="*/ 234157 h 468313"/>
              <a:gd name="T28" fmla="*/ 527844 w 762000"/>
              <a:gd name="T29" fmla="*/ 468313 h 468313"/>
              <a:gd name="T30" fmla="*/ 527844 w 762000"/>
              <a:gd name="T31" fmla="*/ 351235 h 468313"/>
              <a:gd name="T32" fmla="*/ 73174 w 762000"/>
              <a:gd name="T33" fmla="*/ 351235 h 468313"/>
              <a:gd name="T34" fmla="*/ 73174 w 762000"/>
              <a:gd name="T35" fmla="*/ 117078 h 4683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2000" h="468313">
                <a:moveTo>
                  <a:pt x="0" y="117078"/>
                </a:moveTo>
                <a:lnTo>
                  <a:pt x="14635" y="117078"/>
                </a:lnTo>
                <a:lnTo>
                  <a:pt x="14635" y="351235"/>
                </a:lnTo>
                <a:lnTo>
                  <a:pt x="0" y="351235"/>
                </a:lnTo>
                <a:lnTo>
                  <a:pt x="0" y="117078"/>
                </a:lnTo>
                <a:close/>
                <a:moveTo>
                  <a:pt x="29270" y="117078"/>
                </a:moveTo>
                <a:lnTo>
                  <a:pt x="58539" y="117078"/>
                </a:lnTo>
                <a:lnTo>
                  <a:pt x="58539" y="351235"/>
                </a:lnTo>
                <a:lnTo>
                  <a:pt x="29270" y="351235"/>
                </a:lnTo>
                <a:lnTo>
                  <a:pt x="29270" y="117078"/>
                </a:lnTo>
                <a:close/>
                <a:moveTo>
                  <a:pt x="73174" y="117078"/>
                </a:moveTo>
                <a:lnTo>
                  <a:pt x="527844" y="117078"/>
                </a:lnTo>
                <a:lnTo>
                  <a:pt x="527844" y="0"/>
                </a:lnTo>
                <a:lnTo>
                  <a:pt x="762000" y="234157"/>
                </a:lnTo>
                <a:lnTo>
                  <a:pt x="527844" y="468313"/>
                </a:lnTo>
                <a:lnTo>
                  <a:pt x="527844" y="351235"/>
                </a:lnTo>
                <a:lnTo>
                  <a:pt x="73174" y="351235"/>
                </a:lnTo>
                <a:lnTo>
                  <a:pt x="73174" y="117078"/>
                </a:lnTo>
                <a:close/>
              </a:path>
            </a:pathLst>
          </a:custGeom>
          <a:solidFill>
            <a:schemeClr val="tx1"/>
          </a:solid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23" name="Striped Right Arrow 22">
            <a:extLst>
              <a:ext uri="{FF2B5EF4-FFF2-40B4-BE49-F238E27FC236}">
                <a16:creationId xmlns:a16="http://schemas.microsoft.com/office/drawing/2014/main" id="{608C57EC-EB1B-5146-85F1-27A8B1BCDFDA}"/>
              </a:ext>
            </a:extLst>
          </p:cNvPr>
          <p:cNvSpPr>
            <a:spLocks/>
          </p:cNvSpPr>
          <p:nvPr/>
        </p:nvSpPr>
        <p:spPr bwMode="auto">
          <a:xfrm rot="8547395">
            <a:off x="6997700" y="3581400"/>
            <a:ext cx="762000" cy="468313"/>
          </a:xfrm>
          <a:custGeom>
            <a:avLst/>
            <a:gdLst>
              <a:gd name="T0" fmla="*/ 0 w 762000"/>
              <a:gd name="T1" fmla="*/ 117078 h 468313"/>
              <a:gd name="T2" fmla="*/ 14635 w 762000"/>
              <a:gd name="T3" fmla="*/ 117078 h 468313"/>
              <a:gd name="T4" fmla="*/ 14635 w 762000"/>
              <a:gd name="T5" fmla="*/ 351235 h 468313"/>
              <a:gd name="T6" fmla="*/ 0 w 762000"/>
              <a:gd name="T7" fmla="*/ 351235 h 468313"/>
              <a:gd name="T8" fmla="*/ 0 w 762000"/>
              <a:gd name="T9" fmla="*/ 117078 h 468313"/>
              <a:gd name="T10" fmla="*/ 29270 w 762000"/>
              <a:gd name="T11" fmla="*/ 117078 h 468313"/>
              <a:gd name="T12" fmla="*/ 58539 w 762000"/>
              <a:gd name="T13" fmla="*/ 117078 h 468313"/>
              <a:gd name="T14" fmla="*/ 58539 w 762000"/>
              <a:gd name="T15" fmla="*/ 351235 h 468313"/>
              <a:gd name="T16" fmla="*/ 29270 w 762000"/>
              <a:gd name="T17" fmla="*/ 351235 h 468313"/>
              <a:gd name="T18" fmla="*/ 29270 w 762000"/>
              <a:gd name="T19" fmla="*/ 117078 h 468313"/>
              <a:gd name="T20" fmla="*/ 73174 w 762000"/>
              <a:gd name="T21" fmla="*/ 117078 h 468313"/>
              <a:gd name="T22" fmla="*/ 527844 w 762000"/>
              <a:gd name="T23" fmla="*/ 117078 h 468313"/>
              <a:gd name="T24" fmla="*/ 527844 w 762000"/>
              <a:gd name="T25" fmla="*/ 0 h 468313"/>
              <a:gd name="T26" fmla="*/ 762000 w 762000"/>
              <a:gd name="T27" fmla="*/ 234157 h 468313"/>
              <a:gd name="T28" fmla="*/ 527844 w 762000"/>
              <a:gd name="T29" fmla="*/ 468313 h 468313"/>
              <a:gd name="T30" fmla="*/ 527844 w 762000"/>
              <a:gd name="T31" fmla="*/ 351235 h 468313"/>
              <a:gd name="T32" fmla="*/ 73174 w 762000"/>
              <a:gd name="T33" fmla="*/ 351235 h 468313"/>
              <a:gd name="T34" fmla="*/ 73174 w 762000"/>
              <a:gd name="T35" fmla="*/ 117078 h 4683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2000" h="468313">
                <a:moveTo>
                  <a:pt x="0" y="117078"/>
                </a:moveTo>
                <a:lnTo>
                  <a:pt x="14635" y="117078"/>
                </a:lnTo>
                <a:lnTo>
                  <a:pt x="14635" y="351235"/>
                </a:lnTo>
                <a:lnTo>
                  <a:pt x="0" y="351235"/>
                </a:lnTo>
                <a:lnTo>
                  <a:pt x="0" y="117078"/>
                </a:lnTo>
                <a:close/>
                <a:moveTo>
                  <a:pt x="29270" y="117078"/>
                </a:moveTo>
                <a:lnTo>
                  <a:pt x="58539" y="117078"/>
                </a:lnTo>
                <a:lnTo>
                  <a:pt x="58539" y="351235"/>
                </a:lnTo>
                <a:lnTo>
                  <a:pt x="29270" y="351235"/>
                </a:lnTo>
                <a:lnTo>
                  <a:pt x="29270" y="117078"/>
                </a:lnTo>
                <a:close/>
                <a:moveTo>
                  <a:pt x="73174" y="117078"/>
                </a:moveTo>
                <a:lnTo>
                  <a:pt x="527844" y="117078"/>
                </a:lnTo>
                <a:lnTo>
                  <a:pt x="527844" y="0"/>
                </a:lnTo>
                <a:lnTo>
                  <a:pt x="762000" y="234157"/>
                </a:lnTo>
                <a:lnTo>
                  <a:pt x="527844" y="468313"/>
                </a:lnTo>
                <a:lnTo>
                  <a:pt x="527844" y="351235"/>
                </a:lnTo>
                <a:lnTo>
                  <a:pt x="73174" y="351235"/>
                </a:lnTo>
                <a:lnTo>
                  <a:pt x="73174" y="117078"/>
                </a:lnTo>
                <a:close/>
              </a:path>
            </a:pathLst>
          </a:custGeom>
          <a:solidFill>
            <a:schemeClr val="tx1"/>
          </a:solid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Tree>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タイトル 1">
            <a:extLst>
              <a:ext uri="{FF2B5EF4-FFF2-40B4-BE49-F238E27FC236}">
                <a16:creationId xmlns:a16="http://schemas.microsoft.com/office/drawing/2014/main" id="{0BA0A1ED-EB99-9545-BBEB-C5E82E019D1B}"/>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5" name="Picture 4">
            <a:extLst>
              <a:ext uri="{FF2B5EF4-FFF2-40B4-BE49-F238E27FC236}">
                <a16:creationId xmlns:a16="http://schemas.microsoft.com/office/drawing/2014/main" id="{8373EA3E-6B84-3146-8A84-3CD3B9ED5E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3716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Content Placeholder 2">
            <a:extLst>
              <a:ext uri="{FF2B5EF4-FFF2-40B4-BE49-F238E27FC236}">
                <a16:creationId xmlns:a16="http://schemas.microsoft.com/office/drawing/2014/main" id="{58DF46CD-BE15-354B-B7BB-B864A66C4C05}"/>
              </a:ext>
            </a:extLst>
          </p:cNvPr>
          <p:cNvSpPr>
            <a:spLocks noGrp="1"/>
          </p:cNvSpPr>
          <p:nvPr>
            <p:ph idx="1"/>
          </p:nvPr>
        </p:nvSpPr>
        <p:spPr>
          <a:xfrm>
            <a:off x="381001" y="4953000"/>
            <a:ext cx="9174162" cy="1600200"/>
          </a:xfrm>
        </p:spPr>
        <p:txBody>
          <a:bodyPr/>
          <a:lstStyle/>
          <a:p>
            <a:pPr eaLnBrk="1" hangingPunct="1"/>
            <a:r>
              <a:rPr lang="en-US" altLang="en-US" sz="2000" dirty="0">
                <a:ea typeface="ＭＳ Ｐゴシック" panose="020B0600070205080204" pitchFamily="34" charset="-128"/>
              </a:rPr>
              <a:t>Para </a:t>
            </a:r>
            <a:r>
              <a:rPr lang="en-US" altLang="en-US" sz="2000" dirty="0" err="1">
                <a:ea typeface="ＭＳ Ｐゴシック" panose="020B0600070205080204" pitchFamily="34" charset="-128"/>
              </a:rPr>
              <a:t>salir</a:t>
            </a:r>
            <a:r>
              <a:rPr lang="en-US" altLang="en-US" sz="2000" dirty="0">
                <a:ea typeface="ＭＳ Ｐゴシック" panose="020B0600070205080204" pitchFamily="34" charset="-128"/>
              </a:rPr>
              <a:t> del </a:t>
            </a:r>
            <a:r>
              <a:rPr lang="en-US" altLang="en-US" sz="2000" dirty="0" err="1">
                <a:ea typeface="ＭＳ Ｐゴシック" panose="020B0600070205080204" pitchFamily="34" charset="-128"/>
              </a:rPr>
              <a:t>modo</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configuración</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presione</a:t>
            </a:r>
            <a:r>
              <a:rPr lang="en-US" altLang="en-US" sz="2000" dirty="0">
                <a:ea typeface="ＭＳ Ｐゴシック" panose="020B0600070205080204" pitchFamily="34" charset="-128"/>
              </a:rPr>
              <a:t> el </a:t>
            </a:r>
            <a:r>
              <a:rPr lang="en-US" altLang="en-US" sz="2000" dirty="0" err="1">
                <a:ea typeface="ＭＳ Ｐゴシック" panose="020B0600070205080204" pitchFamily="34" charset="-128"/>
              </a:rPr>
              <a:t>botón</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REF CAL </a:t>
            </a:r>
            <a:r>
              <a:rPr lang="en-US" altLang="en-US" sz="2000" dirty="0">
                <a:ea typeface="ＭＳ Ｐゴシック" panose="020B0600070205080204" pitchFamily="34" charset="-128"/>
              </a:rPr>
              <a:t>para </a:t>
            </a:r>
            <a:r>
              <a:rPr lang="en-US" altLang="en-US" sz="2000" dirty="0" err="1">
                <a:ea typeface="ＭＳ Ｐゴシック" panose="020B0600070205080204" pitchFamily="34" charset="-128"/>
              </a:rPr>
              <a:t>desplazarse</a:t>
            </a:r>
            <a:r>
              <a:rPr lang="en-US" altLang="en-US" sz="2000" dirty="0">
                <a:ea typeface="ＭＳ Ｐゴシック" panose="020B0600070205080204" pitchFamily="34" charset="-128"/>
              </a:rPr>
              <a:t> al </a:t>
            </a:r>
            <a:r>
              <a:rPr lang="en-US" altLang="en-US" sz="2000" dirty="0" err="1">
                <a:ea typeface="ＭＳ Ｐゴシック" panose="020B0600070205080204" pitchFamily="34" charset="-128"/>
              </a:rPr>
              <a:t>modo</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configuración</a:t>
            </a:r>
            <a:r>
              <a:rPr lang="en-US" altLang="en-US" sz="2000" dirty="0">
                <a:ea typeface="ＭＳ Ｐゴシック" panose="020B0600070205080204" pitchFamily="34" charset="-128"/>
              </a:rPr>
              <a:t> 6,  COMIENCE MEDIDAS y </a:t>
            </a:r>
            <a:r>
              <a:rPr lang="en-US" altLang="en-US" sz="2000" dirty="0" err="1">
                <a:ea typeface="ＭＳ Ｐゴシック" panose="020B0600070205080204" pitchFamily="34" charset="-128"/>
              </a:rPr>
              <a:t>presione</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POWER/ENTER</a:t>
            </a:r>
          </a:p>
        </p:txBody>
      </p:sp>
    </p:spTree>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タイトル 1">
            <a:extLst>
              <a:ext uri="{FF2B5EF4-FFF2-40B4-BE49-F238E27FC236}">
                <a16:creationId xmlns:a16="http://schemas.microsoft.com/office/drawing/2014/main" id="{97A1E930-6C0B-9043-BE2B-4C4D0F9FA2A9}"/>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Modo</a:t>
            </a:r>
            <a:r>
              <a:rPr lang="en-US" altLang="ja-JP" sz="2800" b="1" dirty="0">
                <a:ea typeface="ＭＳ Ｐゴシック" panose="020B0600070205080204" pitchFamily="34" charset="-128"/>
              </a:rPr>
              <a:t> de </a:t>
            </a:r>
            <a:r>
              <a:rPr lang="en-US" altLang="ja-JP" sz="2800" b="1" dirty="0" err="1">
                <a:ea typeface="ＭＳ Ｐゴシック" panose="020B0600070205080204" pitchFamily="34" charset="-128"/>
              </a:rPr>
              <a:t>Configuración</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5" name="Picture 4">
            <a:extLst>
              <a:ext uri="{FF2B5EF4-FFF2-40B4-BE49-F238E27FC236}">
                <a16:creationId xmlns:a16="http://schemas.microsoft.com/office/drawing/2014/main" id="{AE8E5774-5693-6A48-9D69-195D1AF4B49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09800"/>
            <a:ext cx="4044950" cy="23082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Content Placeholder 2">
            <a:extLst>
              <a:ext uri="{FF2B5EF4-FFF2-40B4-BE49-F238E27FC236}">
                <a16:creationId xmlns:a16="http://schemas.microsoft.com/office/drawing/2014/main" id="{78EE18BE-2CDF-4B43-899D-67664C95126A}"/>
              </a:ext>
            </a:extLst>
          </p:cNvPr>
          <p:cNvSpPr>
            <a:spLocks noGrp="1"/>
          </p:cNvSpPr>
          <p:nvPr>
            <p:ph idx="1"/>
          </p:nvPr>
        </p:nvSpPr>
        <p:spPr>
          <a:xfrm>
            <a:off x="304800" y="5105400"/>
            <a:ext cx="9144000" cy="762000"/>
          </a:xfrm>
        </p:spPr>
        <p:txBody>
          <a:bodyPr/>
          <a:lstStyle/>
          <a:p>
            <a:pPr eaLnBrk="1" hangingPunct="1"/>
            <a:r>
              <a:rPr lang="en-US" altLang="en-US" sz="2000" u="sng" dirty="0" err="1">
                <a:ea typeface="ＭＳ Ｐゴシック" panose="020B0600070205080204" pitchFamily="34" charset="-128"/>
              </a:rPr>
              <a:t>Presione</a:t>
            </a:r>
            <a:r>
              <a:rPr lang="en-US" altLang="en-US" sz="2000" u="sng" dirty="0">
                <a:ea typeface="ＭＳ Ｐゴシック" panose="020B0600070205080204" pitchFamily="34" charset="-128"/>
              </a:rPr>
              <a:t> el </a:t>
            </a:r>
            <a:r>
              <a:rPr lang="en-US" altLang="en-US" sz="2000" u="sng" dirty="0" err="1">
                <a:ea typeface="ＭＳ Ｐゴシック" panose="020B0600070205080204" pitchFamily="34" charset="-128"/>
              </a:rPr>
              <a:t>botón</a:t>
            </a:r>
            <a:r>
              <a:rPr lang="en-US" altLang="en-US" sz="2000" dirty="0">
                <a:ea typeface="ＭＳ Ｐゴシック" panose="020B0600070205080204" pitchFamily="34" charset="-128"/>
              </a:rPr>
              <a:t> </a:t>
            </a:r>
            <a:r>
              <a:rPr lang="en-US" altLang="en-US" sz="2000" b="1" dirty="0">
                <a:ea typeface="ＭＳ Ｐゴシック" panose="020B0600070205080204" pitchFamily="34" charset="-128"/>
              </a:rPr>
              <a:t>POWER/ENTER </a:t>
            </a:r>
            <a:r>
              <a:rPr lang="en-US" altLang="en-US" sz="2000" dirty="0">
                <a:ea typeface="ＭＳ Ｐゴシック" panose="020B0600070205080204" pitchFamily="34" charset="-128"/>
              </a:rPr>
              <a:t>para </a:t>
            </a:r>
            <a:r>
              <a:rPr lang="en-US" altLang="en-US" sz="2000" dirty="0" err="1">
                <a:ea typeface="ＭＳ Ｐゴシック" panose="020B0600070205080204" pitchFamily="34" charset="-128"/>
              </a:rPr>
              <a:t>confirmar</a:t>
            </a:r>
            <a:r>
              <a:rPr lang="en-US" altLang="en-US" sz="2000" dirty="0">
                <a:ea typeface="ＭＳ Ｐゴシック" panose="020B0600070205080204" pitchFamily="34" charset="-128"/>
              </a:rPr>
              <a:t> y la </a:t>
            </a:r>
            <a:r>
              <a:rPr lang="en-US" altLang="en-US" sz="2000" dirty="0" err="1">
                <a:ea typeface="ＭＳ Ｐゴシック" panose="020B0600070205080204" pitchFamily="34" charset="-128"/>
              </a:rPr>
              <a:t>unidad</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volverá</a:t>
            </a:r>
            <a:r>
              <a:rPr lang="en-US" altLang="en-US" sz="2000" dirty="0">
                <a:ea typeface="ＭＳ Ｐゴシック" panose="020B0600070205080204" pitchFamily="34" charset="-128"/>
              </a:rPr>
              <a:t> a la </a:t>
            </a:r>
            <a:r>
              <a:rPr lang="en-US" altLang="en-US" sz="2000" dirty="0" err="1">
                <a:ea typeface="ＭＳ Ｐゴシック" panose="020B0600070205080204" pitchFamily="34" charset="-128"/>
              </a:rPr>
              <a:t>normalidad</a:t>
            </a:r>
            <a:endParaRPr lang="en-US" altLang="en-US" sz="2000" dirty="0">
              <a:ea typeface="ＭＳ Ｐゴシック" panose="020B0600070205080204" pitchFamily="34" charset="-128"/>
            </a:endParaRPr>
          </a:p>
        </p:txBody>
      </p:sp>
      <p:pic>
        <p:nvPicPr>
          <p:cNvPr id="8" name="Picture 7">
            <a:extLst>
              <a:ext uri="{FF2B5EF4-FFF2-40B4-BE49-F238E27FC236}">
                <a16:creationId xmlns:a16="http://schemas.microsoft.com/office/drawing/2014/main" id="{A894BE13-C2B8-EF40-A22A-C8375B6372A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209800"/>
            <a:ext cx="4044950" cy="23082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triped Right Arrow 8">
            <a:extLst>
              <a:ext uri="{FF2B5EF4-FFF2-40B4-BE49-F238E27FC236}">
                <a16:creationId xmlns:a16="http://schemas.microsoft.com/office/drawing/2014/main" id="{A89EA9A4-BCE9-F94F-A448-9DE9F4706779}"/>
              </a:ext>
            </a:extLst>
          </p:cNvPr>
          <p:cNvSpPr>
            <a:spLocks/>
          </p:cNvSpPr>
          <p:nvPr/>
        </p:nvSpPr>
        <p:spPr bwMode="auto">
          <a:xfrm>
            <a:off x="4572000" y="3200400"/>
            <a:ext cx="762000" cy="468313"/>
          </a:xfrm>
          <a:custGeom>
            <a:avLst/>
            <a:gdLst>
              <a:gd name="T0" fmla="*/ 0 w 762000"/>
              <a:gd name="T1" fmla="*/ 117078 h 468313"/>
              <a:gd name="T2" fmla="*/ 14635 w 762000"/>
              <a:gd name="T3" fmla="*/ 117078 h 468313"/>
              <a:gd name="T4" fmla="*/ 14635 w 762000"/>
              <a:gd name="T5" fmla="*/ 351235 h 468313"/>
              <a:gd name="T6" fmla="*/ 0 w 762000"/>
              <a:gd name="T7" fmla="*/ 351235 h 468313"/>
              <a:gd name="T8" fmla="*/ 0 w 762000"/>
              <a:gd name="T9" fmla="*/ 117078 h 468313"/>
              <a:gd name="T10" fmla="*/ 29270 w 762000"/>
              <a:gd name="T11" fmla="*/ 117078 h 468313"/>
              <a:gd name="T12" fmla="*/ 58539 w 762000"/>
              <a:gd name="T13" fmla="*/ 117078 h 468313"/>
              <a:gd name="T14" fmla="*/ 58539 w 762000"/>
              <a:gd name="T15" fmla="*/ 351235 h 468313"/>
              <a:gd name="T16" fmla="*/ 29270 w 762000"/>
              <a:gd name="T17" fmla="*/ 351235 h 468313"/>
              <a:gd name="T18" fmla="*/ 29270 w 762000"/>
              <a:gd name="T19" fmla="*/ 117078 h 468313"/>
              <a:gd name="T20" fmla="*/ 73174 w 762000"/>
              <a:gd name="T21" fmla="*/ 117078 h 468313"/>
              <a:gd name="T22" fmla="*/ 527844 w 762000"/>
              <a:gd name="T23" fmla="*/ 117078 h 468313"/>
              <a:gd name="T24" fmla="*/ 527844 w 762000"/>
              <a:gd name="T25" fmla="*/ 0 h 468313"/>
              <a:gd name="T26" fmla="*/ 762000 w 762000"/>
              <a:gd name="T27" fmla="*/ 234157 h 468313"/>
              <a:gd name="T28" fmla="*/ 527844 w 762000"/>
              <a:gd name="T29" fmla="*/ 468313 h 468313"/>
              <a:gd name="T30" fmla="*/ 527844 w 762000"/>
              <a:gd name="T31" fmla="*/ 351235 h 468313"/>
              <a:gd name="T32" fmla="*/ 73174 w 762000"/>
              <a:gd name="T33" fmla="*/ 351235 h 468313"/>
              <a:gd name="T34" fmla="*/ 73174 w 762000"/>
              <a:gd name="T35" fmla="*/ 117078 h 46831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62000" h="468313">
                <a:moveTo>
                  <a:pt x="0" y="117078"/>
                </a:moveTo>
                <a:lnTo>
                  <a:pt x="14635" y="117078"/>
                </a:lnTo>
                <a:lnTo>
                  <a:pt x="14635" y="351235"/>
                </a:lnTo>
                <a:lnTo>
                  <a:pt x="0" y="351235"/>
                </a:lnTo>
                <a:lnTo>
                  <a:pt x="0" y="117078"/>
                </a:lnTo>
                <a:close/>
                <a:moveTo>
                  <a:pt x="29270" y="117078"/>
                </a:moveTo>
                <a:lnTo>
                  <a:pt x="58539" y="117078"/>
                </a:lnTo>
                <a:lnTo>
                  <a:pt x="58539" y="351235"/>
                </a:lnTo>
                <a:lnTo>
                  <a:pt x="29270" y="351235"/>
                </a:lnTo>
                <a:lnTo>
                  <a:pt x="29270" y="117078"/>
                </a:lnTo>
                <a:close/>
                <a:moveTo>
                  <a:pt x="73174" y="117078"/>
                </a:moveTo>
                <a:lnTo>
                  <a:pt x="527844" y="117078"/>
                </a:lnTo>
                <a:lnTo>
                  <a:pt x="527844" y="0"/>
                </a:lnTo>
                <a:lnTo>
                  <a:pt x="762000" y="234157"/>
                </a:lnTo>
                <a:lnTo>
                  <a:pt x="527844" y="468313"/>
                </a:lnTo>
                <a:lnTo>
                  <a:pt x="527844" y="351235"/>
                </a:lnTo>
                <a:lnTo>
                  <a:pt x="73174" y="351235"/>
                </a:lnTo>
                <a:lnTo>
                  <a:pt x="73174" y="117078"/>
                </a:lnTo>
                <a:close/>
              </a:path>
            </a:pathLst>
          </a:custGeom>
          <a:solidFill>
            <a:schemeClr val="tx1"/>
          </a:solid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Tree>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66">
            <a:extLst>
              <a:ext uri="{FF2B5EF4-FFF2-40B4-BE49-F238E27FC236}">
                <a16:creationId xmlns:a16="http://schemas.microsoft.com/office/drawing/2014/main" id="{F3A96875-E1FB-394F-9500-98E93381D8B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838200" y="1181100"/>
            <a:ext cx="8686800" cy="55245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18434" name="タイトル 1">
            <a:extLst>
              <a:ext uri="{FF2B5EF4-FFF2-40B4-BE49-F238E27FC236}">
                <a16:creationId xmlns:a16="http://schemas.microsoft.com/office/drawing/2014/main" id="{5C7DAFBF-C4C4-1E47-AE64-D08D89099DA7}"/>
              </a:ext>
            </a:extLst>
          </p:cNvPr>
          <p:cNvSpPr txBox="1">
            <a:spLocks/>
          </p:cNvSpPr>
          <p:nvPr/>
        </p:nvSpPr>
        <p:spPr bwMode="auto">
          <a:xfrm>
            <a:off x="639763" y="692150"/>
            <a:ext cx="89154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ja-JP" sz="2800" b="1">
                <a:latin typeface="Century Gothic" panose="020B0502020202020204" pitchFamily="34" charset="0"/>
              </a:rPr>
              <a:t>Specification</a:t>
            </a:r>
            <a:endParaRPr lang="ja-JP" altLang="en-US" sz="2700" b="1">
              <a:latin typeface="Century Gothic" panose="020B0502020202020204" pitchFamily="34" charset="0"/>
              <a:ea typeface="HG創英角ｺﾞｼｯｸUB" panose="020B0909000000000000" pitchFamily="49" charset="-128"/>
            </a:endParaRPr>
          </a:p>
        </p:txBody>
      </p:sp>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7" name="表 26">
            <a:extLst>
              <a:ext uri="{FF2B5EF4-FFF2-40B4-BE49-F238E27FC236}">
                <a16:creationId xmlns:a16="http://schemas.microsoft.com/office/drawing/2014/main" id="{F21AA0B1-97F5-D047-A580-21E9EB701481}"/>
              </a:ext>
            </a:extLst>
          </p:cNvPr>
          <p:cNvGraphicFramePr>
            <a:graphicFrameLocks noGrp="1"/>
          </p:cNvGraphicFramePr>
          <p:nvPr/>
        </p:nvGraphicFramePr>
        <p:xfrm>
          <a:off x="1981200" y="1676400"/>
          <a:ext cx="5791200" cy="4888201"/>
        </p:xfrm>
        <a:graphic>
          <a:graphicData uri="http://schemas.openxmlformats.org/drawingml/2006/table">
            <a:tbl>
              <a:tblPr/>
              <a:tblGrid>
                <a:gridCol w="3112151">
                  <a:extLst>
                    <a:ext uri="{9D8B030D-6E8A-4147-A177-3AD203B41FA5}">
                      <a16:colId xmlns:a16="http://schemas.microsoft.com/office/drawing/2014/main" val="20000"/>
                    </a:ext>
                  </a:extLst>
                </a:gridCol>
                <a:gridCol w="1023979">
                  <a:extLst>
                    <a:ext uri="{9D8B030D-6E8A-4147-A177-3AD203B41FA5}">
                      <a16:colId xmlns:a16="http://schemas.microsoft.com/office/drawing/2014/main" val="20001"/>
                    </a:ext>
                  </a:extLst>
                </a:gridCol>
                <a:gridCol w="1655070">
                  <a:extLst>
                    <a:ext uri="{9D8B030D-6E8A-4147-A177-3AD203B41FA5}">
                      <a16:colId xmlns:a16="http://schemas.microsoft.com/office/drawing/2014/main" val="20002"/>
                    </a:ext>
                  </a:extLst>
                </a:gridCol>
              </a:tblGrid>
              <a:tr h="70538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600" b="1" i="0" u="none" strike="noStrike" cap="none" normalizeH="0" baseline="0" dirty="0">
                          <a:ln>
                            <a:noFill/>
                          </a:ln>
                          <a:solidFill>
                            <a:schemeClr val="tx1"/>
                          </a:solidFill>
                          <a:effectLst/>
                          <a:latin typeface="HGP創英角ｺﾞｼｯｸUB" charset="0"/>
                          <a:ea typeface="HGP創英角ｺﾞｼｯｸUB" charset="0"/>
                          <a:cs typeface="メイリオ" charset="0"/>
                        </a:rPr>
                        <a:t>Detection Gas</a:t>
                      </a:r>
                      <a:endParaRPr kumimoji="1" lang="ja-JP" altLang="en-US" sz="1600" b="1" i="0" u="none" strike="noStrike" cap="none" normalizeH="0" baseline="0" dirty="0">
                        <a:ln>
                          <a:noFill/>
                        </a:ln>
                        <a:solidFill>
                          <a:schemeClr val="tx1"/>
                        </a:solidFill>
                        <a:effectLst/>
                        <a:latin typeface="HGP創英角ｺﾞｼｯｸUB" charset="0"/>
                        <a:ea typeface="HGP創英角ｺﾞｼｯｸUB" charset="0"/>
                        <a:cs typeface="メイリオ" charset="0"/>
                      </a:endParaRPr>
                    </a:p>
                  </a:txBody>
                  <a:tcPr marL="178191" marR="178191" marT="89018" marB="890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600" b="1" i="0" u="none" strike="noStrike" cap="none" normalizeH="0" baseline="0" dirty="0">
                          <a:ln>
                            <a:noFill/>
                          </a:ln>
                          <a:solidFill>
                            <a:schemeClr val="tx1"/>
                          </a:solidFill>
                          <a:effectLst/>
                          <a:latin typeface="HGP創英角ｺﾞｼｯｸUB" charset="0"/>
                          <a:ea typeface="HGP創英角ｺﾞｼｯｸUB" charset="0"/>
                          <a:cs typeface="メイリオ" charset="0"/>
                        </a:rPr>
                        <a:t>Base Gas</a:t>
                      </a:r>
                      <a:endParaRPr kumimoji="1" lang="ja-JP" altLang="en-US" sz="1600" b="1" i="0" u="none" strike="noStrike" cap="none" normalizeH="0" baseline="0" dirty="0">
                        <a:ln>
                          <a:noFill/>
                        </a:ln>
                        <a:solidFill>
                          <a:schemeClr val="tx1"/>
                        </a:solidFill>
                        <a:effectLst/>
                        <a:latin typeface="HGP創英角ｺﾞｼｯｸUB" charset="0"/>
                        <a:ea typeface="HGP創英角ｺﾞｼｯｸUB" charset="0"/>
                        <a:cs typeface="メイリオ" charset="0"/>
                      </a:endParaRPr>
                    </a:p>
                  </a:txBody>
                  <a:tcPr marL="70154" marR="70154" marT="89018" marB="890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en-US" altLang="ja-JP" sz="1600" b="1" i="0" u="none" strike="noStrike" cap="none" normalizeH="0" baseline="0" dirty="0">
                          <a:ln>
                            <a:noFill/>
                          </a:ln>
                          <a:solidFill>
                            <a:schemeClr val="tx1"/>
                          </a:solidFill>
                          <a:effectLst/>
                          <a:latin typeface="HGP創英角ｺﾞｼｯｸUB" charset="0"/>
                          <a:ea typeface="HGP創英角ｺﾞｼｯｸUB" charset="0"/>
                          <a:cs typeface="メイリオ" charset="0"/>
                        </a:rPr>
                        <a:t>Range</a:t>
                      </a:r>
                    </a:p>
                  </a:txBody>
                  <a:tcPr marL="178191" marR="178191" marT="89018" marB="8901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CCCC"/>
                    </a:solidFill>
                  </a:tcPr>
                </a:tc>
                <a:extLst>
                  <a:ext uri="{0D108BD9-81ED-4DB2-BD59-A6C34878D82A}">
                    <a16:rowId xmlns:a16="http://schemas.microsoft.com/office/drawing/2014/main" val="10000"/>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dirty="0" err="1">
                          <a:ln>
                            <a:noFill/>
                          </a:ln>
                          <a:solidFill>
                            <a:schemeClr val="tx1"/>
                          </a:solidFill>
                          <a:effectLst/>
                          <a:latin typeface="HGS創英角ｺﾞｼｯｸUB" charset="0"/>
                          <a:ea typeface="HGS創英角ｺﾞｼｯｸUB" charset="0"/>
                          <a:cs typeface="メイリオ" charset="0"/>
                        </a:rPr>
                        <a:t>Tetrahydroflane</a:t>
                      </a:r>
                      <a:endParaRPr kumimoji="1" lang="ja-JP" altLang="en-US" sz="1900" b="0" i="0" u="none" strike="noStrike" cap="none" normalizeH="0" baseline="0" dirty="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rPr>
                        <a:t>～</a:t>
                      </a: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100%LEL</a:t>
                      </a:r>
                      <a:endPar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Dioxolane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rPr>
                        <a:t>～</a:t>
                      </a: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100%LEL</a:t>
                      </a:r>
                      <a:endPar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217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Methyl-isopropil-Keton</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rPr>
                        <a:t>～</a:t>
                      </a: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100%LEL</a:t>
                      </a:r>
                      <a:endPar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dirty="0" err="1">
                          <a:ln>
                            <a:noFill/>
                          </a:ln>
                          <a:solidFill>
                            <a:schemeClr val="tx1"/>
                          </a:solidFill>
                          <a:effectLst/>
                          <a:latin typeface="HGS創英角ｺﾞｼｯｸUB" charset="0"/>
                          <a:ea typeface="HGS創英角ｺﾞｼｯｸUB" charset="0"/>
                          <a:cs typeface="メイリオ" charset="0"/>
                        </a:rPr>
                        <a:t>Tetraluoro</a:t>
                      </a:r>
                      <a:r>
                        <a:rPr kumimoji="1" lang="en-US" altLang="ja-JP" sz="19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-propane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rPr>
                        <a:t>～</a:t>
                      </a: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100%LEL</a:t>
                      </a:r>
                      <a:endPar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Butylacetate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rPr>
                        <a:t>～</a:t>
                      </a: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100%LEL</a:t>
                      </a:r>
                      <a:endPar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Methyl Bromide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rPr>
                        <a:t>～</a:t>
                      </a:r>
                      <a:r>
                        <a:rPr kumimoji="1" lang="en-US" altLang="ja-JP" sz="18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200g/m</a:t>
                      </a:r>
                      <a:r>
                        <a:rPr kumimoji="1" lang="en-US" altLang="ja-JP" sz="1800" b="0" i="0" u="none" strike="noStrike" cap="none" normalizeH="0" baseline="30000" dirty="0">
                          <a:ln>
                            <a:noFill/>
                          </a:ln>
                          <a:solidFill>
                            <a:schemeClr val="tx1"/>
                          </a:solidFill>
                          <a:effectLst/>
                          <a:latin typeface="HGS創英角ｺﾞｼｯｸUB" charset="0"/>
                          <a:ea typeface="HGS創英角ｺﾞｼｯｸUB" charset="0"/>
                          <a:cs typeface="メイリオ" charset="0"/>
                        </a:rPr>
                        <a:t>3</a:t>
                      </a:r>
                      <a:endParaRPr kumimoji="1" lang="ja-JP" altLang="en-US" sz="1800" b="0" i="0" u="none" strike="noStrike" cap="none" normalizeH="0" baseline="3000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Methyl </a:t>
                      </a:r>
                      <a:r>
                        <a:rPr kumimoji="1" lang="en-US" altLang="ja-JP" sz="1900" b="0" i="0" u="none" strike="noStrike" cap="none" normalizeH="0" baseline="0" dirty="0" err="1">
                          <a:ln>
                            <a:noFill/>
                          </a:ln>
                          <a:solidFill>
                            <a:schemeClr val="tx1"/>
                          </a:solidFill>
                          <a:effectLst/>
                          <a:latin typeface="HGS創英角ｺﾞｼｯｸUB" charset="0"/>
                          <a:ea typeface="HGS創英角ｺﾞｼｯｸUB" charset="0"/>
                          <a:cs typeface="メイリオ" charset="0"/>
                        </a:rPr>
                        <a:t>lodide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a:ln>
                            <a:noFill/>
                          </a:ln>
                          <a:solidFill>
                            <a:srgbClr val="000000"/>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rgbClr val="000000"/>
                          </a:solidFill>
                          <a:effectLst/>
                          <a:latin typeface="HGS創英角ｺﾞｼｯｸUB" charset="0"/>
                          <a:ea typeface="HGS創英角ｺﾞｼｯｸUB" charset="0"/>
                          <a:cs typeface="メイリオ" charset="0"/>
                        </a:rPr>
                        <a:t>～</a:t>
                      </a:r>
                      <a:r>
                        <a:rPr kumimoji="1" lang="en-US" altLang="ja-JP" sz="1800" b="0" i="0" u="none" strike="noStrike" cap="none" normalizeH="0" baseline="0">
                          <a:ln>
                            <a:noFill/>
                          </a:ln>
                          <a:solidFill>
                            <a:srgbClr val="000000"/>
                          </a:solidFill>
                          <a:effectLst/>
                          <a:latin typeface="HGS創英角ｺﾞｼｯｸUB" charset="0"/>
                          <a:ea typeface="HGS創英角ｺﾞｼｯｸUB" charset="0"/>
                          <a:cs typeface="メイリオ" charset="0"/>
                        </a:rPr>
                        <a:t>200g/m</a:t>
                      </a:r>
                      <a:r>
                        <a:rPr kumimoji="1" lang="en-US" altLang="ja-JP" sz="1800" b="0" i="0" u="none" strike="noStrike" cap="none" normalizeH="0" baseline="30000">
                          <a:ln>
                            <a:noFill/>
                          </a:ln>
                          <a:solidFill>
                            <a:srgbClr val="000000"/>
                          </a:solidFill>
                          <a:effectLst/>
                          <a:latin typeface="HGS創英角ｺﾞｼｯｸUB" charset="0"/>
                          <a:ea typeface="HGS創英角ｺﾞｼｯｸUB" charset="0"/>
                          <a:cs typeface="メイリオ" charset="0"/>
                        </a:rPr>
                        <a:t>3</a:t>
                      </a:r>
                      <a:endParaRPr kumimoji="1" lang="ja-JP" altLang="en-US" sz="1800" b="0" i="0" u="none" strike="noStrike" cap="none" normalizeH="0" baseline="30000">
                        <a:ln>
                          <a:noFill/>
                        </a:ln>
                        <a:solidFill>
                          <a:srgbClr val="000000"/>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Sulfury Fluoride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dirty="0">
                          <a:ln>
                            <a:noFill/>
                          </a:ln>
                          <a:solidFill>
                            <a:srgbClr val="000000"/>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rgbClr val="000000"/>
                          </a:solidFill>
                          <a:effectLst/>
                          <a:latin typeface="HGS創英角ｺﾞｼｯｸUB" charset="0"/>
                          <a:ea typeface="HGS創英角ｺﾞｼｯｸUB" charset="0"/>
                          <a:cs typeface="メイリオ" charset="0"/>
                        </a:rPr>
                        <a:t>～</a:t>
                      </a:r>
                      <a:r>
                        <a:rPr kumimoji="1" lang="en-US" altLang="ja-JP" sz="1800" b="0" i="0" u="none" strike="noStrike" cap="none" normalizeH="0" baseline="0" dirty="0">
                          <a:ln>
                            <a:noFill/>
                          </a:ln>
                          <a:solidFill>
                            <a:srgbClr val="000000"/>
                          </a:solidFill>
                          <a:effectLst/>
                          <a:latin typeface="HGS創英角ｺﾞｼｯｸUB" charset="0"/>
                          <a:ea typeface="HGS創英角ｺﾞｼｯｸUB" charset="0"/>
                          <a:cs typeface="メイリオ" charset="0"/>
                        </a:rPr>
                        <a:t>200g/m</a:t>
                      </a:r>
                      <a:r>
                        <a:rPr kumimoji="1" lang="en-US" altLang="ja-JP" sz="1800" b="0" i="0" u="none" strike="noStrike" cap="none" normalizeH="0" baseline="30000" dirty="0">
                          <a:ln>
                            <a:noFill/>
                          </a:ln>
                          <a:solidFill>
                            <a:srgbClr val="000000"/>
                          </a:solidFill>
                          <a:effectLst/>
                          <a:latin typeface="HGS創英角ｺﾞｼｯｸUB" charset="0"/>
                          <a:ea typeface="HGS創英角ｺﾞｼｯｸUB" charset="0"/>
                          <a:cs typeface="メイリオ" charset="0"/>
                        </a:rPr>
                        <a:t>3</a:t>
                      </a:r>
                      <a:endParaRPr kumimoji="1" lang="ja-JP" altLang="en-US" sz="1800" b="0" i="0" u="none" strike="noStrike" cap="none" normalizeH="0" baseline="30000">
                        <a:ln>
                          <a:noFill/>
                        </a:ln>
                        <a:solidFill>
                          <a:srgbClr val="000000"/>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Methyl Bromide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a:ln>
                            <a:noFill/>
                          </a:ln>
                          <a:solidFill>
                            <a:srgbClr val="000000"/>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rgbClr val="000000"/>
                          </a:solidFill>
                          <a:effectLst/>
                          <a:latin typeface="HGS創英角ｺﾞｼｯｸUB" charset="0"/>
                          <a:ea typeface="HGS創英角ｺﾞｼｯｸUB" charset="0"/>
                          <a:cs typeface="メイリオ" charset="0"/>
                        </a:rPr>
                        <a:t>～</a:t>
                      </a:r>
                      <a:r>
                        <a:rPr kumimoji="1" lang="en-US" altLang="ja-JP" sz="1800" b="0" i="0" u="none" strike="noStrike" cap="none" normalizeH="0" baseline="0">
                          <a:ln>
                            <a:noFill/>
                          </a:ln>
                          <a:solidFill>
                            <a:srgbClr val="000000"/>
                          </a:solidFill>
                          <a:effectLst/>
                          <a:latin typeface="HGS創英角ｺﾞｼｯｸUB" charset="0"/>
                          <a:ea typeface="HGS創英角ｺﾞｼｯｸUB" charset="0"/>
                          <a:cs typeface="メイリオ" charset="0"/>
                        </a:rPr>
                        <a:t>5vol%</a:t>
                      </a:r>
                      <a:endParaRPr kumimoji="1" lang="ja-JP" altLang="en-US" sz="1800" b="0" i="0" u="none" strike="noStrike" cap="none" normalizeH="0" baseline="0">
                        <a:ln>
                          <a:noFill/>
                        </a:ln>
                        <a:solidFill>
                          <a:srgbClr val="000000"/>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Phosphine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rPr>
                        <a:t>～</a:t>
                      </a:r>
                      <a:r>
                        <a:rPr kumimoji="1" lang="en-US" altLang="ja-JP" sz="18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50g/m</a:t>
                      </a:r>
                      <a:r>
                        <a:rPr kumimoji="1" lang="en-US" altLang="ja-JP" sz="1800" b="0" i="0" u="none" strike="noStrike" cap="none" normalizeH="0" baseline="30000" dirty="0">
                          <a:ln>
                            <a:noFill/>
                          </a:ln>
                          <a:solidFill>
                            <a:schemeClr val="tx1"/>
                          </a:solidFill>
                          <a:effectLst/>
                          <a:latin typeface="HGS創英角ｺﾞｼｯｸUB" charset="0"/>
                          <a:ea typeface="HGS創英角ｺﾞｼｯｸUB" charset="0"/>
                          <a:cs typeface="メイリオ" charset="0"/>
                        </a:rPr>
                        <a:t>3</a:t>
                      </a:r>
                      <a:endParaRPr kumimoji="1" lang="ja-JP" altLang="en-US" sz="1800" b="0" i="0" u="none" strike="noStrike" cap="none" normalizeH="0" baseline="3000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796008930"/>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Hydrogen Cyanide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800" b="0" i="0" u="none" strike="noStrike" cap="none" normalizeH="0" baseline="0" dirty="0">
                          <a:ln>
                            <a:noFill/>
                          </a:ln>
                          <a:solidFill>
                            <a:srgbClr val="000000"/>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rgbClr val="000000"/>
                          </a:solidFill>
                          <a:effectLst/>
                          <a:latin typeface="HGS創英角ｺﾞｼｯｸUB" charset="0"/>
                          <a:ea typeface="HGS創英角ｺﾞｼｯｸUB" charset="0"/>
                          <a:cs typeface="メイリオ" charset="0"/>
                        </a:rPr>
                        <a:t>～</a:t>
                      </a:r>
                      <a:r>
                        <a:rPr kumimoji="1" lang="en-US" altLang="ja-JP" sz="1800" b="0" i="0" u="none" strike="noStrike" cap="none" normalizeH="0" baseline="0" dirty="0">
                          <a:ln>
                            <a:noFill/>
                          </a:ln>
                          <a:solidFill>
                            <a:srgbClr val="000000"/>
                          </a:solidFill>
                          <a:effectLst/>
                          <a:latin typeface="HGS創英角ｺﾞｼｯｸUB" charset="0"/>
                          <a:ea typeface="HGS創英角ｺﾞｼｯｸUB" charset="0"/>
                          <a:cs typeface="メイリオ" charset="0"/>
                        </a:rPr>
                        <a:t>200g/m</a:t>
                      </a:r>
                      <a:r>
                        <a:rPr kumimoji="1" lang="en-US" altLang="ja-JP" sz="1800" b="0" i="0" u="none" strike="noStrike" cap="none" normalizeH="0" baseline="30000" dirty="0">
                          <a:ln>
                            <a:noFill/>
                          </a:ln>
                          <a:solidFill>
                            <a:srgbClr val="000000"/>
                          </a:solidFill>
                          <a:effectLst/>
                          <a:latin typeface="HGS創英角ｺﾞｼｯｸUB" charset="0"/>
                          <a:ea typeface="HGS創英角ｺﾞｼｯｸUB" charset="0"/>
                          <a:cs typeface="メイリオ" charset="0"/>
                        </a:rPr>
                        <a:t>3</a:t>
                      </a:r>
                      <a:endParaRPr kumimoji="1" lang="ja-JP" altLang="en-US" sz="1800" b="0" i="0" u="none" strike="noStrike" cap="none" normalizeH="0" baseline="30000">
                        <a:ln>
                          <a:noFill/>
                        </a:ln>
                        <a:solidFill>
                          <a:srgbClr val="000000"/>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968724225"/>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Propylene oxide</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Air</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a:ln>
                            <a:noFill/>
                          </a:ln>
                          <a:solidFill>
                            <a:srgbClr val="000000"/>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rgbClr val="000000"/>
                          </a:solidFill>
                          <a:effectLst/>
                          <a:latin typeface="HGS創英角ｺﾞｼｯｸUB" charset="0"/>
                          <a:ea typeface="HGS創英角ｺﾞｼｯｸUB" charset="0"/>
                          <a:cs typeface="メイリオ" charset="0"/>
                        </a:rPr>
                        <a:t>～</a:t>
                      </a:r>
                      <a:r>
                        <a:rPr kumimoji="1" lang="en-US" altLang="ja-JP" sz="1800" b="0" i="0" u="none" strike="noStrike" cap="none" normalizeH="0" baseline="0">
                          <a:ln>
                            <a:noFill/>
                          </a:ln>
                          <a:solidFill>
                            <a:srgbClr val="000000"/>
                          </a:solidFill>
                          <a:effectLst/>
                          <a:latin typeface="HGS創英角ｺﾞｼｯｸUB" charset="0"/>
                          <a:ea typeface="HGS創英角ｺﾞｼｯｸUB" charset="0"/>
                          <a:cs typeface="メイリオ" charset="0"/>
                        </a:rPr>
                        <a:t>10vol%</a:t>
                      </a: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Ammonia</a:t>
                      </a: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N2</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0</a:t>
                      </a:r>
                      <a:r>
                        <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rPr>
                        <a:t>～</a:t>
                      </a:r>
                      <a:r>
                        <a:rPr kumimoji="1" lang="en-US" altLang="ja-JP" sz="1800" b="0" i="0" u="none" strike="noStrike" cap="none" normalizeH="0" baseline="0">
                          <a:ln>
                            <a:noFill/>
                          </a:ln>
                          <a:solidFill>
                            <a:schemeClr val="tx1"/>
                          </a:solidFill>
                          <a:effectLst/>
                          <a:latin typeface="HGS創英角ｺﾞｼｯｸUB" charset="0"/>
                          <a:ea typeface="HGS創英角ｺﾞｼｯｸUB" charset="0"/>
                          <a:cs typeface="メイリオ" charset="0"/>
                        </a:rPr>
                        <a:t>100vol%</a:t>
                      </a:r>
                      <a:endParaRPr kumimoji="1" lang="ja-JP" altLang="en-US" sz="18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1"/>
                  </a:ext>
                </a:extLst>
              </a:tr>
              <a:tr h="2970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Oxygen</a:t>
                      </a:r>
                      <a:endParaRPr kumimoji="1" 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900" b="0" i="0" u="none" strike="noStrike" cap="none" normalizeH="0" baseline="0">
                          <a:ln>
                            <a:noFill/>
                          </a:ln>
                          <a:solidFill>
                            <a:schemeClr val="tx1"/>
                          </a:solidFill>
                          <a:effectLst/>
                          <a:latin typeface="HGS創英角ｺﾞｼｯｸUB" charset="0"/>
                          <a:ea typeface="HGS創英角ｺﾞｼｯｸUB" charset="0"/>
                          <a:cs typeface="メイリオ" charset="0"/>
                        </a:rPr>
                        <a:t>N2</a:t>
                      </a:r>
                      <a:endParaRPr kumimoji="1" lang="ja-JP" altLang="en-US" sz="1900" b="0" i="0" u="none" strike="noStrike" cap="none" normalizeH="0" baseline="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18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0</a:t>
                      </a:r>
                      <a:r>
                        <a:rPr kumimoji="1" lang="ja-JP" altLang="en-US" sz="18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a:t>
                      </a:r>
                      <a:r>
                        <a:rPr kumimoji="1" lang="en-US" altLang="ja-JP" sz="1800" b="0" i="0" u="none" strike="noStrike" cap="none" normalizeH="0" baseline="0" dirty="0">
                          <a:ln>
                            <a:noFill/>
                          </a:ln>
                          <a:solidFill>
                            <a:schemeClr val="tx1"/>
                          </a:solidFill>
                          <a:effectLst/>
                          <a:latin typeface="HGS創英角ｺﾞｼｯｸUB" charset="0"/>
                          <a:ea typeface="HGS創英角ｺﾞｼｯｸUB" charset="0"/>
                          <a:cs typeface="メイリオ" charset="0"/>
                        </a:rPr>
                        <a:t>100vol%</a:t>
                      </a:r>
                      <a:endParaRPr kumimoji="1" lang="ja-JP" altLang="en-US" sz="1800" b="0" i="0" u="none" strike="noStrike" cap="none" normalizeH="0" baseline="0" dirty="0">
                        <a:ln>
                          <a:noFill/>
                        </a:ln>
                        <a:solidFill>
                          <a:schemeClr val="tx1"/>
                        </a:solidFill>
                        <a:effectLst/>
                        <a:latin typeface="HGS創英角ｺﾞｼｯｸUB" charset="0"/>
                        <a:ea typeface="HGS創英角ｺﾞｼｯｸUB" charset="0"/>
                        <a:cs typeface="メイリオ" charset="0"/>
                      </a:endParaRPr>
                    </a:p>
                  </a:txBody>
                  <a:tcPr marL="70154"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2"/>
                  </a:ext>
                </a:extLst>
              </a:tr>
            </a:tbl>
          </a:graphicData>
        </a:graphic>
      </p:graphicFrame>
      <p:sp>
        <p:nvSpPr>
          <p:cNvPr id="37" name="正方形/長方形 36">
            <a:extLst>
              <a:ext uri="{FF2B5EF4-FFF2-40B4-BE49-F238E27FC236}">
                <a16:creationId xmlns:a16="http://schemas.microsoft.com/office/drawing/2014/main" id="{BC80F307-FB8D-CA4A-B1BA-4ACFF1D79FC0}"/>
              </a:ext>
            </a:extLst>
          </p:cNvPr>
          <p:cNvSpPr/>
          <p:nvPr/>
        </p:nvSpPr>
        <p:spPr>
          <a:xfrm>
            <a:off x="1970881" y="3886200"/>
            <a:ext cx="5791200" cy="2133600"/>
          </a:xfrm>
          <a:prstGeom prst="rect">
            <a:avLst/>
          </a:prstGeom>
          <a:noFill/>
          <a:ln w="571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latin typeface="Times New Roman" charset="0"/>
              <a:ea typeface="ＭＳ Ｐゴシック" charset="0"/>
              <a:cs typeface="Times New Roman" charset="0"/>
            </a:endParaRPr>
          </a:p>
        </p:txBody>
      </p:sp>
      <p:sp>
        <p:nvSpPr>
          <p:cNvPr id="19516" name="テキスト ボックス 19488">
            <a:extLst>
              <a:ext uri="{FF2B5EF4-FFF2-40B4-BE49-F238E27FC236}">
                <a16:creationId xmlns:a16="http://schemas.microsoft.com/office/drawing/2014/main" id="{1ED30D9A-EE55-6E4F-BF63-2F3CAA0080E8}"/>
              </a:ext>
            </a:extLst>
          </p:cNvPr>
          <p:cNvSpPr txBox="1">
            <a:spLocks noChangeArrowheads="1"/>
          </p:cNvSpPr>
          <p:nvPr/>
        </p:nvSpPr>
        <p:spPr bwMode="auto">
          <a:xfrm>
            <a:off x="3733800" y="1330325"/>
            <a:ext cx="22653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ja-JP" altLang="en-US" sz="1200">
                <a:latin typeface="Century Gothic" panose="020B0502020202020204" pitchFamily="34" charset="0"/>
                <a:ea typeface="HG創英角ｺﾞｼｯｸUB" panose="020B0909000000000000" pitchFamily="49" charset="-128"/>
              </a:rPr>
              <a:t>＜</a:t>
            </a:r>
            <a:r>
              <a:rPr lang="en-US" altLang="ja-JP" sz="1200">
                <a:latin typeface="Century Gothic" panose="020B0502020202020204" pitchFamily="34" charset="0"/>
              </a:rPr>
              <a:t>Chamber length</a:t>
            </a:r>
            <a:r>
              <a:rPr lang="ja-JP" altLang="en-US" sz="1200">
                <a:latin typeface="Century Gothic" panose="020B0502020202020204" pitchFamily="34" charset="0"/>
                <a:ea typeface="HG創英角ｺﾞｼｯｸUB" panose="020B0909000000000000" pitchFamily="49" charset="-128"/>
              </a:rPr>
              <a:t>：</a:t>
            </a:r>
            <a:r>
              <a:rPr lang="en-US" altLang="ja-JP" sz="1200">
                <a:latin typeface="Century Gothic" panose="020B0502020202020204" pitchFamily="34" charset="0"/>
              </a:rPr>
              <a:t>48mm</a:t>
            </a:r>
            <a:r>
              <a:rPr lang="ja-JP" altLang="en-US" sz="1200">
                <a:latin typeface="Century Gothic" panose="020B0502020202020204" pitchFamily="34" charset="0"/>
                <a:ea typeface="HG創英角ｺﾞｼｯｸUB" panose="020B0909000000000000" pitchFamily="49" charset="-128"/>
              </a:rPr>
              <a:t>＞</a:t>
            </a:r>
          </a:p>
        </p:txBody>
      </p:sp>
      <p:sp>
        <p:nvSpPr>
          <p:cNvPr id="42" name="正方形/長方形 41">
            <a:extLst>
              <a:ext uri="{FF2B5EF4-FFF2-40B4-BE49-F238E27FC236}">
                <a16:creationId xmlns:a16="http://schemas.microsoft.com/office/drawing/2014/main" id="{A6D59CA5-2426-764B-82CA-87C77144D182}"/>
              </a:ext>
            </a:extLst>
          </p:cNvPr>
          <p:cNvSpPr/>
          <p:nvPr/>
        </p:nvSpPr>
        <p:spPr>
          <a:xfrm>
            <a:off x="639763" y="4997932"/>
            <a:ext cx="393700" cy="207962"/>
          </a:xfrm>
          <a:prstGeom prst="rect">
            <a:avLst/>
          </a:prstGeom>
          <a:noFill/>
          <a:ln w="57150" cmpd="dbl">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solidFill>
                <a:srgbClr val="FFFFFF"/>
              </a:solidFill>
              <a:latin typeface="Times New Roman" charset="0"/>
              <a:ea typeface="ＭＳ Ｐゴシック" charset="0"/>
              <a:cs typeface="Times New Roman" charset="0"/>
            </a:endParaRPr>
          </a:p>
        </p:txBody>
      </p:sp>
      <p:sp>
        <p:nvSpPr>
          <p:cNvPr id="19518" name="テキスト ボックス 43">
            <a:extLst>
              <a:ext uri="{FF2B5EF4-FFF2-40B4-BE49-F238E27FC236}">
                <a16:creationId xmlns:a16="http://schemas.microsoft.com/office/drawing/2014/main" id="{C82824CF-E285-E745-900C-4BC186304C74}"/>
              </a:ext>
            </a:extLst>
          </p:cNvPr>
          <p:cNvSpPr txBox="1">
            <a:spLocks noChangeArrowheads="1"/>
          </p:cNvSpPr>
          <p:nvPr/>
        </p:nvSpPr>
        <p:spPr bwMode="auto">
          <a:xfrm>
            <a:off x="228600" y="5205894"/>
            <a:ext cx="152400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ja-JP" sz="1100" dirty="0">
                <a:latin typeface="Century Gothic" panose="020B0502020202020204" pitchFamily="34" charset="0"/>
              </a:rPr>
              <a:t>Detection gas for </a:t>
            </a:r>
          </a:p>
          <a:p>
            <a:pPr eaLnBrk="1" hangingPunct="1"/>
            <a:r>
              <a:rPr lang="en-US" altLang="ja-JP" sz="1100" dirty="0">
                <a:latin typeface="Century Gothic" panose="020B0502020202020204" pitchFamily="34" charset="0"/>
              </a:rPr>
              <a:t>fumigation</a:t>
            </a:r>
            <a:endParaRPr lang="ja-JP" altLang="en-US" sz="1100">
              <a:latin typeface="Century Gothic" panose="020B0502020202020204" pitchFamily="34" charset="0"/>
              <a:ea typeface="HG創英角ｺﾞｼｯｸUB" panose="020B0909000000000000" pitchFamily="49" charset="-128"/>
            </a:endParaRPr>
          </a:p>
        </p:txBody>
      </p:sp>
      <p:sp>
        <p:nvSpPr>
          <p:cNvPr id="19519" name="タイトル 1">
            <a:extLst>
              <a:ext uri="{FF2B5EF4-FFF2-40B4-BE49-F238E27FC236}">
                <a16:creationId xmlns:a16="http://schemas.microsoft.com/office/drawing/2014/main" id="{65DC6F03-DAD8-DE44-98C6-B47600C1455F}"/>
              </a:ext>
            </a:extLst>
          </p:cNvPr>
          <p:cNvSpPr txBox="1">
            <a:spLocks/>
          </p:cNvSpPr>
          <p:nvPr/>
        </p:nvSpPr>
        <p:spPr bwMode="auto">
          <a:xfrm>
            <a:off x="639763" y="692150"/>
            <a:ext cx="891540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457200"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ja-JP" sz="2800" b="1" dirty="0">
                <a:latin typeface="Centry gothic" charset="0"/>
              </a:rPr>
              <a:t>Measuring gas selection</a:t>
            </a:r>
            <a:endParaRPr lang="ja-JP" altLang="en-US" sz="2700" b="1">
              <a:latin typeface="Century Gothic" panose="020B0502020202020204" pitchFamily="34" charset="0"/>
              <a:ea typeface="HG創英角ｺﾞｼｯｸUB" panose="020B0909000000000000" pitchFamily="49" charset="-128"/>
            </a:endParaRPr>
          </a:p>
        </p:txBody>
      </p:sp>
    </p:spTree>
    <p:extLst>
      <p:ext uri="{BB962C8B-B14F-4D97-AF65-F5344CB8AC3E}">
        <p14:creationId xmlns:p14="http://schemas.microsoft.com/office/powerpoint/2010/main" val="4250470997"/>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タイトル 1">
            <a:extLst>
              <a:ext uri="{FF2B5EF4-FFF2-40B4-BE49-F238E27FC236}">
                <a16:creationId xmlns:a16="http://schemas.microsoft.com/office/drawing/2014/main" id="{91A3695A-6356-344E-A714-7379E512810B}"/>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Operación</a:t>
            </a:r>
            <a:r>
              <a:rPr lang="en-US" altLang="ja-JP" sz="2800" b="1" dirty="0">
                <a:ea typeface="ＭＳ Ｐゴシック" panose="020B0600070205080204" pitchFamily="34" charset="-128"/>
              </a:rPr>
              <a:t> </a:t>
            </a:r>
            <a:r>
              <a:rPr lang="en-US" altLang="ja-JP" sz="2800" b="1" dirty="0" err="1">
                <a:ea typeface="ＭＳ Ｐゴシック" panose="020B0600070205080204" pitchFamily="34" charset="-128"/>
              </a:rPr>
              <a:t>Básica</a:t>
            </a:r>
            <a:endParaRPr lang="ja-JP" altLang="en-US" sz="2800" b="1">
              <a:ea typeface="HG創英角ｺﾞｼｯｸUB" panose="020B0909000000000000" pitchFamily="49" charset="-128"/>
            </a:endParaRPr>
          </a:p>
        </p:txBody>
      </p:sp>
      <p:pic>
        <p:nvPicPr>
          <p:cNvPr id="6" name="Picture 5" descr="FI8000_withFilter.png">
            <a:extLst>
              <a:ext uri="{FF2B5EF4-FFF2-40B4-BE49-F238E27FC236}">
                <a16:creationId xmlns:a16="http://schemas.microsoft.com/office/drawing/2014/main" id="{A7A8EE5C-0764-8F4E-8BDF-11A28003B76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828800"/>
            <a:ext cx="5551488" cy="38862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タイトル 1">
            <a:extLst>
              <a:ext uri="{FF2B5EF4-FFF2-40B4-BE49-F238E27FC236}">
                <a16:creationId xmlns:a16="http://schemas.microsoft.com/office/drawing/2014/main" id="{A6D6663E-C934-4F4F-9B7B-BEE2830F30A7}"/>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Operación</a:t>
            </a:r>
            <a:r>
              <a:rPr lang="en-US" altLang="ja-JP" sz="2800" b="1" dirty="0">
                <a:ea typeface="ＭＳ Ｐゴシック" panose="020B0600070205080204" pitchFamily="34" charset="-128"/>
              </a:rPr>
              <a:t> </a:t>
            </a:r>
            <a:r>
              <a:rPr lang="en-US" altLang="ja-JP" sz="2800" b="1" dirty="0" err="1">
                <a:ea typeface="ＭＳ Ｐゴシック" panose="020B0600070205080204" pitchFamily="34" charset="-128"/>
              </a:rPr>
              <a:t>Básica</a:t>
            </a:r>
            <a:endParaRPr lang="ja-JP" altLang="en-US" sz="2800" b="1">
              <a:ea typeface="HG創英角ｺﾞｼｯｸUB" panose="020B0909000000000000" pitchFamily="49" charset="-128"/>
            </a:endParaRPr>
          </a:p>
        </p:txBody>
      </p:sp>
      <p:sp>
        <p:nvSpPr>
          <p:cNvPr id="21506" name="Content Placeholder 2">
            <a:extLst>
              <a:ext uri="{FF2B5EF4-FFF2-40B4-BE49-F238E27FC236}">
                <a16:creationId xmlns:a16="http://schemas.microsoft.com/office/drawing/2014/main" id="{2BCCFD93-5090-1B4B-894D-A9EADC7C9464}"/>
              </a:ext>
            </a:extLst>
          </p:cNvPr>
          <p:cNvSpPr>
            <a:spLocks noGrp="1"/>
          </p:cNvSpPr>
          <p:nvPr>
            <p:ph idx="1"/>
          </p:nvPr>
        </p:nvSpPr>
        <p:spPr>
          <a:xfrm>
            <a:off x="381000" y="5410200"/>
            <a:ext cx="9258300" cy="1650981"/>
          </a:xfrm>
        </p:spPr>
        <p:txBody>
          <a:bodyPr/>
          <a:lstStyle/>
          <a:p>
            <a:pPr eaLnBrk="1" hangingPunct="1"/>
            <a:r>
              <a:rPr lang="en-US" altLang="en-US" sz="1600" dirty="0">
                <a:ea typeface="ＭＳ Ｐゴシック" panose="020B0600070205080204" pitchFamily="34" charset="-128"/>
              </a:rPr>
              <a:t>Antes de </a:t>
            </a:r>
            <a:r>
              <a:rPr lang="en-US" altLang="en-US" sz="1600" dirty="0" err="1">
                <a:ea typeface="ＭＳ Ｐゴシック" panose="020B0600070205080204" pitchFamily="34" charset="-128"/>
              </a:rPr>
              <a:t>usar</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comprobar</a:t>
            </a:r>
            <a:r>
              <a:rPr lang="en-US" altLang="en-US" sz="1600" dirty="0">
                <a:ea typeface="ＭＳ Ｐゴシック" panose="020B0600070205080204" pitchFamily="34" charset="-128"/>
              </a:rPr>
              <a:t>  el </a:t>
            </a:r>
            <a:r>
              <a:rPr lang="en-US" altLang="en-US" sz="1600" dirty="0" err="1">
                <a:ea typeface="ＭＳ Ｐゴシック" panose="020B0600070205080204" pitchFamily="34" charset="-128"/>
              </a:rPr>
              <a:t>estado</a:t>
            </a:r>
            <a:r>
              <a:rPr lang="en-US" altLang="en-US" sz="1600" dirty="0">
                <a:ea typeface="ＭＳ Ｐゴシック" panose="020B0600070205080204" pitchFamily="34" charset="-128"/>
              </a:rPr>
              <a:t> de </a:t>
            </a:r>
            <a:r>
              <a:rPr lang="en-US" altLang="en-US" sz="1600" dirty="0" err="1">
                <a:ea typeface="ＭＳ Ｐゴシック" panose="020B0600070205080204" pitchFamily="34" charset="-128"/>
              </a:rPr>
              <a:t>los</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filtros</a:t>
            </a:r>
            <a:endParaRPr lang="en-US" altLang="en-US" sz="1600" dirty="0">
              <a:ea typeface="ＭＳ Ｐゴシック" panose="020B0600070205080204" pitchFamily="34" charset="-128"/>
            </a:endParaRPr>
          </a:p>
          <a:p>
            <a:pPr eaLnBrk="1" hangingPunct="1"/>
            <a:r>
              <a:rPr lang="en-US" altLang="en-US" sz="1600" dirty="0">
                <a:ea typeface="ＭＳ Ｐゴシック" panose="020B0600070205080204" pitchFamily="34" charset="-128"/>
              </a:rPr>
              <a:t>Si </a:t>
            </a:r>
            <a:r>
              <a:rPr lang="en-US" altLang="en-US" sz="1600" dirty="0" err="1">
                <a:ea typeface="ＭＳ Ｐゴシック" panose="020B0600070205080204" pitchFamily="34" charset="-128"/>
              </a:rPr>
              <a:t>cualquiera</a:t>
            </a:r>
            <a:r>
              <a:rPr lang="en-US" altLang="en-US" sz="1600" dirty="0">
                <a:ea typeface="ＭＳ Ｐゴシック" panose="020B0600070205080204" pitchFamily="34" charset="-128"/>
              </a:rPr>
              <a:t> de </a:t>
            </a:r>
            <a:r>
              <a:rPr lang="en-US" altLang="en-US" sz="1600" dirty="0" err="1">
                <a:ea typeface="ＭＳ Ｐゴシック" panose="020B0600070205080204" pitchFamily="34" charset="-128"/>
              </a:rPr>
              <a:t>los</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filtros</a:t>
            </a:r>
            <a:r>
              <a:rPr lang="en-US" altLang="en-US" sz="1600" dirty="0">
                <a:ea typeface="ＭＳ Ｐゴシック" panose="020B0600070205080204" pitchFamily="34" charset="-128"/>
              </a:rPr>
              <a:t> del </a:t>
            </a:r>
            <a:r>
              <a:rPr lang="en-US" altLang="en-US" sz="1600" dirty="0" err="1">
                <a:ea typeface="ＭＳ Ｐゴシック" panose="020B0600070205080204" pitchFamily="34" charset="-128"/>
              </a:rPr>
              <a:t>secador</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muestra</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signos</a:t>
            </a:r>
            <a:r>
              <a:rPr lang="en-US" altLang="en-US" sz="1600" dirty="0">
                <a:ea typeface="ＭＳ Ｐゴシック" panose="020B0600070205080204" pitchFamily="34" charset="-128"/>
              </a:rPr>
              <a:t> de </a:t>
            </a:r>
            <a:r>
              <a:rPr lang="en-US" altLang="en-US" sz="1600" dirty="0" err="1">
                <a:ea typeface="ＭＳ Ｐゴシック" panose="020B0600070205080204" pitchFamily="34" charset="-128"/>
              </a:rPr>
              <a:t>humedad</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reemplazar</a:t>
            </a:r>
            <a:r>
              <a:rPr lang="en-US" altLang="en-US" sz="1600" dirty="0">
                <a:ea typeface="ＭＳ Ｐゴシック" panose="020B0600070205080204" pitchFamily="34" charset="-128"/>
              </a:rPr>
              <a:t> el </a:t>
            </a:r>
            <a:r>
              <a:rPr lang="en-US" altLang="en-US" sz="1600" dirty="0" err="1">
                <a:ea typeface="ＭＳ Ｐゴシック" panose="020B0600070205080204" pitchFamily="34" charset="-128"/>
              </a:rPr>
              <a:t>filtro</a:t>
            </a:r>
            <a:r>
              <a:rPr lang="en-US" altLang="en-US" sz="1600" dirty="0">
                <a:ea typeface="ＭＳ Ｐゴシック" panose="020B0600070205080204" pitchFamily="34" charset="-128"/>
              </a:rPr>
              <a:t> </a:t>
            </a:r>
          </a:p>
          <a:p>
            <a:pPr eaLnBrk="1" hangingPunct="1"/>
            <a:r>
              <a:rPr lang="en-US" altLang="en-US" sz="1600" dirty="0" err="1">
                <a:ea typeface="ＭＳ Ｐゴシック" panose="020B0600070205080204" pitchFamily="34" charset="-128"/>
              </a:rPr>
              <a:t>Reemplace</a:t>
            </a:r>
            <a:r>
              <a:rPr lang="en-US" altLang="en-US" sz="1600" dirty="0">
                <a:ea typeface="ＭＳ Ｐゴシック" panose="020B0600070205080204" pitchFamily="34" charset="-128"/>
              </a:rPr>
              <a:t> el </a:t>
            </a:r>
            <a:r>
              <a:rPr lang="en-US" altLang="en-US" sz="1600" dirty="0" err="1">
                <a:ea typeface="ＭＳ Ｐゴシック" panose="020B0600070205080204" pitchFamily="34" charset="-128"/>
              </a:rPr>
              <a:t>filtro</a:t>
            </a:r>
            <a:r>
              <a:rPr lang="en-US" altLang="en-US" sz="1600" dirty="0">
                <a:ea typeface="ＭＳ Ｐゴシック" panose="020B0600070205080204" pitchFamily="34" charset="-128"/>
              </a:rPr>
              <a:t> del Segundo </a:t>
            </a:r>
            <a:r>
              <a:rPr lang="en-US" altLang="en-US" sz="1600" dirty="0" err="1">
                <a:ea typeface="ＭＳ Ｐゴシック" panose="020B0600070205080204" pitchFamily="34" charset="-128"/>
              </a:rPr>
              <a:t>secador</a:t>
            </a:r>
            <a:r>
              <a:rPr lang="en-US" altLang="en-US" sz="1600" dirty="0">
                <a:ea typeface="ＭＳ Ｐゴシック" panose="020B0600070205080204" pitchFamily="34" charset="-128"/>
              </a:rPr>
              <a:t> y el </a:t>
            </a:r>
            <a:r>
              <a:rPr lang="en-US" altLang="en-US" sz="1600" dirty="0" err="1">
                <a:ea typeface="ＭＳ Ｐゴシック" panose="020B0600070205080204" pitchFamily="34" charset="-128"/>
              </a:rPr>
              <a:t>filtro</a:t>
            </a:r>
            <a:r>
              <a:rPr lang="en-US" altLang="en-US" sz="1600" dirty="0">
                <a:ea typeface="ＭＳ Ｐゴシック" panose="020B0600070205080204" pitchFamily="34" charset="-128"/>
              </a:rPr>
              <a:t> de CO2 y el </a:t>
            </a:r>
            <a:r>
              <a:rPr lang="en-US" altLang="en-US" sz="1600" dirty="0" err="1">
                <a:ea typeface="ＭＳ Ｐゴシック" panose="020B0600070205080204" pitchFamily="34" charset="-128"/>
              </a:rPr>
              <a:t>filtro</a:t>
            </a:r>
            <a:r>
              <a:rPr lang="en-US" altLang="en-US" sz="1600" dirty="0">
                <a:ea typeface="ＭＳ Ｐゴシック" panose="020B0600070205080204" pitchFamily="34" charset="-128"/>
              </a:rPr>
              <a:t> de </a:t>
            </a:r>
            <a:r>
              <a:rPr lang="en-US" altLang="en-US" sz="1600" dirty="0" err="1">
                <a:ea typeface="ＭＳ Ｐゴシック" panose="020B0600070205080204" pitchFamily="34" charset="-128"/>
              </a:rPr>
              <a:t>depuración</a:t>
            </a:r>
            <a:r>
              <a:rPr lang="en-US" altLang="en-US" sz="1600" dirty="0">
                <a:ea typeface="ＭＳ Ｐゴシック" panose="020B0600070205080204" pitchFamily="34" charset="-128"/>
              </a:rPr>
              <a:t> </a:t>
            </a:r>
            <a:r>
              <a:rPr lang="en-US" altLang="en-US" sz="1600" dirty="0" err="1">
                <a:ea typeface="ＭＳ Ｐゴシック" panose="020B0600070205080204" pitchFamily="34" charset="-128"/>
              </a:rPr>
              <a:t>según</a:t>
            </a:r>
            <a:r>
              <a:rPr lang="en-US" altLang="en-US" sz="1600" dirty="0">
                <a:ea typeface="ＭＳ Ｐゴシック" panose="020B0600070205080204" pitchFamily="34" charset="-128"/>
              </a:rPr>
              <a:t> sea </a:t>
            </a:r>
            <a:r>
              <a:rPr lang="en-US" altLang="en-US" sz="1600" dirty="0" err="1">
                <a:ea typeface="ＭＳ Ｐゴシック" panose="020B0600070205080204" pitchFamily="34" charset="-128"/>
              </a:rPr>
              <a:t>necesario</a:t>
            </a:r>
            <a:endParaRPr lang="en-US" altLang="en-US" sz="1600" dirty="0">
              <a:ea typeface="ＭＳ Ｐゴシック" panose="020B0600070205080204" pitchFamily="34" charset="-128"/>
            </a:endParaRPr>
          </a:p>
        </p:txBody>
      </p:sp>
      <p:pic>
        <p:nvPicPr>
          <p:cNvPr id="2" name="Picture 1" descr="FI8000_Filter.png">
            <a:extLst>
              <a:ext uri="{FF2B5EF4-FFF2-40B4-BE49-F238E27FC236}">
                <a16:creationId xmlns:a16="http://schemas.microsoft.com/office/drawing/2014/main" id="{326B6756-2545-1048-B1ED-944EDDFB0CF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524000"/>
            <a:ext cx="6169025" cy="29718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8" name="TextBox 5">
            <a:extLst>
              <a:ext uri="{FF2B5EF4-FFF2-40B4-BE49-F238E27FC236}">
                <a16:creationId xmlns:a16="http://schemas.microsoft.com/office/drawing/2014/main" id="{0EC44844-0482-5648-89E4-7580D3C742C1}"/>
              </a:ext>
            </a:extLst>
          </p:cNvPr>
          <p:cNvSpPr txBox="1">
            <a:spLocks noChangeArrowheads="1"/>
          </p:cNvSpPr>
          <p:nvPr/>
        </p:nvSpPr>
        <p:spPr bwMode="auto">
          <a:xfrm>
            <a:off x="8458200" y="1524000"/>
            <a:ext cx="1524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err="1">
                <a:latin typeface="Century Gothic" panose="020B0502020202020204" pitchFamily="34" charset="0"/>
              </a:rPr>
              <a:t>Filtro</a:t>
            </a:r>
            <a:r>
              <a:rPr lang="en-US" altLang="en-US" sz="1200" dirty="0">
                <a:latin typeface="Century Gothic" panose="020B0502020202020204" pitchFamily="34" charset="0"/>
              </a:rPr>
              <a:t> </a:t>
            </a:r>
            <a:r>
              <a:rPr lang="en-US" altLang="en-US" sz="1200" dirty="0" err="1">
                <a:latin typeface="Century Gothic" panose="020B0502020202020204" pitchFamily="34" charset="0"/>
              </a:rPr>
              <a:t>Hidrofóbico</a:t>
            </a:r>
            <a:endParaRPr lang="en-US" altLang="en-US" sz="1200" dirty="0">
              <a:latin typeface="Century Gothic" panose="020B0502020202020204" pitchFamily="34" charset="0"/>
            </a:endParaRPr>
          </a:p>
        </p:txBody>
      </p:sp>
      <p:sp>
        <p:nvSpPr>
          <p:cNvPr id="21509" name="TextBox 8">
            <a:extLst>
              <a:ext uri="{FF2B5EF4-FFF2-40B4-BE49-F238E27FC236}">
                <a16:creationId xmlns:a16="http://schemas.microsoft.com/office/drawing/2014/main" id="{960A6188-1683-4043-9BCE-9133F4AB2950}"/>
              </a:ext>
            </a:extLst>
          </p:cNvPr>
          <p:cNvSpPr txBox="1">
            <a:spLocks noChangeArrowheads="1"/>
          </p:cNvSpPr>
          <p:nvPr/>
        </p:nvSpPr>
        <p:spPr bwMode="auto">
          <a:xfrm>
            <a:off x="228600" y="1671935"/>
            <a:ext cx="17525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err="1">
                <a:latin typeface="Century Gothic" panose="020B0502020202020204" pitchFamily="34" charset="0"/>
              </a:rPr>
              <a:t>Tubo</a:t>
            </a:r>
            <a:r>
              <a:rPr lang="en-US" altLang="en-US" sz="1200" dirty="0">
                <a:latin typeface="Century Gothic" panose="020B0502020202020204" pitchFamily="34" charset="0"/>
              </a:rPr>
              <a:t> </a:t>
            </a:r>
            <a:r>
              <a:rPr lang="en-US" altLang="en-US" sz="1200" dirty="0" err="1">
                <a:latin typeface="Century Gothic" panose="020B0502020202020204" pitchFamily="34" charset="0"/>
              </a:rPr>
              <a:t>deshumidificador</a:t>
            </a:r>
            <a:r>
              <a:rPr lang="en-US" altLang="en-US" sz="1200" dirty="0">
                <a:latin typeface="Century Gothic" panose="020B0502020202020204" pitchFamily="34" charset="0"/>
              </a:rPr>
              <a:t> #2</a:t>
            </a:r>
          </a:p>
        </p:txBody>
      </p:sp>
      <p:cxnSp>
        <p:nvCxnSpPr>
          <p:cNvPr id="11" name="Elbow Connector 10">
            <a:extLst>
              <a:ext uri="{FF2B5EF4-FFF2-40B4-BE49-F238E27FC236}">
                <a16:creationId xmlns:a16="http://schemas.microsoft.com/office/drawing/2014/main" id="{2EF73BA2-0839-0848-9405-C2842A64C550}"/>
              </a:ext>
            </a:extLst>
          </p:cNvPr>
          <p:cNvCxnSpPr>
            <a:cxnSpLocks noChangeShapeType="1"/>
          </p:cNvCxnSpPr>
          <p:nvPr/>
        </p:nvCxnSpPr>
        <p:spPr bwMode="auto">
          <a:xfrm rot="10800000" flipV="1">
            <a:off x="1295400" y="1625600"/>
            <a:ext cx="2971800" cy="152400"/>
          </a:xfrm>
          <a:prstGeom prst="bentConnector3">
            <a:avLst>
              <a:gd name="adj1" fmla="val 50000"/>
            </a:avLst>
          </a:prstGeom>
          <a:noFill/>
          <a:ln w="25400">
            <a:solidFill>
              <a:schemeClr val="accent1"/>
            </a:solidFill>
            <a:miter lim="800000"/>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15" name="Straight Arrow Connector 14">
            <a:extLst>
              <a:ext uri="{FF2B5EF4-FFF2-40B4-BE49-F238E27FC236}">
                <a16:creationId xmlns:a16="http://schemas.microsoft.com/office/drawing/2014/main" id="{016C2679-6B21-8245-9CB6-3C07E4A285DC}"/>
              </a:ext>
            </a:extLst>
          </p:cNvPr>
          <p:cNvCxnSpPr>
            <a:cxnSpLocks noChangeShapeType="1"/>
          </p:cNvCxnSpPr>
          <p:nvPr/>
        </p:nvCxnSpPr>
        <p:spPr bwMode="auto">
          <a:xfrm>
            <a:off x="4267200" y="1625600"/>
            <a:ext cx="0" cy="381000"/>
          </a:xfrm>
          <a:prstGeom prst="straightConnector1">
            <a:avLst/>
          </a:prstGeom>
          <a:noFill/>
          <a:ln w="25400">
            <a:solidFill>
              <a:schemeClr val="accent1"/>
            </a:solidFill>
            <a:round/>
            <a:headEn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0" name="Elbow Connector 19">
            <a:extLst>
              <a:ext uri="{FF2B5EF4-FFF2-40B4-BE49-F238E27FC236}">
                <a16:creationId xmlns:a16="http://schemas.microsoft.com/office/drawing/2014/main" id="{DFC5D1D1-7B17-994B-A5EE-2CC76FCD6230}"/>
              </a:ext>
            </a:extLst>
          </p:cNvPr>
          <p:cNvCxnSpPr>
            <a:cxnSpLocks noChangeShapeType="1"/>
          </p:cNvCxnSpPr>
          <p:nvPr/>
        </p:nvCxnSpPr>
        <p:spPr bwMode="auto">
          <a:xfrm rot="10800000">
            <a:off x="1295400" y="2844800"/>
            <a:ext cx="2667000" cy="152400"/>
          </a:xfrm>
          <a:prstGeom prst="bentConnector3">
            <a:avLst>
              <a:gd name="adj1" fmla="val 50000"/>
            </a:avLst>
          </a:prstGeom>
          <a:noFill/>
          <a:ln w="25400">
            <a:solidFill>
              <a:schemeClr val="accent1"/>
            </a:solidFill>
            <a:miter lim="800000"/>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14" name="TextBox 22">
            <a:extLst>
              <a:ext uri="{FF2B5EF4-FFF2-40B4-BE49-F238E27FC236}">
                <a16:creationId xmlns:a16="http://schemas.microsoft.com/office/drawing/2014/main" id="{2ADCDF0E-621A-AF48-81EC-FF110BCB9FD4}"/>
              </a:ext>
            </a:extLst>
          </p:cNvPr>
          <p:cNvSpPr txBox="1">
            <a:spLocks noChangeArrowheads="1"/>
          </p:cNvSpPr>
          <p:nvPr/>
        </p:nvSpPr>
        <p:spPr bwMode="auto">
          <a:xfrm>
            <a:off x="3581400" y="4572000"/>
            <a:ext cx="2514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err="1">
                <a:latin typeface="Century Gothic" panose="020B0502020202020204" pitchFamily="34" charset="0"/>
              </a:rPr>
              <a:t>Filtro</a:t>
            </a:r>
            <a:r>
              <a:rPr lang="en-US" altLang="en-US" sz="1200" dirty="0">
                <a:latin typeface="Century Gothic" panose="020B0502020202020204" pitchFamily="34" charset="0"/>
              </a:rPr>
              <a:t> de </a:t>
            </a:r>
            <a:r>
              <a:rPr lang="en-US" altLang="en-US" sz="1200" dirty="0" err="1">
                <a:latin typeface="Century Gothic" panose="020B0502020202020204" pitchFamily="34" charset="0"/>
              </a:rPr>
              <a:t>depuración</a:t>
            </a:r>
            <a:r>
              <a:rPr lang="en-US" altLang="en-US" sz="1200" dirty="0">
                <a:latin typeface="Century Gothic" panose="020B0502020202020204" pitchFamily="34" charset="0"/>
              </a:rPr>
              <a:t> de CO2</a:t>
            </a:r>
          </a:p>
          <a:p>
            <a:pPr eaLnBrk="1" hangingPunct="1"/>
            <a:endParaRPr lang="en-US" altLang="en-US" sz="1200" dirty="0">
              <a:latin typeface="Century Gothic" panose="020B0502020202020204" pitchFamily="34" charset="0"/>
            </a:endParaRPr>
          </a:p>
        </p:txBody>
      </p:sp>
      <p:cxnSp>
        <p:nvCxnSpPr>
          <p:cNvPr id="22" name="Elbow Connector 21">
            <a:extLst>
              <a:ext uri="{FF2B5EF4-FFF2-40B4-BE49-F238E27FC236}">
                <a16:creationId xmlns:a16="http://schemas.microsoft.com/office/drawing/2014/main" id="{FA482008-A28E-9F43-ABC3-9F1C72DFF19F}"/>
              </a:ext>
            </a:extLst>
          </p:cNvPr>
          <p:cNvCxnSpPr>
            <a:cxnSpLocks noChangeShapeType="1"/>
          </p:cNvCxnSpPr>
          <p:nvPr/>
        </p:nvCxnSpPr>
        <p:spPr bwMode="auto">
          <a:xfrm rot="16200000" flipH="1">
            <a:off x="3924300" y="3924300"/>
            <a:ext cx="838200" cy="609600"/>
          </a:xfrm>
          <a:prstGeom prst="bentConnector3">
            <a:avLst>
              <a:gd name="adj1" fmla="val 50000"/>
            </a:avLst>
          </a:prstGeom>
          <a:noFill/>
          <a:ln w="25400">
            <a:solidFill>
              <a:schemeClr val="accent1"/>
            </a:solidFill>
            <a:miter lim="800000"/>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16" name="TextBox 27">
            <a:extLst>
              <a:ext uri="{FF2B5EF4-FFF2-40B4-BE49-F238E27FC236}">
                <a16:creationId xmlns:a16="http://schemas.microsoft.com/office/drawing/2014/main" id="{A5A3D237-40C6-3849-B615-664696DFE873}"/>
              </a:ext>
            </a:extLst>
          </p:cNvPr>
          <p:cNvSpPr txBox="1">
            <a:spLocks noChangeArrowheads="1"/>
          </p:cNvSpPr>
          <p:nvPr/>
        </p:nvSpPr>
        <p:spPr bwMode="auto">
          <a:xfrm>
            <a:off x="228600" y="3505200"/>
            <a:ext cx="1447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err="1">
                <a:latin typeface="Century Gothic" panose="020B0502020202020204" pitchFamily="34" charset="0"/>
              </a:rPr>
              <a:t>Conecte</a:t>
            </a:r>
            <a:r>
              <a:rPr lang="en-US" altLang="en-US" sz="1200" dirty="0">
                <a:latin typeface="Century Gothic" panose="020B0502020202020204" pitchFamily="34" charset="0"/>
              </a:rPr>
              <a:t> la </a:t>
            </a:r>
            <a:r>
              <a:rPr lang="en-US" altLang="en-US" sz="1200" dirty="0" err="1">
                <a:latin typeface="Century Gothic" panose="020B0502020202020204" pitchFamily="34" charset="0"/>
              </a:rPr>
              <a:t>manguera</a:t>
            </a:r>
            <a:r>
              <a:rPr lang="en-US" altLang="en-US" sz="1200" dirty="0">
                <a:latin typeface="Century Gothic" panose="020B0502020202020204" pitchFamily="34" charset="0"/>
              </a:rPr>
              <a:t> de </a:t>
            </a:r>
            <a:r>
              <a:rPr lang="en-US" altLang="en-US" sz="1200" dirty="0" err="1">
                <a:latin typeface="Century Gothic" panose="020B0502020202020204" pitchFamily="34" charset="0"/>
              </a:rPr>
              <a:t>muestra</a:t>
            </a:r>
            <a:r>
              <a:rPr lang="en-US" altLang="en-US" sz="1200" dirty="0">
                <a:latin typeface="Century Gothic" panose="020B0502020202020204" pitchFamily="34" charset="0"/>
              </a:rPr>
              <a:t> </a:t>
            </a:r>
            <a:r>
              <a:rPr lang="en-US" altLang="en-US" sz="1200" dirty="0" err="1">
                <a:latin typeface="Century Gothic" panose="020B0502020202020204" pitchFamily="34" charset="0"/>
              </a:rPr>
              <a:t>aquí</a:t>
            </a:r>
            <a:endParaRPr lang="en-US" altLang="en-US" sz="1200" dirty="0">
              <a:latin typeface="Century Gothic" panose="020B0502020202020204" pitchFamily="34" charset="0"/>
            </a:endParaRPr>
          </a:p>
        </p:txBody>
      </p:sp>
      <p:cxnSp>
        <p:nvCxnSpPr>
          <p:cNvPr id="27651" name="Straight Arrow Connector 27650">
            <a:extLst>
              <a:ext uri="{FF2B5EF4-FFF2-40B4-BE49-F238E27FC236}">
                <a16:creationId xmlns:a16="http://schemas.microsoft.com/office/drawing/2014/main" id="{701493F7-A7EE-4B4F-A731-906540F1CF5E}"/>
              </a:ext>
            </a:extLst>
          </p:cNvPr>
          <p:cNvCxnSpPr>
            <a:cxnSpLocks noChangeShapeType="1"/>
          </p:cNvCxnSpPr>
          <p:nvPr/>
        </p:nvCxnSpPr>
        <p:spPr bwMode="auto">
          <a:xfrm flipH="1">
            <a:off x="1295400" y="3733800"/>
            <a:ext cx="914400" cy="0"/>
          </a:xfrm>
          <a:prstGeom prst="straightConnector1">
            <a:avLst/>
          </a:prstGeom>
          <a:noFill/>
          <a:ln w="25400">
            <a:solidFill>
              <a:schemeClr val="accent1"/>
            </a:solidFill>
            <a:round/>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cxnSp>
        <p:nvCxnSpPr>
          <p:cNvPr id="27653" name="Elbow Connector 27652">
            <a:extLst>
              <a:ext uri="{FF2B5EF4-FFF2-40B4-BE49-F238E27FC236}">
                <a16:creationId xmlns:a16="http://schemas.microsoft.com/office/drawing/2014/main" id="{1ECAEFA5-11AB-CD4C-ACC2-0A085A37921C}"/>
              </a:ext>
            </a:extLst>
          </p:cNvPr>
          <p:cNvCxnSpPr>
            <a:cxnSpLocks noChangeShapeType="1"/>
          </p:cNvCxnSpPr>
          <p:nvPr/>
        </p:nvCxnSpPr>
        <p:spPr bwMode="auto">
          <a:xfrm>
            <a:off x="7543800" y="4038600"/>
            <a:ext cx="914400" cy="609600"/>
          </a:xfrm>
          <a:prstGeom prst="bentConnector3">
            <a:avLst>
              <a:gd name="adj1" fmla="val 50000"/>
            </a:avLst>
          </a:prstGeom>
          <a:noFill/>
          <a:ln w="25400">
            <a:solidFill>
              <a:schemeClr val="accent1"/>
            </a:solidFill>
            <a:miter lim="800000"/>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21519" name="TextBox 38">
            <a:extLst>
              <a:ext uri="{FF2B5EF4-FFF2-40B4-BE49-F238E27FC236}">
                <a16:creationId xmlns:a16="http://schemas.microsoft.com/office/drawing/2014/main" id="{AC721888-000C-F942-BF63-CF7A00E4994E}"/>
              </a:ext>
            </a:extLst>
          </p:cNvPr>
          <p:cNvSpPr txBox="1">
            <a:spLocks noChangeArrowheads="1"/>
          </p:cNvSpPr>
          <p:nvPr/>
        </p:nvSpPr>
        <p:spPr bwMode="auto">
          <a:xfrm>
            <a:off x="8458200" y="4495800"/>
            <a:ext cx="152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a:latin typeface="Century Gothic" panose="020B0502020202020204" pitchFamily="34" charset="0"/>
              </a:rPr>
              <a:t>Para el FI-8000 gas </a:t>
            </a:r>
            <a:r>
              <a:rPr lang="en-US" altLang="en-US" sz="1200" dirty="0" err="1">
                <a:latin typeface="Century Gothic" panose="020B0502020202020204" pitchFamily="34" charset="0"/>
              </a:rPr>
              <a:t>en</a:t>
            </a:r>
            <a:r>
              <a:rPr lang="en-US" altLang="en-US" sz="1200" dirty="0">
                <a:latin typeface="Century Gothic" panose="020B0502020202020204" pitchFamily="34" charset="0"/>
              </a:rPr>
              <a:t> </a:t>
            </a:r>
            <a:r>
              <a:rPr lang="en-US" altLang="en-US" sz="1200" dirty="0" err="1">
                <a:latin typeface="Century Gothic" panose="020B0502020202020204" pitchFamily="34" charset="0"/>
              </a:rPr>
              <a:t>puerto</a:t>
            </a:r>
            <a:endParaRPr lang="en-US" altLang="en-US" sz="1200" dirty="0">
              <a:latin typeface="Century Gothic" panose="020B0502020202020204" pitchFamily="34" charset="0"/>
            </a:endParaRPr>
          </a:p>
        </p:txBody>
      </p:sp>
      <p:cxnSp>
        <p:nvCxnSpPr>
          <p:cNvPr id="27656" name="Elbow Connector 27655">
            <a:extLst>
              <a:ext uri="{FF2B5EF4-FFF2-40B4-BE49-F238E27FC236}">
                <a16:creationId xmlns:a16="http://schemas.microsoft.com/office/drawing/2014/main" id="{5936896A-4DE4-2E45-BABB-1EC57DCE2C64}"/>
              </a:ext>
            </a:extLst>
          </p:cNvPr>
          <p:cNvCxnSpPr>
            <a:cxnSpLocks noChangeShapeType="1"/>
            <a:endCxn id="21508" idx="1"/>
          </p:cNvCxnSpPr>
          <p:nvPr/>
        </p:nvCxnSpPr>
        <p:spPr bwMode="auto">
          <a:xfrm flipV="1">
            <a:off x="7086600" y="1662113"/>
            <a:ext cx="1371600" cy="928687"/>
          </a:xfrm>
          <a:prstGeom prst="bentConnector3">
            <a:avLst>
              <a:gd name="adj1" fmla="val 50000"/>
            </a:avLst>
          </a:prstGeom>
          <a:noFill/>
          <a:ln w="25400">
            <a:solidFill>
              <a:schemeClr val="accent1"/>
            </a:solidFill>
            <a:miter lim="800000"/>
            <a:headEnd type="arrow" w="med" len="med"/>
            <a:tailEnd type="arrow" w="med" len="med"/>
          </a:ln>
          <a:effectLst>
            <a:outerShdw blurRad="40000" dist="20000" dir="5400000" rotWithShape="0">
              <a:srgbClr val="808080">
                <a:alpha val="37999"/>
              </a:srgbClr>
            </a:outerShdw>
          </a:effectLst>
          <a:extLst>
            <a:ext uri="{909E8E84-426E-40DD-AFC4-6F175D3DCCD1}">
              <a14:hiddenFill xmlns:a14="http://schemas.microsoft.com/office/drawing/2010/main">
                <a:noFill/>
              </a14:hiddenFill>
            </a:ext>
          </a:extLst>
        </p:spPr>
      </p:cxnSp>
      <p:sp>
        <p:nvSpPr>
          <p:cNvPr id="18" name="TextBox 8">
            <a:extLst>
              <a:ext uri="{FF2B5EF4-FFF2-40B4-BE49-F238E27FC236}">
                <a16:creationId xmlns:a16="http://schemas.microsoft.com/office/drawing/2014/main" id="{92DDD581-40B1-BB46-8F4E-2C7BB0C56CDF}"/>
              </a:ext>
            </a:extLst>
          </p:cNvPr>
          <p:cNvSpPr txBox="1">
            <a:spLocks noChangeArrowheads="1"/>
          </p:cNvSpPr>
          <p:nvPr/>
        </p:nvSpPr>
        <p:spPr bwMode="auto">
          <a:xfrm>
            <a:off x="228599" y="2738735"/>
            <a:ext cx="17525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kumimoji="1"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kumimoji="1"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kumimoji="1"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kumimoji="1"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en-US" sz="1200" dirty="0" err="1">
                <a:latin typeface="Century Gothic" panose="020B0502020202020204" pitchFamily="34" charset="0"/>
              </a:rPr>
              <a:t>Tubo</a:t>
            </a:r>
            <a:r>
              <a:rPr lang="en-US" altLang="en-US" sz="1200" dirty="0">
                <a:latin typeface="Century Gothic" panose="020B0502020202020204" pitchFamily="34" charset="0"/>
              </a:rPr>
              <a:t> </a:t>
            </a:r>
            <a:r>
              <a:rPr lang="en-US" altLang="en-US" sz="1200" dirty="0" err="1">
                <a:latin typeface="Century Gothic" panose="020B0502020202020204" pitchFamily="34" charset="0"/>
              </a:rPr>
              <a:t>deshumidificador</a:t>
            </a:r>
            <a:r>
              <a:rPr lang="en-US" altLang="en-US" sz="1200" dirty="0">
                <a:latin typeface="Century Gothic" panose="020B0502020202020204" pitchFamily="34" charset="0"/>
              </a:rPr>
              <a:t> #1</a:t>
            </a:r>
          </a:p>
        </p:txBody>
      </p:sp>
    </p:spTree>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タイトル 1">
            <a:extLst>
              <a:ext uri="{FF2B5EF4-FFF2-40B4-BE49-F238E27FC236}">
                <a16:creationId xmlns:a16="http://schemas.microsoft.com/office/drawing/2014/main" id="{7B2F72BD-0BE0-014D-AC61-E9C48DA2AAAE}"/>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Operación</a:t>
            </a:r>
            <a:r>
              <a:rPr lang="en-US" altLang="ja-JP" sz="2800" b="1" dirty="0">
                <a:ea typeface="ＭＳ Ｐゴシック" panose="020B0600070205080204" pitchFamily="34" charset="-128"/>
              </a:rPr>
              <a:t> </a:t>
            </a:r>
            <a:r>
              <a:rPr lang="en-US" altLang="ja-JP" sz="2800" b="1" dirty="0" err="1">
                <a:ea typeface="ＭＳ Ｐゴシック" panose="020B0600070205080204" pitchFamily="34" charset="-128"/>
              </a:rPr>
              <a:t>Básica</a:t>
            </a:r>
            <a:endParaRPr lang="ja-JP" altLang="en-US" sz="2800" b="1">
              <a:ea typeface="HG創英角ｺﾞｼｯｸUB" panose="020B0909000000000000" pitchFamily="49" charset="-128"/>
            </a:endParaRPr>
          </a:p>
        </p:txBody>
      </p:sp>
      <p:pic>
        <p:nvPicPr>
          <p:cNvPr id="2" name="Picture 1">
            <a:extLst>
              <a:ext uri="{FF2B5EF4-FFF2-40B4-BE49-F238E27FC236}">
                <a16:creationId xmlns:a16="http://schemas.microsoft.com/office/drawing/2014/main" id="{9E0BC5B5-46FB-EA4A-812B-C3E837622AE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09913" y="1905000"/>
            <a:ext cx="3911600" cy="29718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Content Placeholder 2">
            <a:extLst>
              <a:ext uri="{FF2B5EF4-FFF2-40B4-BE49-F238E27FC236}">
                <a16:creationId xmlns:a16="http://schemas.microsoft.com/office/drawing/2014/main" id="{8F67C5A0-9F03-DA47-B675-13AB6EE83193}"/>
              </a:ext>
            </a:extLst>
          </p:cNvPr>
          <p:cNvSpPr>
            <a:spLocks noGrp="1"/>
          </p:cNvSpPr>
          <p:nvPr>
            <p:ph idx="1"/>
          </p:nvPr>
        </p:nvSpPr>
        <p:spPr>
          <a:xfrm>
            <a:off x="1295401" y="5257800"/>
            <a:ext cx="8153400" cy="1219200"/>
          </a:xfrm>
        </p:spPr>
        <p:txBody>
          <a:bodyPr/>
          <a:lstStyle/>
          <a:p>
            <a:pPr eaLnBrk="1" hangingPunct="1"/>
            <a:r>
              <a:rPr lang="es-ES" sz="2000" dirty="0"/>
              <a:t>Si aún no está instalado, instale la bolsa del filtro y los filtros</a:t>
            </a:r>
            <a:endParaRPr lang="en-US" altLang="en-US" sz="2000" dirty="0">
              <a:ea typeface="ＭＳ Ｐゴシック" panose="020B0600070205080204" pitchFamily="34" charset="-128"/>
            </a:endParaRPr>
          </a:p>
        </p:txBody>
      </p:sp>
    </p:spTree>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タイトル 1">
            <a:extLst>
              <a:ext uri="{FF2B5EF4-FFF2-40B4-BE49-F238E27FC236}">
                <a16:creationId xmlns:a16="http://schemas.microsoft.com/office/drawing/2014/main" id="{E35B9B62-4430-3341-8833-42DA74DD8C77}"/>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Operación</a:t>
            </a:r>
            <a:r>
              <a:rPr lang="en-US" altLang="ja-JP" sz="2800" b="1" dirty="0">
                <a:ea typeface="ＭＳ Ｐゴシック" panose="020B0600070205080204" pitchFamily="34" charset="-128"/>
              </a:rPr>
              <a:t> </a:t>
            </a:r>
            <a:r>
              <a:rPr lang="en-US" altLang="ja-JP" sz="2800" b="1" dirty="0" err="1">
                <a:ea typeface="ＭＳ Ｐゴシック" panose="020B0600070205080204" pitchFamily="34" charset="-128"/>
              </a:rPr>
              <a:t>Básica</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2" name="Picture 1">
            <a:extLst>
              <a:ext uri="{FF2B5EF4-FFF2-40B4-BE49-F238E27FC236}">
                <a16:creationId xmlns:a16="http://schemas.microsoft.com/office/drawing/2014/main" id="{3969FD23-3DFE-4441-B65E-402BD0EC227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2286000"/>
            <a:ext cx="4979988" cy="2841625"/>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Content Placeholder 2">
            <a:extLst>
              <a:ext uri="{FF2B5EF4-FFF2-40B4-BE49-F238E27FC236}">
                <a16:creationId xmlns:a16="http://schemas.microsoft.com/office/drawing/2014/main" id="{F25F892E-A1C7-C54B-ACB2-CF1AE462D872}"/>
              </a:ext>
            </a:extLst>
          </p:cNvPr>
          <p:cNvSpPr>
            <a:spLocks noGrp="1"/>
          </p:cNvSpPr>
          <p:nvPr>
            <p:ph idx="1"/>
          </p:nvPr>
        </p:nvSpPr>
        <p:spPr>
          <a:xfrm>
            <a:off x="152400" y="5791200"/>
            <a:ext cx="9525000" cy="609600"/>
          </a:xfrm>
        </p:spPr>
        <p:txBody>
          <a:bodyPr/>
          <a:lstStyle/>
          <a:p>
            <a:pPr eaLnBrk="1" hangingPunct="1"/>
            <a:r>
              <a:rPr lang="en-US" altLang="en-US" sz="2000" dirty="0">
                <a:ea typeface="ＭＳ Ｐゴシック" panose="020B0600070205080204" pitchFamily="34" charset="-128"/>
              </a:rPr>
              <a:t>Para </a:t>
            </a:r>
            <a:r>
              <a:rPr lang="en-US" altLang="en-US" sz="2000" dirty="0" err="1">
                <a:ea typeface="ＭＳ Ｐゴシック" panose="020B0600070205080204" pitchFamily="34" charset="-128"/>
              </a:rPr>
              <a:t>encender</a:t>
            </a:r>
            <a:r>
              <a:rPr lang="en-US" altLang="en-US" sz="2000" dirty="0">
                <a:ea typeface="ＭＳ Ｐゴシック" panose="020B0600070205080204" pitchFamily="34" charset="-128"/>
              </a:rPr>
              <a:t> la </a:t>
            </a:r>
            <a:r>
              <a:rPr lang="en-US" altLang="en-US" sz="2000" dirty="0" err="1">
                <a:ea typeface="ＭＳ Ｐゴシック" panose="020B0600070205080204" pitchFamily="34" charset="-128"/>
              </a:rPr>
              <a:t>unidad</a:t>
            </a:r>
            <a:r>
              <a:rPr lang="en-US" altLang="en-US" sz="2000" dirty="0">
                <a:ea typeface="ＭＳ Ｐゴシック" panose="020B0600070205080204" pitchFamily="34" charset="-128"/>
              </a:rPr>
              <a:t>, </a:t>
            </a:r>
            <a:r>
              <a:rPr lang="en-US" altLang="en-US" sz="2000" u="sng" dirty="0" err="1">
                <a:ea typeface="ＭＳ Ｐゴシック" panose="020B0600070205080204" pitchFamily="34" charset="-128"/>
              </a:rPr>
              <a:t>mantenga</a:t>
            </a:r>
            <a:r>
              <a:rPr lang="en-US" altLang="en-US" sz="2000" u="sng" dirty="0">
                <a:ea typeface="ＭＳ Ｐゴシック" panose="020B0600070205080204" pitchFamily="34" charset="-128"/>
              </a:rPr>
              <a:t> </a:t>
            </a:r>
            <a:r>
              <a:rPr lang="en-US" altLang="en-US" sz="2000" u="sng" dirty="0" err="1">
                <a:ea typeface="ＭＳ Ｐゴシック" panose="020B0600070205080204" pitchFamily="34" charset="-128"/>
              </a:rPr>
              <a:t>presionado</a:t>
            </a:r>
            <a:r>
              <a:rPr lang="en-US" altLang="en-US" sz="2000" u="sng" dirty="0">
                <a:ea typeface="ＭＳ Ｐゴシック" panose="020B0600070205080204" pitchFamily="34" charset="-128"/>
              </a:rPr>
              <a:t> el </a:t>
            </a:r>
            <a:r>
              <a:rPr lang="en-US" altLang="en-US" sz="2000" u="sng" dirty="0" err="1">
                <a:ea typeface="ＭＳ Ｐゴシック" panose="020B0600070205080204" pitchFamily="34" charset="-128"/>
              </a:rPr>
              <a:t>botón</a:t>
            </a:r>
            <a:r>
              <a:rPr lang="en-US" altLang="en-US" sz="2000" u="sng" dirty="0">
                <a:ea typeface="ＭＳ Ｐゴシック" panose="020B0600070205080204" pitchFamily="34" charset="-128"/>
              </a:rPr>
              <a:t> </a:t>
            </a:r>
            <a:r>
              <a:rPr lang="en-US" altLang="en-US" sz="2000" b="1" dirty="0">
                <a:ea typeface="ＭＳ Ｐゴシック" panose="020B0600070205080204" pitchFamily="34" charset="-128"/>
              </a:rPr>
              <a:t>POWER/ENTER</a:t>
            </a:r>
            <a:endParaRPr lang="en-US" altLang="en-US" sz="2000" dirty="0">
              <a:ea typeface="ＭＳ Ｐゴシック" panose="020B0600070205080204" pitchFamily="34" charset="-128"/>
            </a:endParaRPr>
          </a:p>
        </p:txBody>
      </p:sp>
      <p:sp>
        <p:nvSpPr>
          <p:cNvPr id="3" name="Striped Right Arrow 2">
            <a:extLst>
              <a:ext uri="{FF2B5EF4-FFF2-40B4-BE49-F238E27FC236}">
                <a16:creationId xmlns:a16="http://schemas.microsoft.com/office/drawing/2014/main" id="{32783305-BCD0-1045-AB36-FEBAE41C5DE5}"/>
              </a:ext>
            </a:extLst>
          </p:cNvPr>
          <p:cNvSpPr>
            <a:spLocks/>
          </p:cNvSpPr>
          <p:nvPr/>
        </p:nvSpPr>
        <p:spPr bwMode="auto">
          <a:xfrm rot="12919868">
            <a:off x="6461843" y="4789081"/>
            <a:ext cx="2078694" cy="609600"/>
          </a:xfrm>
          <a:custGeom>
            <a:avLst/>
            <a:gdLst>
              <a:gd name="T0" fmla="*/ 0 w 1028700"/>
              <a:gd name="T1" fmla="*/ 152400 h 609600"/>
              <a:gd name="T2" fmla="*/ 19050 w 1028700"/>
              <a:gd name="T3" fmla="*/ 152400 h 609600"/>
              <a:gd name="T4" fmla="*/ 19050 w 1028700"/>
              <a:gd name="T5" fmla="*/ 457200 h 609600"/>
              <a:gd name="T6" fmla="*/ 0 w 1028700"/>
              <a:gd name="T7" fmla="*/ 457200 h 609600"/>
              <a:gd name="T8" fmla="*/ 0 w 1028700"/>
              <a:gd name="T9" fmla="*/ 152400 h 609600"/>
              <a:gd name="T10" fmla="*/ 38100 w 1028700"/>
              <a:gd name="T11" fmla="*/ 152400 h 609600"/>
              <a:gd name="T12" fmla="*/ 76200 w 1028700"/>
              <a:gd name="T13" fmla="*/ 152400 h 609600"/>
              <a:gd name="T14" fmla="*/ 76200 w 1028700"/>
              <a:gd name="T15" fmla="*/ 457200 h 609600"/>
              <a:gd name="T16" fmla="*/ 38100 w 1028700"/>
              <a:gd name="T17" fmla="*/ 457200 h 609600"/>
              <a:gd name="T18" fmla="*/ 38100 w 1028700"/>
              <a:gd name="T19" fmla="*/ 152400 h 609600"/>
              <a:gd name="T20" fmla="*/ 95250 w 1028700"/>
              <a:gd name="T21" fmla="*/ 152400 h 609600"/>
              <a:gd name="T22" fmla="*/ 723900 w 1028700"/>
              <a:gd name="T23" fmla="*/ 152400 h 609600"/>
              <a:gd name="T24" fmla="*/ 723900 w 1028700"/>
              <a:gd name="T25" fmla="*/ 0 h 609600"/>
              <a:gd name="T26" fmla="*/ 1028700 w 1028700"/>
              <a:gd name="T27" fmla="*/ 304800 h 609600"/>
              <a:gd name="T28" fmla="*/ 723900 w 1028700"/>
              <a:gd name="T29" fmla="*/ 609600 h 609600"/>
              <a:gd name="T30" fmla="*/ 723900 w 1028700"/>
              <a:gd name="T31" fmla="*/ 457200 h 609600"/>
              <a:gd name="T32" fmla="*/ 95250 w 1028700"/>
              <a:gd name="T33" fmla="*/ 457200 h 609600"/>
              <a:gd name="T34" fmla="*/ 95250 w 1028700"/>
              <a:gd name="T35" fmla="*/ 152400 h 6096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028700" h="609600">
                <a:moveTo>
                  <a:pt x="0" y="152400"/>
                </a:moveTo>
                <a:lnTo>
                  <a:pt x="19050" y="152400"/>
                </a:lnTo>
                <a:lnTo>
                  <a:pt x="19050" y="457200"/>
                </a:lnTo>
                <a:lnTo>
                  <a:pt x="0" y="457200"/>
                </a:lnTo>
                <a:lnTo>
                  <a:pt x="0" y="152400"/>
                </a:lnTo>
                <a:close/>
                <a:moveTo>
                  <a:pt x="38100" y="152400"/>
                </a:moveTo>
                <a:lnTo>
                  <a:pt x="76200" y="152400"/>
                </a:lnTo>
                <a:lnTo>
                  <a:pt x="76200" y="457200"/>
                </a:lnTo>
                <a:lnTo>
                  <a:pt x="38100" y="457200"/>
                </a:lnTo>
                <a:lnTo>
                  <a:pt x="38100" y="152400"/>
                </a:lnTo>
                <a:close/>
                <a:moveTo>
                  <a:pt x="95250" y="152400"/>
                </a:moveTo>
                <a:lnTo>
                  <a:pt x="723900" y="152400"/>
                </a:lnTo>
                <a:lnTo>
                  <a:pt x="723900" y="0"/>
                </a:lnTo>
                <a:lnTo>
                  <a:pt x="1028700" y="304800"/>
                </a:lnTo>
                <a:lnTo>
                  <a:pt x="723900" y="609600"/>
                </a:lnTo>
                <a:lnTo>
                  <a:pt x="723900" y="457200"/>
                </a:lnTo>
                <a:lnTo>
                  <a:pt x="95250" y="457200"/>
                </a:lnTo>
                <a:lnTo>
                  <a:pt x="95250" y="152400"/>
                </a:lnTo>
                <a:close/>
              </a:path>
            </a:pathLst>
          </a:custGeom>
          <a:solidFill>
            <a:srgbClr val="558ED5"/>
          </a:solid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Tree>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タイトル 1">
            <a:extLst>
              <a:ext uri="{FF2B5EF4-FFF2-40B4-BE49-F238E27FC236}">
                <a16:creationId xmlns:a16="http://schemas.microsoft.com/office/drawing/2014/main" id="{DA70EBC5-C398-EC48-9412-331147489207}"/>
              </a:ext>
            </a:extLst>
          </p:cNvPr>
          <p:cNvSpPr>
            <a:spLocks noGrp="1"/>
          </p:cNvSpPr>
          <p:nvPr>
            <p:ph type="title"/>
          </p:nvPr>
        </p:nvSpPr>
        <p:spPr>
          <a:xfrm>
            <a:off x="639763" y="692150"/>
            <a:ext cx="8915400" cy="504825"/>
          </a:xfrm>
        </p:spPr>
        <p:txBody>
          <a:bodyPr/>
          <a:lstStyle/>
          <a:p>
            <a:pPr eaLnBrk="1" hangingPunct="1"/>
            <a:r>
              <a:rPr lang="en-US" altLang="ja-JP" sz="2800" b="1" dirty="0" err="1">
                <a:ea typeface="ＭＳ Ｐゴシック" panose="020B0600070205080204" pitchFamily="34" charset="-128"/>
              </a:rPr>
              <a:t>Operación</a:t>
            </a:r>
            <a:r>
              <a:rPr lang="en-US" altLang="ja-JP" sz="2800" b="1" dirty="0">
                <a:ea typeface="ＭＳ Ｐゴシック" panose="020B0600070205080204" pitchFamily="34" charset="-128"/>
              </a:rPr>
              <a:t> </a:t>
            </a:r>
            <a:r>
              <a:rPr lang="en-US" altLang="ja-JP" sz="2800" b="1" dirty="0" err="1">
                <a:ea typeface="ＭＳ Ｐゴシック" panose="020B0600070205080204" pitchFamily="34" charset="-128"/>
              </a:rPr>
              <a:t>Básica</a:t>
            </a:r>
            <a:r>
              <a:rPr lang="en-US" altLang="ja-JP" sz="2800" b="1" dirty="0">
                <a:ea typeface="ＭＳ Ｐゴシック" panose="020B0600070205080204" pitchFamily="34" charset="-128"/>
              </a:rPr>
              <a:t> (continua)</a:t>
            </a:r>
            <a:endParaRPr lang="ja-JP" altLang="en-US" sz="2800" b="1">
              <a:ea typeface="HG創英角ｺﾞｼｯｸUB" panose="020B0909000000000000" pitchFamily="49" charset="-128"/>
            </a:endParaRPr>
          </a:p>
        </p:txBody>
      </p:sp>
      <p:pic>
        <p:nvPicPr>
          <p:cNvPr id="2" name="Picture 1">
            <a:extLst>
              <a:ext uri="{FF2B5EF4-FFF2-40B4-BE49-F238E27FC236}">
                <a16:creationId xmlns:a16="http://schemas.microsoft.com/office/drawing/2014/main" id="{49CBF005-2E3A-C94D-A5D6-772C2290294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1000" y="2362200"/>
            <a:ext cx="3459163" cy="25146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Content Placeholder 2">
            <a:extLst>
              <a:ext uri="{FF2B5EF4-FFF2-40B4-BE49-F238E27FC236}">
                <a16:creationId xmlns:a16="http://schemas.microsoft.com/office/drawing/2014/main" id="{E762EF8A-08FF-0A46-8075-7F28478F0176}"/>
              </a:ext>
            </a:extLst>
          </p:cNvPr>
          <p:cNvSpPr>
            <a:spLocks noGrp="1"/>
          </p:cNvSpPr>
          <p:nvPr>
            <p:ph idx="1"/>
          </p:nvPr>
        </p:nvSpPr>
        <p:spPr>
          <a:xfrm>
            <a:off x="381000" y="5486400"/>
            <a:ext cx="9296400" cy="914400"/>
          </a:xfrm>
        </p:spPr>
        <p:txBody>
          <a:bodyPr/>
          <a:lstStyle/>
          <a:p>
            <a:pPr eaLnBrk="1" hangingPunct="1"/>
            <a:r>
              <a:rPr lang="en-US" altLang="en-US" sz="2000" dirty="0">
                <a:ea typeface="ＭＳ Ｐゴシック" panose="020B0600070205080204" pitchFamily="34" charset="-128"/>
              </a:rPr>
              <a:t>Si el </a:t>
            </a:r>
            <a:r>
              <a:rPr lang="en-US" altLang="en-US" sz="2000" dirty="0" err="1">
                <a:ea typeface="ＭＳ Ｐゴシック" panose="020B0600070205080204" pitchFamily="34" charset="-128"/>
              </a:rPr>
              <a:t>voltaje</a:t>
            </a:r>
            <a:r>
              <a:rPr lang="en-US" altLang="en-US" sz="2000" dirty="0">
                <a:ea typeface="ＭＳ Ｐゴシック" panose="020B0600070205080204" pitchFamily="34" charset="-128"/>
              </a:rPr>
              <a:t> de la </a:t>
            </a:r>
            <a:r>
              <a:rPr lang="en-US" altLang="en-US" sz="2000" dirty="0" err="1">
                <a:ea typeface="ＭＳ Ｐゴシック" panose="020B0600070205080204" pitchFamily="34" charset="-128"/>
              </a:rPr>
              <a:t>batería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es</a:t>
            </a:r>
            <a:r>
              <a:rPr lang="en-US" altLang="en-US" sz="2000" dirty="0">
                <a:ea typeface="ＭＳ Ｐゴシック" panose="020B0600070205080204" pitchFamily="34" charset="-128"/>
              </a:rPr>
              <a:t> bajo, use un </a:t>
            </a:r>
            <a:r>
              <a:rPr lang="en-US" altLang="en-US" sz="2000" dirty="0" err="1">
                <a:ea typeface="ＭＳ Ｐゴシック" panose="020B0600070205080204" pitchFamily="34" charset="-128"/>
              </a:rPr>
              <a:t>destornillador</a:t>
            </a:r>
            <a:r>
              <a:rPr lang="en-US" altLang="en-US" sz="2000" dirty="0">
                <a:ea typeface="ＭＳ Ｐゴシック" panose="020B0600070205080204" pitchFamily="34" charset="-128"/>
              </a:rPr>
              <a:t> de </a:t>
            </a:r>
            <a:r>
              <a:rPr lang="en-US" altLang="en-US" sz="2000" dirty="0" err="1">
                <a:ea typeface="ＭＳ Ｐゴシック" panose="020B0600070205080204" pitchFamily="34" charset="-128"/>
              </a:rPr>
              <a:t>punta</a:t>
            </a:r>
            <a:r>
              <a:rPr lang="en-US" altLang="en-US" sz="2000" dirty="0">
                <a:ea typeface="ＭＳ Ｐゴシック" panose="020B0600070205080204" pitchFamily="34" charset="-128"/>
              </a:rPr>
              <a:t> plana </a:t>
            </a:r>
            <a:r>
              <a:rPr lang="en-US" altLang="en-US" sz="2000" dirty="0" err="1">
                <a:ea typeface="ＭＳ Ｐゴシック" panose="020B0600070205080204" pitchFamily="34" charset="-128"/>
              </a:rPr>
              <a:t>ó</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una</a:t>
            </a:r>
            <a:r>
              <a:rPr lang="en-US" altLang="en-US" sz="2000" dirty="0">
                <a:ea typeface="ＭＳ Ｐゴシック" panose="020B0600070205080204" pitchFamily="34" charset="-128"/>
              </a:rPr>
              <a:t> </a:t>
            </a:r>
            <a:r>
              <a:rPr lang="en-US" altLang="en-US" sz="2000" dirty="0" err="1">
                <a:ea typeface="ＭＳ Ｐゴシック" panose="020B0600070205080204" pitchFamily="34" charset="-128"/>
              </a:rPr>
              <a:t>moneda</a:t>
            </a:r>
            <a:r>
              <a:rPr lang="en-US" altLang="en-US" sz="2000" dirty="0">
                <a:ea typeface="ＭＳ Ｐゴシック" panose="020B0600070205080204" pitchFamily="34" charset="-128"/>
              </a:rPr>
              <a:t> para </a:t>
            </a:r>
            <a:r>
              <a:rPr lang="en-US" altLang="en-US" sz="2000" dirty="0" err="1">
                <a:ea typeface="ＭＳ Ｐゴシック" panose="020B0600070205080204" pitchFamily="34" charset="-128"/>
              </a:rPr>
              <a:t>abrir</a:t>
            </a:r>
            <a:r>
              <a:rPr lang="en-US" altLang="en-US" sz="2000" dirty="0">
                <a:ea typeface="ＭＳ Ｐゴシック" panose="020B0600070205080204" pitchFamily="34" charset="-128"/>
              </a:rPr>
              <a:t> la tapa de la </a:t>
            </a:r>
            <a:r>
              <a:rPr lang="en-US" altLang="en-US" sz="2000" dirty="0" err="1">
                <a:ea typeface="ＭＳ Ｐゴシック" panose="020B0600070205080204" pitchFamily="34" charset="-128"/>
              </a:rPr>
              <a:t>batería</a:t>
            </a:r>
            <a:r>
              <a:rPr lang="en-US" altLang="en-US" sz="2000" dirty="0">
                <a:ea typeface="ＭＳ Ｐゴシック" panose="020B0600070205080204" pitchFamily="34" charset="-128"/>
              </a:rPr>
              <a:t> y </a:t>
            </a:r>
            <a:r>
              <a:rPr lang="en-US" altLang="en-US" sz="2000" dirty="0" err="1">
                <a:ea typeface="ＭＳ Ｐゴシック" panose="020B0600070205080204" pitchFamily="34" charset="-128"/>
              </a:rPr>
              <a:t>reemplace</a:t>
            </a:r>
            <a:r>
              <a:rPr lang="en-US" altLang="en-US" sz="2000" dirty="0">
                <a:ea typeface="ＭＳ Ｐゴシック" panose="020B0600070205080204" pitchFamily="34" charset="-128"/>
              </a:rPr>
              <a:t> las </a:t>
            </a:r>
            <a:r>
              <a:rPr lang="en-US" altLang="en-US" sz="2000" dirty="0" err="1">
                <a:ea typeface="ＭＳ Ｐゴシック" panose="020B0600070205080204" pitchFamily="34" charset="-128"/>
              </a:rPr>
              <a:t>baterias</a:t>
            </a:r>
            <a:r>
              <a:rPr lang="en-US" altLang="en-US" sz="2000" dirty="0">
                <a:ea typeface="ＭＳ Ｐゴシック" panose="020B0600070205080204" pitchFamily="34" charset="-128"/>
              </a:rPr>
              <a:t> </a:t>
            </a:r>
            <a:r>
              <a:rPr lang="en-US" altLang="en-US" sz="2000" i="1" dirty="0">
                <a:ea typeface="ＭＳ Ｐゴシック" panose="020B0600070205080204" pitchFamily="34" charset="-128"/>
              </a:rPr>
              <a:t>(se </a:t>
            </a:r>
            <a:r>
              <a:rPr lang="en-US" altLang="en-US" sz="2000" i="1" dirty="0" err="1">
                <a:ea typeface="ＭＳ Ｐゴシック" panose="020B0600070205080204" pitchFamily="34" charset="-128"/>
              </a:rPr>
              <a:t>requieren</a:t>
            </a:r>
            <a:r>
              <a:rPr lang="en-US" altLang="en-US" sz="2000" i="1" dirty="0">
                <a:ea typeface="ＭＳ Ｐゴシック" panose="020B0600070205080204" pitchFamily="34" charset="-128"/>
              </a:rPr>
              <a:t> 3 </a:t>
            </a:r>
            <a:r>
              <a:rPr lang="en-US" altLang="en-US" sz="2000" i="1" dirty="0" err="1">
                <a:ea typeface="ＭＳ Ｐゴシック" panose="020B0600070205080204" pitchFamily="34" charset="-128"/>
              </a:rPr>
              <a:t>tipo</a:t>
            </a:r>
            <a:r>
              <a:rPr lang="en-US" altLang="en-US" sz="2000" i="1" dirty="0">
                <a:ea typeface="ＭＳ Ｐゴシック" panose="020B0600070205080204" pitchFamily="34" charset="-128"/>
              </a:rPr>
              <a:t> </a:t>
            </a:r>
            <a:r>
              <a:rPr lang="en-US" altLang="en-US" sz="2000" i="1" dirty="0" err="1">
                <a:ea typeface="ＭＳ Ｐゴシック" panose="020B0600070205080204" pitchFamily="34" charset="-128"/>
              </a:rPr>
              <a:t>alcalino</a:t>
            </a:r>
            <a:r>
              <a:rPr lang="en-US" altLang="en-US" sz="2000" i="1" dirty="0">
                <a:ea typeface="ＭＳ Ｐゴシック" panose="020B0600070205080204" pitchFamily="34" charset="-128"/>
              </a:rPr>
              <a:t> AA) </a:t>
            </a:r>
          </a:p>
        </p:txBody>
      </p:sp>
      <p:pic>
        <p:nvPicPr>
          <p:cNvPr id="6" name="Picture 5" descr="FI8000_batterycompartment_open.png">
            <a:extLst>
              <a:ext uri="{FF2B5EF4-FFF2-40B4-BE49-F238E27FC236}">
                <a16:creationId xmlns:a16="http://schemas.microsoft.com/office/drawing/2014/main" id="{427FAFF5-6B14-3145-9A05-FBA0538CCD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2362200"/>
            <a:ext cx="4641850" cy="2514600"/>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triped Right Arrow 7">
            <a:extLst>
              <a:ext uri="{FF2B5EF4-FFF2-40B4-BE49-F238E27FC236}">
                <a16:creationId xmlns:a16="http://schemas.microsoft.com/office/drawing/2014/main" id="{414E3A16-898A-F541-8288-6C71AA06B3F3}"/>
              </a:ext>
            </a:extLst>
          </p:cNvPr>
          <p:cNvSpPr>
            <a:spLocks/>
          </p:cNvSpPr>
          <p:nvPr/>
        </p:nvSpPr>
        <p:spPr bwMode="auto">
          <a:xfrm>
            <a:off x="3962400" y="3429000"/>
            <a:ext cx="990600" cy="609600"/>
          </a:xfrm>
          <a:custGeom>
            <a:avLst/>
            <a:gdLst>
              <a:gd name="T0" fmla="*/ 0 w 990600"/>
              <a:gd name="T1" fmla="*/ 152400 h 609600"/>
              <a:gd name="T2" fmla="*/ 19050 w 990600"/>
              <a:gd name="T3" fmla="*/ 152400 h 609600"/>
              <a:gd name="T4" fmla="*/ 19050 w 990600"/>
              <a:gd name="T5" fmla="*/ 457200 h 609600"/>
              <a:gd name="T6" fmla="*/ 0 w 990600"/>
              <a:gd name="T7" fmla="*/ 457200 h 609600"/>
              <a:gd name="T8" fmla="*/ 0 w 990600"/>
              <a:gd name="T9" fmla="*/ 152400 h 609600"/>
              <a:gd name="T10" fmla="*/ 38100 w 990600"/>
              <a:gd name="T11" fmla="*/ 152400 h 609600"/>
              <a:gd name="T12" fmla="*/ 76200 w 990600"/>
              <a:gd name="T13" fmla="*/ 152400 h 609600"/>
              <a:gd name="T14" fmla="*/ 76200 w 990600"/>
              <a:gd name="T15" fmla="*/ 457200 h 609600"/>
              <a:gd name="T16" fmla="*/ 38100 w 990600"/>
              <a:gd name="T17" fmla="*/ 457200 h 609600"/>
              <a:gd name="T18" fmla="*/ 38100 w 990600"/>
              <a:gd name="T19" fmla="*/ 152400 h 609600"/>
              <a:gd name="T20" fmla="*/ 95250 w 990600"/>
              <a:gd name="T21" fmla="*/ 152400 h 609600"/>
              <a:gd name="T22" fmla="*/ 685800 w 990600"/>
              <a:gd name="T23" fmla="*/ 152400 h 609600"/>
              <a:gd name="T24" fmla="*/ 685800 w 990600"/>
              <a:gd name="T25" fmla="*/ 0 h 609600"/>
              <a:gd name="T26" fmla="*/ 990600 w 990600"/>
              <a:gd name="T27" fmla="*/ 304800 h 609600"/>
              <a:gd name="T28" fmla="*/ 685800 w 990600"/>
              <a:gd name="T29" fmla="*/ 609600 h 609600"/>
              <a:gd name="T30" fmla="*/ 685800 w 990600"/>
              <a:gd name="T31" fmla="*/ 457200 h 609600"/>
              <a:gd name="T32" fmla="*/ 95250 w 990600"/>
              <a:gd name="T33" fmla="*/ 457200 h 609600"/>
              <a:gd name="T34" fmla="*/ 95250 w 990600"/>
              <a:gd name="T35" fmla="*/ 152400 h 6096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90600" h="609600">
                <a:moveTo>
                  <a:pt x="0" y="152400"/>
                </a:moveTo>
                <a:lnTo>
                  <a:pt x="19050" y="152400"/>
                </a:lnTo>
                <a:lnTo>
                  <a:pt x="19050" y="457200"/>
                </a:lnTo>
                <a:lnTo>
                  <a:pt x="0" y="457200"/>
                </a:lnTo>
                <a:lnTo>
                  <a:pt x="0" y="152400"/>
                </a:lnTo>
                <a:close/>
                <a:moveTo>
                  <a:pt x="38100" y="152400"/>
                </a:moveTo>
                <a:lnTo>
                  <a:pt x="76200" y="152400"/>
                </a:lnTo>
                <a:lnTo>
                  <a:pt x="76200" y="457200"/>
                </a:lnTo>
                <a:lnTo>
                  <a:pt x="38100" y="457200"/>
                </a:lnTo>
                <a:lnTo>
                  <a:pt x="38100" y="152400"/>
                </a:lnTo>
                <a:close/>
                <a:moveTo>
                  <a:pt x="95250" y="152400"/>
                </a:moveTo>
                <a:lnTo>
                  <a:pt x="685800" y="152400"/>
                </a:lnTo>
                <a:lnTo>
                  <a:pt x="685800" y="0"/>
                </a:lnTo>
                <a:lnTo>
                  <a:pt x="990600" y="304800"/>
                </a:lnTo>
                <a:lnTo>
                  <a:pt x="685800" y="609600"/>
                </a:lnTo>
                <a:lnTo>
                  <a:pt x="685800" y="457200"/>
                </a:lnTo>
                <a:lnTo>
                  <a:pt x="95250" y="457200"/>
                </a:lnTo>
                <a:lnTo>
                  <a:pt x="95250" y="152400"/>
                </a:lnTo>
                <a:close/>
              </a:path>
            </a:pathLst>
          </a:custGeom>
          <a:solidFill>
            <a:schemeClr val="tx1"/>
          </a:solid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11" name="Donut 10">
            <a:extLst>
              <a:ext uri="{FF2B5EF4-FFF2-40B4-BE49-F238E27FC236}">
                <a16:creationId xmlns:a16="http://schemas.microsoft.com/office/drawing/2014/main" id="{A2974EA2-8710-7D49-9FAA-B5B3305DEA03}"/>
              </a:ext>
            </a:extLst>
          </p:cNvPr>
          <p:cNvSpPr>
            <a:spLocks/>
          </p:cNvSpPr>
          <p:nvPr/>
        </p:nvSpPr>
        <p:spPr bwMode="auto">
          <a:xfrm>
            <a:off x="1676400" y="3733800"/>
            <a:ext cx="533400" cy="533400"/>
          </a:xfrm>
          <a:custGeom>
            <a:avLst/>
            <a:gdLst>
              <a:gd name="T0" fmla="*/ 0 w 533400"/>
              <a:gd name="T1" fmla="*/ 266700 h 533400"/>
              <a:gd name="T2" fmla="*/ 266700 w 533400"/>
              <a:gd name="T3" fmla="*/ 0 h 533400"/>
              <a:gd name="T4" fmla="*/ 533400 w 533400"/>
              <a:gd name="T5" fmla="*/ 266700 h 533400"/>
              <a:gd name="T6" fmla="*/ 266700 w 533400"/>
              <a:gd name="T7" fmla="*/ 533400 h 533400"/>
              <a:gd name="T8" fmla="*/ 0 w 533400"/>
              <a:gd name="T9" fmla="*/ 266700 h 533400"/>
              <a:gd name="T10" fmla="*/ 74239 w 533400"/>
              <a:gd name="T11" fmla="*/ 266700 h 533400"/>
              <a:gd name="T12" fmla="*/ 266700 w 533400"/>
              <a:gd name="T13" fmla="*/ 459161 h 533400"/>
              <a:gd name="T14" fmla="*/ 459161 w 533400"/>
              <a:gd name="T15" fmla="*/ 266700 h 533400"/>
              <a:gd name="T16" fmla="*/ 266700 w 533400"/>
              <a:gd name="T17" fmla="*/ 74239 h 533400"/>
              <a:gd name="T18" fmla="*/ 74239 w 533400"/>
              <a:gd name="T19" fmla="*/ 266700 h 5334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33400" h="533400">
                <a:moveTo>
                  <a:pt x="0" y="266700"/>
                </a:moveTo>
                <a:cubicBezTo>
                  <a:pt x="0" y="119406"/>
                  <a:pt x="119406" y="0"/>
                  <a:pt x="266700" y="0"/>
                </a:cubicBezTo>
                <a:cubicBezTo>
                  <a:pt x="413994" y="0"/>
                  <a:pt x="533400" y="119406"/>
                  <a:pt x="533400" y="266700"/>
                </a:cubicBezTo>
                <a:cubicBezTo>
                  <a:pt x="533400" y="413994"/>
                  <a:pt x="413994" y="533400"/>
                  <a:pt x="266700" y="533400"/>
                </a:cubicBezTo>
                <a:cubicBezTo>
                  <a:pt x="119406" y="533400"/>
                  <a:pt x="0" y="413994"/>
                  <a:pt x="0" y="266700"/>
                </a:cubicBezTo>
                <a:close/>
                <a:moveTo>
                  <a:pt x="74239" y="266700"/>
                </a:moveTo>
                <a:cubicBezTo>
                  <a:pt x="74239" y="372993"/>
                  <a:pt x="160407" y="459161"/>
                  <a:pt x="266700" y="459161"/>
                </a:cubicBezTo>
                <a:cubicBezTo>
                  <a:pt x="372993" y="459161"/>
                  <a:pt x="459161" y="372993"/>
                  <a:pt x="459161" y="266700"/>
                </a:cubicBezTo>
                <a:cubicBezTo>
                  <a:pt x="459161" y="160407"/>
                  <a:pt x="372993" y="74239"/>
                  <a:pt x="266700" y="74239"/>
                </a:cubicBezTo>
                <a:cubicBezTo>
                  <a:pt x="160407" y="74239"/>
                  <a:pt x="74239" y="160407"/>
                  <a:pt x="74239" y="266700"/>
                </a:cubicBezTo>
                <a:close/>
              </a:path>
            </a:pathLst>
          </a:custGeom>
          <a:gradFill rotWithShape="1">
            <a:gsLst>
              <a:gs pos="0">
                <a:srgbClr val="9BC1FF"/>
              </a:gs>
              <a:gs pos="100000">
                <a:srgbClr val="3F80CD"/>
              </a:gs>
            </a:gsLst>
            <a:lin ang="5400000"/>
          </a:gradFill>
          <a:ln w="9525" cap="flat" cmpd="sng">
            <a:solidFill>
              <a:srgbClr val="4A7EBB"/>
            </a:solidFill>
            <a:prstDash val="solid"/>
            <a:round/>
            <a:headEnd/>
            <a:tailEnd/>
          </a:ln>
          <a:effectLst>
            <a:outerShdw blurRad="40000" dist="23000" dir="5400000" rotWithShape="0">
              <a:srgbClr val="000000">
                <a:alpha val="34999"/>
              </a:srgbClr>
            </a:outerShdw>
          </a:effectLst>
        </p:spPr>
        <p:txBody>
          <a:bodyPr anchor="ctr"/>
          <a:lstStyle/>
          <a:p>
            <a:endParaRPr lang="en-US"/>
          </a:p>
        </p:txBody>
      </p:sp>
      <p:sp>
        <p:nvSpPr>
          <p:cNvPr id="13" name="Curved Right Arrow 12">
            <a:extLst>
              <a:ext uri="{FF2B5EF4-FFF2-40B4-BE49-F238E27FC236}">
                <a16:creationId xmlns:a16="http://schemas.microsoft.com/office/drawing/2014/main" id="{074CB607-1831-814A-9C37-49EB27876EEC}"/>
              </a:ext>
            </a:extLst>
          </p:cNvPr>
          <p:cNvSpPr>
            <a:spLocks noChangeArrowheads="1"/>
          </p:cNvSpPr>
          <p:nvPr/>
        </p:nvSpPr>
        <p:spPr bwMode="auto">
          <a:xfrm>
            <a:off x="1447800" y="4343400"/>
            <a:ext cx="685800" cy="762000"/>
          </a:xfrm>
          <a:prstGeom prst="curvedRightArrow">
            <a:avLst>
              <a:gd name="adj1" fmla="val 25000"/>
              <a:gd name="adj2" fmla="val 50000"/>
              <a:gd name="adj3" fmla="val 25000"/>
            </a:avLst>
          </a:prstGeom>
          <a:gradFill rotWithShape="1">
            <a:gsLst>
              <a:gs pos="0">
                <a:srgbClr val="9BC1FF"/>
              </a:gs>
              <a:gs pos="100000">
                <a:srgbClr val="3F80CD"/>
              </a:gs>
            </a:gsLst>
            <a:lin ang="5400000"/>
          </a:gradFill>
          <a:ln w="9525">
            <a:solidFill>
              <a:srgbClr val="4A7EBB"/>
            </a:solidFill>
            <a:miter lim="800000"/>
            <a:headEnd/>
            <a:tailEnd/>
          </a:ln>
          <a:effectLst>
            <a:outerShdw blurRad="40000" dist="23000" dir="5400000" rotWithShape="0">
              <a:srgbClr val="808080">
                <a:alpha val="34999"/>
              </a:srgbClr>
            </a:outerShdw>
          </a:effectLst>
        </p:spPr>
        <p:txBody>
          <a:bodyPr anchor="ctr"/>
          <a:lstStyle/>
          <a:p>
            <a:pPr algn="ctr">
              <a:defRPr/>
            </a:pPr>
            <a:endParaRPr lang="en-US">
              <a:latin typeface="+mn-lt"/>
              <a:ea typeface="+mn-ea"/>
            </a:endParaRPr>
          </a:p>
        </p:txBody>
      </p:sp>
    </p:spTree>
  </p:cSld>
  <p:clrMapOvr>
    <a:masterClrMapping/>
  </p:clrMapOvr>
  <p:transition spd="med">
    <p:fade/>
  </p:transition>
</p:sld>
</file>

<file path=ppt/theme/theme1.xml><?xml version="1.0" encoding="utf-8"?>
<a:theme xmlns:a="http://schemas.openxmlformats.org/drawingml/2006/main" name="Standard Powerpoi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ustin">
      <a:maj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微软雅黑"/>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Standard RKI Powerpoint Theme.thmx</Template>
  <TotalTime>11145</TotalTime>
  <Words>904</Words>
  <Application>Microsoft Macintosh PowerPoint</Application>
  <PresentationFormat>A4 Paper (210x297 mm)</PresentationFormat>
  <Paragraphs>138</Paragraphs>
  <Slides>24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HGP創英角ｺﾞｼｯｸUB</vt:lpstr>
      <vt:lpstr>HGS創英角ｺﾞｼｯｸUB</vt:lpstr>
      <vt:lpstr>Arial</vt:lpstr>
      <vt:lpstr>Calibri</vt:lpstr>
      <vt:lpstr>Centry gothic</vt:lpstr>
      <vt:lpstr>Century Gothic</vt:lpstr>
      <vt:lpstr>Times New Roman</vt:lpstr>
      <vt:lpstr>Standard Powerpoint</vt:lpstr>
      <vt:lpstr>PowerPoint Presentation</vt:lpstr>
      <vt:lpstr>PowerPoint Presentation</vt:lpstr>
      <vt:lpstr>PowerPoint Presentation</vt:lpstr>
      <vt:lpstr>PowerPoint Presentation</vt:lpstr>
      <vt:lpstr>Operación Básica</vt:lpstr>
      <vt:lpstr>Operación Básica</vt:lpstr>
      <vt:lpstr>Operación Básica</vt:lpstr>
      <vt:lpstr>Operación Básica (continua)</vt:lpstr>
      <vt:lpstr>Operación Básica (continua)</vt:lpstr>
      <vt:lpstr>Operación Básica (continua)</vt:lpstr>
      <vt:lpstr>Operación Básica (continua)</vt:lpstr>
      <vt:lpstr>Memoria Manual</vt:lpstr>
      <vt:lpstr>Modo de Configuración</vt:lpstr>
      <vt:lpstr>Modo de Configuración (continua)</vt:lpstr>
      <vt:lpstr>Modo de Configuración (continua)</vt:lpstr>
      <vt:lpstr>Modo de Configuración (continua)</vt:lpstr>
      <vt:lpstr>Modo de Configuración (continua)</vt:lpstr>
      <vt:lpstr>Modo de Configuración (continua)</vt:lpstr>
      <vt:lpstr>Modo de Configuración (continua)</vt:lpstr>
      <vt:lpstr>Modo de Configuración (continua)</vt:lpstr>
      <vt:lpstr>Modo de Configuración (continua)</vt:lpstr>
      <vt:lpstr>Modo de Configuración (continua)</vt:lpstr>
      <vt:lpstr>Modo de Configuración (continua)</vt:lpstr>
      <vt:lpstr>Modo de Configuración (continua)</vt:lpstr>
    </vt:vector>
  </TitlesOfParts>
  <Company>エンジニアリングサポート課</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営業企画部</dc:creator>
  <cp:lastModifiedBy>Marty Schwartz</cp:lastModifiedBy>
  <cp:revision>743</cp:revision>
  <cp:lastPrinted>2014-11-06T09:18:47Z</cp:lastPrinted>
  <dcterms:created xsi:type="dcterms:W3CDTF">2010-06-11T06:00:35Z</dcterms:created>
  <dcterms:modified xsi:type="dcterms:W3CDTF">2019-02-12T20:04:29Z</dcterms:modified>
</cp:coreProperties>
</file>