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32" r:id="rId1"/>
  </p:sldMasterIdLst>
  <p:sldIdLst>
    <p:sldId id="256" r:id="rId2"/>
    <p:sldId id="261" r:id="rId3"/>
    <p:sldId id="262" r:id="rId4"/>
    <p:sldId id="264" r:id="rId5"/>
    <p:sldId id="257" r:id="rId6"/>
    <p:sldId id="258" r:id="rId7"/>
    <p:sldId id="259" r:id="rId8"/>
    <p:sldId id="260" r:id="rId9"/>
    <p:sldId id="263" r:id="rId10"/>
    <p:sldId id="265" r:id="rId11"/>
  </p:sldIdLst>
  <p:sldSz cx="9144000" cy="6858000" type="letter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 showGuides="1">
      <p:cViewPr varScale="1">
        <p:scale>
          <a:sx n="135" d="100"/>
          <a:sy n="135" d="100"/>
        </p:scale>
        <p:origin x="-13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BE178-276B-704A-9F3D-36D395C385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75D50-7285-1E4D-ADB4-9BB68C9EFC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3E043-6B5E-6346-BE0B-8C642EEEA6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6402D-C015-8345-ABA0-BF33C2E398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138D9-54D0-0E49-826D-DEE6E81494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261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192B6-4315-8D43-B3B5-75E87927B6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42941-8EC1-394D-B187-CF45B73EC3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578D8-4EAA-8944-A463-DAD69E4AE2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65764-BD7F-464C-B47D-16D748C659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C9AB6-0B62-3D47-A860-0487A95F78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6FA5C-BBCD-A241-929E-09379EB25A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88841-75D7-9A44-BF52-928F27CD38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C3CEA-2E8F-2A48-A633-28F1B0FF3D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3141AE-6D6C-2849-A814-A0674F8D48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</p:sldLayoutIdLst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package" Target="../embeddings/Microsoft_Word_Document1.docx"/><Relationship Id="rId6" Type="http://schemas.openxmlformats.org/officeDocument/2006/relationships/image" Target="../media/image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4" Type="http://schemas.openxmlformats.org/officeDocument/2006/relationships/image" Target="../media/image7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package" Target="../embeddings/Microsoft_Word_Document3.docx"/><Relationship Id="rId6" Type="http://schemas.openxmlformats.org/officeDocument/2006/relationships/image" Target="../media/image8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package" Target="../embeddings/Microsoft_Word_Document4.docx"/><Relationship Id="rId6" Type="http://schemas.openxmlformats.org/officeDocument/2006/relationships/image" Target="../media/image9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package" Target="../embeddings/Microsoft_Word_Document5.docx"/><Relationship Id="rId6" Type="http://schemas.openxmlformats.org/officeDocument/2006/relationships/image" Target="../media/image10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EAGLE </a:t>
            </a:r>
            <a:r>
              <a:rPr lang="en-US" dirty="0" err="1" smtClean="0"/>
              <a:t>vs</a:t>
            </a:r>
            <a:r>
              <a:rPr lang="en-US" dirty="0" smtClean="0"/>
              <a:t> EAGLE 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6" name="Picture 5" descr="Eagle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" y="1247320"/>
            <a:ext cx="5048479" cy="4959944"/>
          </a:xfrm>
          <a:prstGeom prst="rect">
            <a:avLst/>
          </a:prstGeom>
        </p:spPr>
      </p:pic>
      <p:pic>
        <p:nvPicPr>
          <p:cNvPr id="7" name="Picture 6" descr="top-fac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146" y="1977573"/>
            <a:ext cx="2981328" cy="444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97623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39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Features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to six gases</a:t>
            </a:r>
          </a:p>
          <a:p>
            <a:r>
              <a:rPr lang="en-US" dirty="0" smtClean="0"/>
              <a:t>Push button PPM / LEL monitoring</a:t>
            </a:r>
          </a:p>
          <a:p>
            <a:r>
              <a:rPr lang="en-US" dirty="0" smtClean="0"/>
              <a:t>Internal sample pump with 125’ range</a:t>
            </a:r>
          </a:p>
          <a:p>
            <a:r>
              <a:rPr lang="en-US" dirty="0" smtClean="0"/>
              <a:t>Glove friendly buttons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903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9723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EAGLE 2</a:t>
            </a:r>
          </a:p>
          <a:p>
            <a:r>
              <a:rPr lang="en-US" sz="2800" dirty="0" smtClean="0"/>
              <a:t>3 Operation modes: normal, leak check, &amp; bar hole sampling</a:t>
            </a:r>
          </a:p>
          <a:p>
            <a:r>
              <a:rPr lang="en-US" sz="2800" dirty="0" smtClean="0"/>
              <a:t>3 Smart sensor slots</a:t>
            </a:r>
          </a:p>
          <a:p>
            <a:r>
              <a:rPr lang="en-US" sz="2800" dirty="0" smtClean="0"/>
              <a:t>TC sensor available for volume CH4 &amp; H2</a:t>
            </a:r>
          </a:p>
          <a:p>
            <a:r>
              <a:rPr lang="en-US" sz="2800" dirty="0" smtClean="0"/>
              <a:t>PID sensor</a:t>
            </a:r>
          </a:p>
          <a:p>
            <a:r>
              <a:rPr lang="en-US" sz="2800" dirty="0" smtClean="0"/>
              <a:t>5 languages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5" name="Picture 4" descr="eagle 2 H2 in Display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81" y="977900"/>
            <a:ext cx="2187894" cy="268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84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482443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EAGLE</a:t>
            </a:r>
          </a:p>
          <a:p>
            <a:r>
              <a:rPr lang="en-US" sz="2800" dirty="0" smtClean="0"/>
              <a:t>Over 400 configurations available</a:t>
            </a:r>
          </a:p>
          <a:p>
            <a:r>
              <a:rPr lang="en-US" sz="2800" dirty="0" smtClean="0"/>
              <a:t>Toxic gases:  ClO2, HF, F2, </a:t>
            </a:r>
            <a:r>
              <a:rPr lang="en-US" sz="2800" dirty="0" err="1" smtClean="0"/>
              <a:t>HCl</a:t>
            </a:r>
            <a:r>
              <a:rPr lang="en-US" sz="2800" dirty="0" smtClean="0"/>
              <a:t>, H2Se, NO2, NO, O3, SiH4</a:t>
            </a:r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6" name="Picture 5" descr="transformer-eagle-ang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067" y="3247571"/>
            <a:ext cx="2971308" cy="321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93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Confined Space Gases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5" name="Picture 4" descr="Eagle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1646463"/>
            <a:ext cx="2082122" cy="2045608"/>
          </a:xfrm>
          <a:prstGeom prst="rect">
            <a:avLst/>
          </a:prstGeom>
        </p:spPr>
      </p:pic>
      <p:pic>
        <p:nvPicPr>
          <p:cNvPr id="6" name="Picture 5" descr="top-fa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70" y="1859644"/>
            <a:ext cx="1229576" cy="1832427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74140"/>
              </p:ext>
            </p:extLst>
          </p:nvPr>
        </p:nvGraphicFramePr>
        <p:xfrm>
          <a:off x="525689" y="3692071"/>
          <a:ext cx="7775388" cy="2363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Document" r:id="rId5" imgW="6477000" imgH="1968500" progId="Word.Document.12">
                  <p:embed/>
                </p:oleObj>
              </mc:Choice>
              <mc:Fallback>
                <p:oleObj name="Document" r:id="rId5" imgW="6477000" imgH="1968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5689" y="3692071"/>
                        <a:ext cx="7775388" cy="23631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045767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Toxic Gases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www.rkiinstruments.com</a:t>
            </a:r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5685033"/>
              </p:ext>
            </p:extLst>
          </p:nvPr>
        </p:nvGraphicFramePr>
        <p:xfrm>
          <a:off x="1206500" y="1132115"/>
          <a:ext cx="6685643" cy="530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Document" r:id="rId3" imgW="6477000" imgH="5308600" progId="Word.Document.12">
                  <p:embed/>
                </p:oleObj>
              </mc:Choice>
              <mc:Fallback>
                <p:oleObj name="Document" r:id="rId3" imgW="6477000" imgH="5308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06500" y="1132115"/>
                        <a:ext cx="6685643" cy="530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709183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 Gases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5" name="Picture 4" descr="Eagle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1646463"/>
            <a:ext cx="2082122" cy="2045608"/>
          </a:xfrm>
          <a:prstGeom prst="rect">
            <a:avLst/>
          </a:prstGeom>
        </p:spPr>
      </p:pic>
      <p:pic>
        <p:nvPicPr>
          <p:cNvPr id="6" name="Picture 5" descr="top-fa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70" y="1859644"/>
            <a:ext cx="1229576" cy="1832427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951936"/>
              </p:ext>
            </p:extLst>
          </p:nvPr>
        </p:nvGraphicFramePr>
        <p:xfrm>
          <a:off x="440451" y="3885292"/>
          <a:ext cx="7727515" cy="1530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Document" r:id="rId5" imgW="6477000" imgH="1282700" progId="Word.Document.12">
                  <p:embed/>
                </p:oleObj>
              </mc:Choice>
              <mc:Fallback>
                <p:oleObj name="Document" r:id="rId5" imgW="6477000" imgH="1282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0451" y="3885292"/>
                        <a:ext cx="7727515" cy="1530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232959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Infrared Gases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5" name="Picture 4" descr="Eagle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1646463"/>
            <a:ext cx="2082122" cy="2045608"/>
          </a:xfrm>
          <a:prstGeom prst="rect">
            <a:avLst/>
          </a:prstGeom>
        </p:spPr>
      </p:pic>
      <p:pic>
        <p:nvPicPr>
          <p:cNvPr id="6" name="Picture 5" descr="top-fa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70" y="1859644"/>
            <a:ext cx="1229576" cy="1832427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827868"/>
              </p:ext>
            </p:extLst>
          </p:nvPr>
        </p:nvGraphicFramePr>
        <p:xfrm>
          <a:off x="1069974" y="3695931"/>
          <a:ext cx="7148740" cy="2803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Document" r:id="rId5" imgW="6477000" imgH="2540000" progId="Word.Document.12">
                  <p:embed/>
                </p:oleObj>
              </mc:Choice>
              <mc:Fallback>
                <p:oleObj name="Document" r:id="rId5" imgW="6477000" imgH="2540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69974" y="3695931"/>
                        <a:ext cx="7148740" cy="2803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962681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% volume Hydrogen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5" name="Picture 4" descr="Eagle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1646463"/>
            <a:ext cx="2082122" cy="2045608"/>
          </a:xfrm>
          <a:prstGeom prst="rect">
            <a:avLst/>
          </a:prstGeom>
        </p:spPr>
      </p:pic>
      <p:pic>
        <p:nvPicPr>
          <p:cNvPr id="6" name="Picture 5" descr="top-fa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70" y="1859644"/>
            <a:ext cx="1229576" cy="1832427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9146807"/>
              </p:ext>
            </p:extLst>
          </p:nvPr>
        </p:nvGraphicFramePr>
        <p:xfrm>
          <a:off x="263980" y="3723821"/>
          <a:ext cx="8235039" cy="2018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Document" r:id="rId5" imgW="6477000" imgH="1587500" progId="Word.Document.12">
                  <p:embed/>
                </p:oleObj>
              </mc:Choice>
              <mc:Fallback>
                <p:oleObj name="Document" r:id="rId5" imgW="6477000" imgH="158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3980" y="3723821"/>
                        <a:ext cx="8235039" cy="20183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998097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183</TotalTime>
  <Words>109</Words>
  <Application>Microsoft Macintosh PowerPoint</Application>
  <PresentationFormat>Letter Paper (8.5x11 in)</PresentationFormat>
  <Paragraphs>33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Default Theme</vt:lpstr>
      <vt:lpstr>Document</vt:lpstr>
      <vt:lpstr>EAGLE vs EAGLE 2</vt:lpstr>
      <vt:lpstr>Common Features</vt:lpstr>
      <vt:lpstr>Feature Differences</vt:lpstr>
      <vt:lpstr>Feature Differences</vt:lpstr>
      <vt:lpstr>Confined Space Gases</vt:lpstr>
      <vt:lpstr>Toxic Gases</vt:lpstr>
      <vt:lpstr>VOC Gases</vt:lpstr>
      <vt:lpstr>Infrared Gases</vt:lpstr>
      <vt:lpstr>% volume Hydrogen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Draw Options</dc:title>
  <dc:creator>Mike Johnson</dc:creator>
  <cp:lastModifiedBy>Mike Johnson</cp:lastModifiedBy>
  <cp:revision>11</cp:revision>
  <dcterms:created xsi:type="dcterms:W3CDTF">2016-01-14T22:32:42Z</dcterms:created>
  <dcterms:modified xsi:type="dcterms:W3CDTF">2016-01-26T21:02:35Z</dcterms:modified>
</cp:coreProperties>
</file>