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74" r:id="rId2"/>
    <p:sldId id="459" r:id="rId3"/>
    <p:sldId id="460" r:id="rId4"/>
    <p:sldId id="461" r:id="rId5"/>
    <p:sldId id="462" r:id="rId6"/>
    <p:sldId id="463" r:id="rId7"/>
    <p:sldId id="464" r:id="rId8"/>
    <p:sldId id="465" r:id="rId9"/>
    <p:sldId id="466" r:id="rId10"/>
    <p:sldId id="467" r:id="rId11"/>
    <p:sldId id="468" r:id="rId12"/>
  </p:sldIdLst>
  <p:sldSz cx="9144000" cy="6858000" type="screen4x3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04">
          <p15:clr>
            <a:srgbClr val="A4A3A4"/>
          </p15:clr>
        </p15:guide>
        <p15:guide id="2" pos="612">
          <p15:clr>
            <a:srgbClr val="A4A3A4"/>
          </p15:clr>
        </p15:guide>
        <p15:guide id="3" orient="horz" pos="1072">
          <p15:clr>
            <a:srgbClr val="A4A3A4"/>
          </p15:clr>
        </p15:guide>
        <p15:guide id="4" pos="79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0000"/>
    <a:srgbClr val="FF0000"/>
    <a:srgbClr val="FFFF66"/>
    <a:srgbClr val="F8F8F8"/>
    <a:srgbClr val="EAEAEA"/>
    <a:srgbClr val="FF6600"/>
    <a:srgbClr val="A00000"/>
    <a:srgbClr val="C80000"/>
    <a:srgbClr val="FF99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テーマ スタイル 1 - アクセント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86418" autoAdjust="0"/>
  </p:normalViewPr>
  <p:slideViewPr>
    <p:cSldViewPr>
      <p:cViewPr varScale="1">
        <p:scale>
          <a:sx n="108" d="100"/>
          <a:sy n="108" d="100"/>
        </p:scale>
        <p:origin x="2208" y="184"/>
      </p:cViewPr>
      <p:guideLst>
        <p:guide orient="horz" pos="2704"/>
        <p:guide pos="612"/>
        <p:guide orient="horz" pos="1072"/>
        <p:guide pos="793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5.xml"/><Relationship Id="rId1" Type="http://schemas.openxmlformats.org/officeDocument/2006/relationships/slide" Target="slides/slide1.xml"/><Relationship Id="rId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1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/>
            </a:lvl1pPr>
          </a:lstStyle>
          <a:p>
            <a:fld id="{6EFEF91A-C6C2-47C0-B71D-68DF066F66F5}" type="datetimeFigureOut">
              <a:rPr kumimoji="1" lang="ja-JP" altLang="en-US" smtClean="0"/>
              <a:t>2021/2/19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3395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3" rIns="90727" bIns="4536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0727" tIns="45363" rIns="90727" bIns="4536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3633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/>
            </a:lvl1pPr>
          </a:lstStyle>
          <a:p>
            <a:fld id="{F96F9799-61E0-41BA-87E4-ED51E465AD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5266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14554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3765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0621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975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545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5275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991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9203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795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059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6F9799-61E0-41BA-87E4-ED51E465ADA5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6512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2021/2/19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73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2021/2/19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9154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2021/2/19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311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/>
              <a:t>Click icon to add chart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2021/2/19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2978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2021/2/19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172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2021/2/19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21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2021/2/19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03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2021/2/19</a:t>
            </a:fld>
            <a:endParaRPr kumimoji="1" lang="ja-JP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57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2021/2/19</a:t>
            </a:fld>
            <a:endParaRPr kumimoji="1"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6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2021/2/19</a:t>
            </a:fld>
            <a:endParaRPr kumimoji="1" lang="ja-JP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683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2021/2/19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0948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0ED720-0104-4369-84BC-D37694168613}" type="datetimeFigureOut">
              <a:rPr kumimoji="1" lang="ja-JP" altLang="en-US" smtClean="0"/>
              <a:t>2021/2/19</a:t>
            </a:fld>
            <a:endParaRPr kumimoji="1"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2937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87624" y="260648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2021/2/19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/>
        </p:nvSpPr>
        <p:spPr>
          <a:xfrm>
            <a:off x="1475656" y="2192564"/>
            <a:ext cx="6192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T2A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3167390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How to install panel widening ring</a:t>
            </a:r>
          </a:p>
        </p:txBody>
      </p:sp>
    </p:spTree>
    <p:extLst>
      <p:ext uri="{BB962C8B-B14F-4D97-AF65-F5344CB8AC3E}">
        <p14:creationId xmlns:p14="http://schemas.microsoft.com/office/powerpoint/2010/main" val="320100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5966907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Align the two prongs to the back of the unit and push down until firmly seated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FB4611-47DB-D848-BEA6-881D9ADF584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5015" y="188640"/>
            <a:ext cx="4133969" cy="5511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80D71B9-48DC-4F46-8BA6-F059806E3370}"/>
              </a:ext>
            </a:extLst>
          </p:cNvPr>
          <p:cNvCxnSpPr/>
          <p:nvPr/>
        </p:nvCxnSpPr>
        <p:spPr>
          <a:xfrm flipH="1">
            <a:off x="4932040" y="3573016"/>
            <a:ext cx="72008" cy="43204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83B3084-D984-4745-8710-A9AD962F5353}"/>
              </a:ext>
            </a:extLst>
          </p:cNvPr>
          <p:cNvCxnSpPr/>
          <p:nvPr/>
        </p:nvCxnSpPr>
        <p:spPr>
          <a:xfrm>
            <a:off x="4139952" y="3068960"/>
            <a:ext cx="0" cy="21602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967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5966907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Reinstall the enclosure lid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27DAF4-1C3C-B04D-BD5C-8D9FB2315A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39" y="1246884"/>
            <a:ext cx="4081713" cy="4221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32EF98-0B20-CE48-A1A1-C6BAF6AC17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1272404"/>
            <a:ext cx="3301149" cy="4221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5823E633-7203-EE4D-A4F4-A42988025395}"/>
              </a:ext>
            </a:extLst>
          </p:cNvPr>
          <p:cNvSpPr/>
          <p:nvPr/>
        </p:nvSpPr>
        <p:spPr>
          <a:xfrm>
            <a:off x="4589520" y="3176972"/>
            <a:ext cx="864096" cy="50405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95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5991671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Remove the enclosure lid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E5203D-0E41-B440-8F83-80BBFCDEA1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484784"/>
            <a:ext cx="2952328" cy="3775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E152D5-C084-D948-A891-B102D72ABE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976" y="1484784"/>
            <a:ext cx="4409339" cy="3775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EA20C481-5157-FD46-A281-00A0B0256574}"/>
              </a:ext>
            </a:extLst>
          </p:cNvPr>
          <p:cNvSpPr/>
          <p:nvPr/>
        </p:nvSpPr>
        <p:spPr>
          <a:xfrm>
            <a:off x="3419872" y="3372314"/>
            <a:ext cx="864096" cy="56074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08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5966907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Pull the panel off as shown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DCB051-7087-9041-AF8C-8EC665B67FC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1780" y="404664"/>
            <a:ext cx="3960440" cy="5060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394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5966907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Remove the two upper screws behind the circuit board to remove the front red panel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CFF562-032D-FE4D-89C7-20DCA916CEE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3590" y="260648"/>
            <a:ext cx="4076819" cy="54357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Donut 5">
            <a:extLst>
              <a:ext uri="{FF2B5EF4-FFF2-40B4-BE49-F238E27FC236}">
                <a16:creationId xmlns:a16="http://schemas.microsoft.com/office/drawing/2014/main" id="{F4F3DAF3-7F78-624B-8F4D-8ACC0C33E14C}"/>
              </a:ext>
            </a:extLst>
          </p:cNvPr>
          <p:cNvSpPr/>
          <p:nvPr/>
        </p:nvSpPr>
        <p:spPr>
          <a:xfrm>
            <a:off x="3491880" y="2564904"/>
            <a:ext cx="654619" cy="720081"/>
          </a:xfrm>
          <a:prstGeom prst="donut">
            <a:avLst>
              <a:gd name="adj" fmla="val 11627"/>
            </a:avLst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Donut 6">
            <a:extLst>
              <a:ext uri="{FF2B5EF4-FFF2-40B4-BE49-F238E27FC236}">
                <a16:creationId xmlns:a16="http://schemas.microsoft.com/office/drawing/2014/main" id="{47E2037E-214C-BD43-B005-C6A6A620D8E3}"/>
              </a:ext>
            </a:extLst>
          </p:cNvPr>
          <p:cNvSpPr/>
          <p:nvPr/>
        </p:nvSpPr>
        <p:spPr>
          <a:xfrm>
            <a:off x="4860032" y="2564904"/>
            <a:ext cx="654619" cy="720081"/>
          </a:xfrm>
          <a:prstGeom prst="donut">
            <a:avLst>
              <a:gd name="adj" fmla="val 11627"/>
            </a:avLst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39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5966907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Separate the front red panel from the </a:t>
            </a:r>
            <a:br>
              <a:rPr lang="en-US" sz="2400" dirty="0"/>
            </a:br>
            <a:r>
              <a:rPr lang="en-US" sz="2400" dirty="0"/>
              <a:t>circuit board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4EFB6B-38E9-D049-9077-BE1985251D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720" y="404664"/>
            <a:ext cx="5040560" cy="5165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085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5966907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Align the black widening ring properly to the front red panel as shown above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B5EF11-1822-2D45-9A68-6FE03BC7947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556792"/>
            <a:ext cx="3672408" cy="2974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1A0C2F-A87A-0E4B-904C-15F01DF6106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6653" y="1556793"/>
            <a:ext cx="3601811" cy="2974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ight Arrow 9">
            <a:extLst>
              <a:ext uri="{FF2B5EF4-FFF2-40B4-BE49-F238E27FC236}">
                <a16:creationId xmlns:a16="http://schemas.microsoft.com/office/drawing/2014/main" id="{66182906-98F5-C345-93EC-5B556B9D7CAD}"/>
              </a:ext>
            </a:extLst>
          </p:cNvPr>
          <p:cNvSpPr/>
          <p:nvPr/>
        </p:nvSpPr>
        <p:spPr>
          <a:xfrm>
            <a:off x="4211960" y="2924944"/>
            <a:ext cx="790677" cy="50405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8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5966907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Tighten the two bolts with washer and nut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6A43ED-FCB6-D241-97C1-91C93F3C3DD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708" y="980728"/>
            <a:ext cx="5256584" cy="4292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Donut 7">
            <a:extLst>
              <a:ext uri="{FF2B5EF4-FFF2-40B4-BE49-F238E27FC236}">
                <a16:creationId xmlns:a16="http://schemas.microsoft.com/office/drawing/2014/main" id="{680EE72E-BAA6-9144-939F-E8F9140FB3D3}"/>
              </a:ext>
            </a:extLst>
          </p:cNvPr>
          <p:cNvSpPr/>
          <p:nvPr/>
        </p:nvSpPr>
        <p:spPr>
          <a:xfrm>
            <a:off x="2771800" y="1524552"/>
            <a:ext cx="1152128" cy="1267341"/>
          </a:xfrm>
          <a:prstGeom prst="donut">
            <a:avLst>
              <a:gd name="adj" fmla="val 11627"/>
            </a:avLst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Donut 10">
            <a:extLst>
              <a:ext uri="{FF2B5EF4-FFF2-40B4-BE49-F238E27FC236}">
                <a16:creationId xmlns:a16="http://schemas.microsoft.com/office/drawing/2014/main" id="{D26B7394-3EC0-9749-BBF0-4081E2CC16EF}"/>
              </a:ext>
            </a:extLst>
          </p:cNvPr>
          <p:cNvSpPr/>
          <p:nvPr/>
        </p:nvSpPr>
        <p:spPr>
          <a:xfrm>
            <a:off x="5436096" y="2785635"/>
            <a:ext cx="1152128" cy="1267341"/>
          </a:xfrm>
          <a:prstGeom prst="donut">
            <a:avLst>
              <a:gd name="adj" fmla="val 11627"/>
            </a:avLst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96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5966907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Align the three buttons on the circuit board to the back of the red panel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7CC130-CA16-0E46-9FE2-37989FCAC11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6556" y="440843"/>
            <a:ext cx="5585764" cy="4952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8E6EF16-F010-DE45-9255-8B94E354CC2D}"/>
              </a:ext>
            </a:extLst>
          </p:cNvPr>
          <p:cNvCxnSpPr/>
          <p:nvPr/>
        </p:nvCxnSpPr>
        <p:spPr>
          <a:xfrm flipH="1" flipV="1">
            <a:off x="2658644" y="2276872"/>
            <a:ext cx="4370012" cy="61605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5F3190D-DE4C-CB40-8AC8-51C32BD9121C}"/>
              </a:ext>
            </a:extLst>
          </p:cNvPr>
          <p:cNvCxnSpPr/>
          <p:nvPr/>
        </p:nvCxnSpPr>
        <p:spPr>
          <a:xfrm flipH="1" flipV="1">
            <a:off x="4447606" y="2714626"/>
            <a:ext cx="396044" cy="9985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9F934CC-17B1-0649-862F-EE86AB014631}"/>
              </a:ext>
            </a:extLst>
          </p:cNvPr>
          <p:cNvCxnSpPr/>
          <p:nvPr/>
        </p:nvCxnSpPr>
        <p:spPr>
          <a:xfrm flipH="1" flipV="1">
            <a:off x="3779912" y="1464964"/>
            <a:ext cx="2240632" cy="38824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054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5966907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Reinstall the upper screws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CEBAA2-CD1A-5948-99CF-31706C5323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3763" y="476672"/>
            <a:ext cx="4836473" cy="5241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597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17792</TotalTime>
  <Words>114</Words>
  <Application>Microsoft Macintosh PowerPoint</Application>
  <PresentationFormat>On-screen Show (4:3)</PresentationFormat>
  <Paragraphs>23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Century Gothic</vt:lpstr>
      <vt:lpstr>Default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岡本　亮</dc:creator>
  <cp:lastModifiedBy>Marty Schwartz</cp:lastModifiedBy>
  <cp:revision>876</cp:revision>
  <cp:lastPrinted>2014-04-08T08:19:06Z</cp:lastPrinted>
  <dcterms:created xsi:type="dcterms:W3CDTF">2014-03-07T04:48:04Z</dcterms:created>
  <dcterms:modified xsi:type="dcterms:W3CDTF">2021-02-19T19:19:38Z</dcterms:modified>
</cp:coreProperties>
</file>