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15"/>
  </p:notesMasterIdLst>
  <p:sldIdLst>
    <p:sldId id="256" r:id="rId2"/>
    <p:sldId id="394" r:id="rId3"/>
    <p:sldId id="281" r:id="rId4"/>
    <p:sldId id="284" r:id="rId5"/>
    <p:sldId id="286" r:id="rId6"/>
    <p:sldId id="285" r:id="rId7"/>
    <p:sldId id="287" r:id="rId8"/>
    <p:sldId id="288" r:id="rId9"/>
    <p:sldId id="289" r:id="rId10"/>
    <p:sldId id="290" r:id="rId11"/>
    <p:sldId id="291" r:id="rId12"/>
    <p:sldId id="292" r:id="rId13"/>
    <p:sldId id="293" r:id="rId14"/>
    <p:sldId id="294" r:id="rId15"/>
    <p:sldId id="295" r:id="rId16"/>
    <p:sldId id="296" r:id="rId17"/>
    <p:sldId id="297" r:id="rId18"/>
    <p:sldId id="298" r:id="rId19"/>
    <p:sldId id="299" r:id="rId20"/>
    <p:sldId id="300" r:id="rId21"/>
    <p:sldId id="301" r:id="rId22"/>
    <p:sldId id="302" r:id="rId23"/>
    <p:sldId id="303" r:id="rId24"/>
    <p:sldId id="304" r:id="rId25"/>
    <p:sldId id="305" r:id="rId26"/>
    <p:sldId id="306" r:id="rId27"/>
    <p:sldId id="307" r:id="rId28"/>
    <p:sldId id="308" r:id="rId29"/>
    <p:sldId id="309" r:id="rId30"/>
    <p:sldId id="310" r:id="rId31"/>
    <p:sldId id="311" r:id="rId32"/>
    <p:sldId id="312" r:id="rId33"/>
    <p:sldId id="313" r:id="rId34"/>
    <p:sldId id="314" r:id="rId35"/>
    <p:sldId id="315" r:id="rId36"/>
    <p:sldId id="316" r:id="rId37"/>
    <p:sldId id="317" r:id="rId38"/>
    <p:sldId id="318" r:id="rId39"/>
    <p:sldId id="319" r:id="rId40"/>
    <p:sldId id="320" r:id="rId41"/>
    <p:sldId id="321" r:id="rId42"/>
    <p:sldId id="322" r:id="rId43"/>
    <p:sldId id="323" r:id="rId44"/>
    <p:sldId id="324" r:id="rId45"/>
    <p:sldId id="325" r:id="rId46"/>
    <p:sldId id="326" r:id="rId47"/>
    <p:sldId id="327" r:id="rId48"/>
    <p:sldId id="328" r:id="rId49"/>
    <p:sldId id="329" r:id="rId50"/>
    <p:sldId id="330" r:id="rId51"/>
    <p:sldId id="331" r:id="rId52"/>
    <p:sldId id="332" r:id="rId53"/>
    <p:sldId id="333" r:id="rId54"/>
    <p:sldId id="334" r:id="rId55"/>
    <p:sldId id="335" r:id="rId56"/>
    <p:sldId id="336" r:id="rId57"/>
    <p:sldId id="337" r:id="rId58"/>
    <p:sldId id="338" r:id="rId59"/>
    <p:sldId id="339" r:id="rId60"/>
    <p:sldId id="340" r:id="rId61"/>
    <p:sldId id="341" r:id="rId62"/>
    <p:sldId id="342" r:id="rId63"/>
    <p:sldId id="343" r:id="rId64"/>
    <p:sldId id="344" r:id="rId65"/>
    <p:sldId id="345" r:id="rId66"/>
    <p:sldId id="346" r:id="rId67"/>
    <p:sldId id="347" r:id="rId68"/>
    <p:sldId id="348" r:id="rId69"/>
    <p:sldId id="349" r:id="rId70"/>
    <p:sldId id="350" r:id="rId71"/>
    <p:sldId id="351" r:id="rId72"/>
    <p:sldId id="352" r:id="rId73"/>
    <p:sldId id="353" r:id="rId74"/>
    <p:sldId id="354" r:id="rId75"/>
    <p:sldId id="355" r:id="rId76"/>
    <p:sldId id="356" r:id="rId77"/>
    <p:sldId id="357" r:id="rId78"/>
    <p:sldId id="358" r:id="rId79"/>
    <p:sldId id="359" r:id="rId80"/>
    <p:sldId id="360" r:id="rId81"/>
    <p:sldId id="361" r:id="rId82"/>
    <p:sldId id="362" r:id="rId83"/>
    <p:sldId id="363" r:id="rId84"/>
    <p:sldId id="364" r:id="rId85"/>
    <p:sldId id="365" r:id="rId86"/>
    <p:sldId id="366" r:id="rId87"/>
    <p:sldId id="367" r:id="rId88"/>
    <p:sldId id="368" r:id="rId89"/>
    <p:sldId id="376" r:id="rId90"/>
    <p:sldId id="369" r:id="rId91"/>
    <p:sldId id="370" r:id="rId92"/>
    <p:sldId id="371" r:id="rId93"/>
    <p:sldId id="372" r:id="rId94"/>
    <p:sldId id="373" r:id="rId95"/>
    <p:sldId id="374" r:id="rId96"/>
    <p:sldId id="375" r:id="rId97"/>
    <p:sldId id="377" r:id="rId98"/>
    <p:sldId id="378" r:id="rId99"/>
    <p:sldId id="379" r:id="rId100"/>
    <p:sldId id="380" r:id="rId101"/>
    <p:sldId id="381" r:id="rId102"/>
    <p:sldId id="382" r:id="rId103"/>
    <p:sldId id="383" r:id="rId104"/>
    <p:sldId id="384" r:id="rId105"/>
    <p:sldId id="385" r:id="rId106"/>
    <p:sldId id="386" r:id="rId107"/>
    <p:sldId id="387" r:id="rId108"/>
    <p:sldId id="388" r:id="rId109"/>
    <p:sldId id="389" r:id="rId110"/>
    <p:sldId id="390" r:id="rId111"/>
    <p:sldId id="391" r:id="rId112"/>
    <p:sldId id="392" r:id="rId113"/>
    <p:sldId id="393" r:id="rId1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160"/>
    <p:restoredTop sz="94658"/>
  </p:normalViewPr>
  <p:slideViewPr>
    <p:cSldViewPr snapToGrid="0">
      <p:cViewPr varScale="1">
        <p:scale>
          <a:sx n="120" d="100"/>
          <a:sy n="120" d="100"/>
        </p:scale>
        <p:origin x="440"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viewProps" Target="viewProps.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theme" Target="theme/theme1.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notesMaster" Target="notesMasters/notesMaster1.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F991D46-CBFB-9F4F-8F2D-EDC950B67CC6}" type="datetimeFigureOut">
              <a:rPr lang="en-US" smtClean="0"/>
              <a:t>4/10/25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7D8C649-C0C0-D949-B4F1-8585522A7B02}" type="slidenum">
              <a:rPr lang="en-US" smtClean="0"/>
              <a:t>‹#›</a:t>
            </a:fld>
            <a:endParaRPr lang="en-US"/>
          </a:p>
        </p:txBody>
      </p:sp>
    </p:spTree>
    <p:extLst>
      <p:ext uri="{BB962C8B-B14F-4D97-AF65-F5344CB8AC3E}">
        <p14:creationId xmlns:p14="http://schemas.microsoft.com/office/powerpoint/2010/main" val="15581188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7D8C649-C0C0-D949-B4F1-8585522A7B02}" type="slidenum">
              <a:rPr lang="en-US" smtClean="0"/>
              <a:t>2</a:t>
            </a:fld>
            <a:endParaRPr lang="en-US"/>
          </a:p>
        </p:txBody>
      </p:sp>
    </p:spTree>
    <p:extLst>
      <p:ext uri="{BB962C8B-B14F-4D97-AF65-F5344CB8AC3E}">
        <p14:creationId xmlns:p14="http://schemas.microsoft.com/office/powerpoint/2010/main" val="31034153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673665-A169-91D6-71AC-40974860DA9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A252FE-1E8A-3DD0-BC9B-1A89DCA3FAB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528B158-ACA8-71C0-33FD-1DCACBED137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1417D5F-F47E-C189-8449-ACB88567A8B6}"/>
              </a:ext>
            </a:extLst>
          </p:cNvPr>
          <p:cNvSpPr>
            <a:spLocks noGrp="1"/>
          </p:cNvSpPr>
          <p:nvPr>
            <p:ph type="sldNum" sz="quarter" idx="5"/>
          </p:nvPr>
        </p:nvSpPr>
        <p:spPr/>
        <p:txBody>
          <a:bodyPr/>
          <a:lstStyle/>
          <a:p>
            <a:fld id="{67D8C649-C0C0-D949-B4F1-8585522A7B02}" type="slidenum">
              <a:rPr lang="en-US" smtClean="0"/>
              <a:t>20</a:t>
            </a:fld>
            <a:endParaRPr lang="en-US"/>
          </a:p>
        </p:txBody>
      </p:sp>
    </p:spTree>
    <p:extLst>
      <p:ext uri="{BB962C8B-B14F-4D97-AF65-F5344CB8AC3E}">
        <p14:creationId xmlns:p14="http://schemas.microsoft.com/office/powerpoint/2010/main" val="18996737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516792-4E9A-940B-9978-7798BF9704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2E18AB-701C-9676-1E7F-4682A64FF5D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B9EDF32-C0D3-C569-3978-E4D4FDBCF3E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7494656-D13C-8361-3946-CD24A5363D71}"/>
              </a:ext>
            </a:extLst>
          </p:cNvPr>
          <p:cNvSpPr>
            <a:spLocks noGrp="1"/>
          </p:cNvSpPr>
          <p:nvPr>
            <p:ph type="sldNum" sz="quarter" idx="5"/>
          </p:nvPr>
        </p:nvSpPr>
        <p:spPr/>
        <p:txBody>
          <a:bodyPr/>
          <a:lstStyle/>
          <a:p>
            <a:fld id="{67D8C649-C0C0-D949-B4F1-8585522A7B02}" type="slidenum">
              <a:rPr lang="en-US" smtClean="0"/>
              <a:t>21</a:t>
            </a:fld>
            <a:endParaRPr lang="en-US"/>
          </a:p>
        </p:txBody>
      </p:sp>
    </p:spTree>
    <p:extLst>
      <p:ext uri="{BB962C8B-B14F-4D97-AF65-F5344CB8AC3E}">
        <p14:creationId xmlns:p14="http://schemas.microsoft.com/office/powerpoint/2010/main" val="33558797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D9972D-4730-6232-6732-ABD7F3382ED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ADFAB8C-B700-1F6B-6D37-3632C6691B4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B1F27F1-D743-A34E-06B9-11B3AC0C103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0178C9D-3178-6B32-8833-0AE431ED09FE}"/>
              </a:ext>
            </a:extLst>
          </p:cNvPr>
          <p:cNvSpPr>
            <a:spLocks noGrp="1"/>
          </p:cNvSpPr>
          <p:nvPr>
            <p:ph type="sldNum" sz="quarter" idx="5"/>
          </p:nvPr>
        </p:nvSpPr>
        <p:spPr/>
        <p:txBody>
          <a:bodyPr/>
          <a:lstStyle/>
          <a:p>
            <a:fld id="{67D8C649-C0C0-D949-B4F1-8585522A7B02}" type="slidenum">
              <a:rPr lang="en-US" smtClean="0"/>
              <a:t>22</a:t>
            </a:fld>
            <a:endParaRPr lang="en-US"/>
          </a:p>
        </p:txBody>
      </p:sp>
    </p:spTree>
    <p:extLst>
      <p:ext uri="{BB962C8B-B14F-4D97-AF65-F5344CB8AC3E}">
        <p14:creationId xmlns:p14="http://schemas.microsoft.com/office/powerpoint/2010/main" val="28488025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5F63DD-F40E-739C-913E-08CCD85BBC6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97A76F-A305-A51C-065D-AC29DF9B386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FCF5DEF-D57E-D03C-88FB-F853955F88A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3A23039-0695-6C5C-AB3E-A92310293082}"/>
              </a:ext>
            </a:extLst>
          </p:cNvPr>
          <p:cNvSpPr>
            <a:spLocks noGrp="1"/>
          </p:cNvSpPr>
          <p:nvPr>
            <p:ph type="sldNum" sz="quarter" idx="5"/>
          </p:nvPr>
        </p:nvSpPr>
        <p:spPr/>
        <p:txBody>
          <a:bodyPr/>
          <a:lstStyle/>
          <a:p>
            <a:fld id="{67D8C649-C0C0-D949-B4F1-8585522A7B02}" type="slidenum">
              <a:rPr lang="en-US" smtClean="0"/>
              <a:t>23</a:t>
            </a:fld>
            <a:endParaRPr lang="en-US"/>
          </a:p>
        </p:txBody>
      </p:sp>
    </p:spTree>
    <p:extLst>
      <p:ext uri="{BB962C8B-B14F-4D97-AF65-F5344CB8AC3E}">
        <p14:creationId xmlns:p14="http://schemas.microsoft.com/office/powerpoint/2010/main" val="10302091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6492B3-4B54-AE89-7909-D360B1CC7EB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9C3757-35F1-08A4-F7A7-98C367C2507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BD3CDCD-4950-3980-FB8B-248A835AA62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6562AB1-6F65-69E3-DC0A-22AE26830C90}"/>
              </a:ext>
            </a:extLst>
          </p:cNvPr>
          <p:cNvSpPr>
            <a:spLocks noGrp="1"/>
          </p:cNvSpPr>
          <p:nvPr>
            <p:ph type="sldNum" sz="quarter" idx="5"/>
          </p:nvPr>
        </p:nvSpPr>
        <p:spPr/>
        <p:txBody>
          <a:bodyPr/>
          <a:lstStyle/>
          <a:p>
            <a:fld id="{67D8C649-C0C0-D949-B4F1-8585522A7B02}" type="slidenum">
              <a:rPr lang="en-US" smtClean="0"/>
              <a:t>24</a:t>
            </a:fld>
            <a:endParaRPr lang="en-US"/>
          </a:p>
        </p:txBody>
      </p:sp>
    </p:spTree>
    <p:extLst>
      <p:ext uri="{BB962C8B-B14F-4D97-AF65-F5344CB8AC3E}">
        <p14:creationId xmlns:p14="http://schemas.microsoft.com/office/powerpoint/2010/main" val="294633292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06BD97-A474-4FBF-035B-3140517679C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8D7523-4229-A748-FE6D-240715ABC15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A99C5BA-62A3-F370-AE3C-E74B77008EE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D084AD8-0F77-E444-F1DA-2DE6F4AB80E5}"/>
              </a:ext>
            </a:extLst>
          </p:cNvPr>
          <p:cNvSpPr>
            <a:spLocks noGrp="1"/>
          </p:cNvSpPr>
          <p:nvPr>
            <p:ph type="sldNum" sz="quarter" idx="5"/>
          </p:nvPr>
        </p:nvSpPr>
        <p:spPr/>
        <p:txBody>
          <a:bodyPr/>
          <a:lstStyle/>
          <a:p>
            <a:fld id="{67D8C649-C0C0-D949-B4F1-8585522A7B02}" type="slidenum">
              <a:rPr lang="en-US" smtClean="0"/>
              <a:t>25</a:t>
            </a:fld>
            <a:endParaRPr lang="en-US"/>
          </a:p>
        </p:txBody>
      </p:sp>
    </p:spTree>
    <p:extLst>
      <p:ext uri="{BB962C8B-B14F-4D97-AF65-F5344CB8AC3E}">
        <p14:creationId xmlns:p14="http://schemas.microsoft.com/office/powerpoint/2010/main" val="299318087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C0ACD3-7A55-A82A-D63A-E4757B80A28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10C9F8B-FCF1-EE2A-3A21-79B54F0AE9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8D03910-D0A2-D41B-A199-3027F33E2C2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1B617A9-7239-742B-5889-AEE1815D4E96}"/>
              </a:ext>
            </a:extLst>
          </p:cNvPr>
          <p:cNvSpPr>
            <a:spLocks noGrp="1"/>
          </p:cNvSpPr>
          <p:nvPr>
            <p:ph type="sldNum" sz="quarter" idx="5"/>
          </p:nvPr>
        </p:nvSpPr>
        <p:spPr/>
        <p:txBody>
          <a:bodyPr/>
          <a:lstStyle/>
          <a:p>
            <a:fld id="{67D8C649-C0C0-D949-B4F1-8585522A7B02}" type="slidenum">
              <a:rPr lang="en-US" smtClean="0"/>
              <a:t>26</a:t>
            </a:fld>
            <a:endParaRPr lang="en-US"/>
          </a:p>
        </p:txBody>
      </p:sp>
    </p:spTree>
    <p:extLst>
      <p:ext uri="{BB962C8B-B14F-4D97-AF65-F5344CB8AC3E}">
        <p14:creationId xmlns:p14="http://schemas.microsoft.com/office/powerpoint/2010/main" val="112325263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D76108-458D-DE26-54DC-06E01A7040B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79268A3-BFC6-4B73-940F-8BBB108A3DC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7736ED7-A703-9703-88AE-307D19231FC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70A50CB-72A5-43E7-9AED-4C005CAD3E14}"/>
              </a:ext>
            </a:extLst>
          </p:cNvPr>
          <p:cNvSpPr>
            <a:spLocks noGrp="1"/>
          </p:cNvSpPr>
          <p:nvPr>
            <p:ph type="sldNum" sz="quarter" idx="5"/>
          </p:nvPr>
        </p:nvSpPr>
        <p:spPr/>
        <p:txBody>
          <a:bodyPr/>
          <a:lstStyle/>
          <a:p>
            <a:fld id="{67D8C649-C0C0-D949-B4F1-8585522A7B02}" type="slidenum">
              <a:rPr lang="en-US" smtClean="0"/>
              <a:t>27</a:t>
            </a:fld>
            <a:endParaRPr lang="en-US"/>
          </a:p>
        </p:txBody>
      </p:sp>
    </p:spTree>
    <p:extLst>
      <p:ext uri="{BB962C8B-B14F-4D97-AF65-F5344CB8AC3E}">
        <p14:creationId xmlns:p14="http://schemas.microsoft.com/office/powerpoint/2010/main" val="174939740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B3E861-05A6-BD30-5401-8794EDEA079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4FB483-45AE-DEC4-65D2-33634544E3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AB12242-ECD4-820F-F5DC-BDF2D996F1D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E8588B7-D70F-846E-9860-FDC975E2A6AD}"/>
              </a:ext>
            </a:extLst>
          </p:cNvPr>
          <p:cNvSpPr>
            <a:spLocks noGrp="1"/>
          </p:cNvSpPr>
          <p:nvPr>
            <p:ph type="sldNum" sz="quarter" idx="5"/>
          </p:nvPr>
        </p:nvSpPr>
        <p:spPr/>
        <p:txBody>
          <a:bodyPr/>
          <a:lstStyle/>
          <a:p>
            <a:fld id="{67D8C649-C0C0-D949-B4F1-8585522A7B02}" type="slidenum">
              <a:rPr lang="en-US" smtClean="0"/>
              <a:t>28</a:t>
            </a:fld>
            <a:endParaRPr lang="en-US"/>
          </a:p>
        </p:txBody>
      </p:sp>
    </p:spTree>
    <p:extLst>
      <p:ext uri="{BB962C8B-B14F-4D97-AF65-F5344CB8AC3E}">
        <p14:creationId xmlns:p14="http://schemas.microsoft.com/office/powerpoint/2010/main" val="208190701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8895EC-4F14-596F-E760-18F45E66479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1ED81A5-47E2-5F54-D9D2-852226C33B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F37AFD3-FC31-16DC-30D5-04B4C94887B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9424655-43C6-1BEB-9675-D821CD3540C6}"/>
              </a:ext>
            </a:extLst>
          </p:cNvPr>
          <p:cNvSpPr>
            <a:spLocks noGrp="1"/>
          </p:cNvSpPr>
          <p:nvPr>
            <p:ph type="sldNum" sz="quarter" idx="5"/>
          </p:nvPr>
        </p:nvSpPr>
        <p:spPr/>
        <p:txBody>
          <a:bodyPr/>
          <a:lstStyle/>
          <a:p>
            <a:fld id="{67D8C649-C0C0-D949-B4F1-8585522A7B02}" type="slidenum">
              <a:rPr lang="en-US" smtClean="0"/>
              <a:t>29</a:t>
            </a:fld>
            <a:endParaRPr lang="en-US"/>
          </a:p>
        </p:txBody>
      </p:sp>
    </p:spTree>
    <p:extLst>
      <p:ext uri="{BB962C8B-B14F-4D97-AF65-F5344CB8AC3E}">
        <p14:creationId xmlns:p14="http://schemas.microsoft.com/office/powerpoint/2010/main" val="12724207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7D8C649-C0C0-D949-B4F1-8585522A7B02}" type="slidenum">
              <a:rPr lang="en-US" smtClean="0"/>
              <a:t>4</a:t>
            </a:fld>
            <a:endParaRPr lang="en-US"/>
          </a:p>
        </p:txBody>
      </p:sp>
    </p:spTree>
    <p:extLst>
      <p:ext uri="{BB962C8B-B14F-4D97-AF65-F5344CB8AC3E}">
        <p14:creationId xmlns:p14="http://schemas.microsoft.com/office/powerpoint/2010/main" val="245993140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E2F0BD-12B5-14C9-5C21-7CD45FD22F7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CF15AC-BC02-E6A7-6630-EAF35799F29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B56CC1B-62DC-45FB-BB32-68BFE9C6FBA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B16F3FD-F73D-71C3-AF29-19CAB109F427}"/>
              </a:ext>
            </a:extLst>
          </p:cNvPr>
          <p:cNvSpPr>
            <a:spLocks noGrp="1"/>
          </p:cNvSpPr>
          <p:nvPr>
            <p:ph type="sldNum" sz="quarter" idx="5"/>
          </p:nvPr>
        </p:nvSpPr>
        <p:spPr/>
        <p:txBody>
          <a:bodyPr/>
          <a:lstStyle/>
          <a:p>
            <a:fld id="{67D8C649-C0C0-D949-B4F1-8585522A7B02}" type="slidenum">
              <a:rPr lang="en-US" smtClean="0"/>
              <a:t>30</a:t>
            </a:fld>
            <a:endParaRPr lang="en-US"/>
          </a:p>
        </p:txBody>
      </p:sp>
    </p:spTree>
    <p:extLst>
      <p:ext uri="{BB962C8B-B14F-4D97-AF65-F5344CB8AC3E}">
        <p14:creationId xmlns:p14="http://schemas.microsoft.com/office/powerpoint/2010/main" val="284238367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C7DA6F-E67B-9A6D-5D55-47551872D5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DF13FD8-C2C8-26AD-4DA6-1EB55E0AF09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BEDF94E-597F-9010-0161-5AD75EFBC5D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C0026A2-C7D8-5A80-F388-EC5F440DEA53}"/>
              </a:ext>
            </a:extLst>
          </p:cNvPr>
          <p:cNvSpPr>
            <a:spLocks noGrp="1"/>
          </p:cNvSpPr>
          <p:nvPr>
            <p:ph type="sldNum" sz="quarter" idx="5"/>
          </p:nvPr>
        </p:nvSpPr>
        <p:spPr/>
        <p:txBody>
          <a:bodyPr/>
          <a:lstStyle/>
          <a:p>
            <a:fld id="{67D8C649-C0C0-D949-B4F1-8585522A7B02}" type="slidenum">
              <a:rPr lang="en-US" smtClean="0"/>
              <a:t>31</a:t>
            </a:fld>
            <a:endParaRPr lang="en-US"/>
          </a:p>
        </p:txBody>
      </p:sp>
    </p:spTree>
    <p:extLst>
      <p:ext uri="{BB962C8B-B14F-4D97-AF65-F5344CB8AC3E}">
        <p14:creationId xmlns:p14="http://schemas.microsoft.com/office/powerpoint/2010/main" val="156796858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B0D23F-7218-D621-ED9D-08C95F6897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326F7EC-5AF9-22BF-3CA3-C72D1C868B3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92822A5-BE67-9A6F-3087-C33F588106B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B8CED10-5F00-9840-FE4E-BD8390BECA28}"/>
              </a:ext>
            </a:extLst>
          </p:cNvPr>
          <p:cNvSpPr>
            <a:spLocks noGrp="1"/>
          </p:cNvSpPr>
          <p:nvPr>
            <p:ph type="sldNum" sz="quarter" idx="5"/>
          </p:nvPr>
        </p:nvSpPr>
        <p:spPr/>
        <p:txBody>
          <a:bodyPr/>
          <a:lstStyle/>
          <a:p>
            <a:fld id="{67D8C649-C0C0-D949-B4F1-8585522A7B02}" type="slidenum">
              <a:rPr lang="en-US" smtClean="0"/>
              <a:t>32</a:t>
            </a:fld>
            <a:endParaRPr lang="en-US"/>
          </a:p>
        </p:txBody>
      </p:sp>
    </p:spTree>
    <p:extLst>
      <p:ext uri="{BB962C8B-B14F-4D97-AF65-F5344CB8AC3E}">
        <p14:creationId xmlns:p14="http://schemas.microsoft.com/office/powerpoint/2010/main" val="415661055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39A6E3-8422-2A2F-0F76-12E970D367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C78F890-B0CD-E140-59D9-1DDF5834CD5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678719B-C6EA-F866-6A7F-2B894835519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7843D3F-652E-A105-2CF0-3F7DC4F29707}"/>
              </a:ext>
            </a:extLst>
          </p:cNvPr>
          <p:cNvSpPr>
            <a:spLocks noGrp="1"/>
          </p:cNvSpPr>
          <p:nvPr>
            <p:ph type="sldNum" sz="quarter" idx="5"/>
          </p:nvPr>
        </p:nvSpPr>
        <p:spPr/>
        <p:txBody>
          <a:bodyPr/>
          <a:lstStyle/>
          <a:p>
            <a:fld id="{67D8C649-C0C0-D949-B4F1-8585522A7B02}" type="slidenum">
              <a:rPr lang="en-US" smtClean="0"/>
              <a:t>33</a:t>
            </a:fld>
            <a:endParaRPr lang="en-US"/>
          </a:p>
        </p:txBody>
      </p:sp>
    </p:spTree>
    <p:extLst>
      <p:ext uri="{BB962C8B-B14F-4D97-AF65-F5344CB8AC3E}">
        <p14:creationId xmlns:p14="http://schemas.microsoft.com/office/powerpoint/2010/main" val="41745072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94C13E-3813-5F63-BB31-67DE8EF6F1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1D5CA7-682C-EF0D-E5ED-7D1CCBF4670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DFC5435-9836-E2AF-4640-B742175F4F8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349CDD2-87CD-6FA8-5CED-058D2872BFC1}"/>
              </a:ext>
            </a:extLst>
          </p:cNvPr>
          <p:cNvSpPr>
            <a:spLocks noGrp="1"/>
          </p:cNvSpPr>
          <p:nvPr>
            <p:ph type="sldNum" sz="quarter" idx="5"/>
          </p:nvPr>
        </p:nvSpPr>
        <p:spPr/>
        <p:txBody>
          <a:bodyPr/>
          <a:lstStyle/>
          <a:p>
            <a:fld id="{67D8C649-C0C0-D949-B4F1-8585522A7B02}" type="slidenum">
              <a:rPr lang="en-US" smtClean="0"/>
              <a:t>34</a:t>
            </a:fld>
            <a:endParaRPr lang="en-US"/>
          </a:p>
        </p:txBody>
      </p:sp>
    </p:spTree>
    <p:extLst>
      <p:ext uri="{BB962C8B-B14F-4D97-AF65-F5344CB8AC3E}">
        <p14:creationId xmlns:p14="http://schemas.microsoft.com/office/powerpoint/2010/main" val="173122101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EAB0BD-0507-DF68-B4D0-625E195F74E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DA34142-8069-D8E5-9111-6F6DD7731A3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9ADF668-2107-78B1-CF4E-8C796F7F7BC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F335990-AA06-1D98-BEC9-0CBE057A682F}"/>
              </a:ext>
            </a:extLst>
          </p:cNvPr>
          <p:cNvSpPr>
            <a:spLocks noGrp="1"/>
          </p:cNvSpPr>
          <p:nvPr>
            <p:ph type="sldNum" sz="quarter" idx="5"/>
          </p:nvPr>
        </p:nvSpPr>
        <p:spPr/>
        <p:txBody>
          <a:bodyPr/>
          <a:lstStyle/>
          <a:p>
            <a:fld id="{67D8C649-C0C0-D949-B4F1-8585522A7B02}" type="slidenum">
              <a:rPr lang="en-US" smtClean="0"/>
              <a:t>35</a:t>
            </a:fld>
            <a:endParaRPr lang="en-US"/>
          </a:p>
        </p:txBody>
      </p:sp>
    </p:spTree>
    <p:extLst>
      <p:ext uri="{BB962C8B-B14F-4D97-AF65-F5344CB8AC3E}">
        <p14:creationId xmlns:p14="http://schemas.microsoft.com/office/powerpoint/2010/main" val="411425449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98311A-0A78-815E-CF6C-5CF9DABE63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B34066D-A7A7-9759-7D58-0DA39D1B05E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E8ECEEC-3C17-4B31-5909-811F18C8E9F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EADA662-F639-FDA0-BDCB-845C8F5615BA}"/>
              </a:ext>
            </a:extLst>
          </p:cNvPr>
          <p:cNvSpPr>
            <a:spLocks noGrp="1"/>
          </p:cNvSpPr>
          <p:nvPr>
            <p:ph type="sldNum" sz="quarter" idx="5"/>
          </p:nvPr>
        </p:nvSpPr>
        <p:spPr/>
        <p:txBody>
          <a:bodyPr/>
          <a:lstStyle/>
          <a:p>
            <a:fld id="{67D8C649-C0C0-D949-B4F1-8585522A7B02}" type="slidenum">
              <a:rPr lang="en-US" smtClean="0"/>
              <a:t>36</a:t>
            </a:fld>
            <a:endParaRPr lang="en-US"/>
          </a:p>
        </p:txBody>
      </p:sp>
    </p:spTree>
    <p:extLst>
      <p:ext uri="{BB962C8B-B14F-4D97-AF65-F5344CB8AC3E}">
        <p14:creationId xmlns:p14="http://schemas.microsoft.com/office/powerpoint/2010/main" val="46579897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65CBC1-3F88-C405-094D-BD9842BC0A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B08DCC-E6F6-2238-5CAD-C6B5A6667FF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8E4F826-0A85-92C0-F6EC-296BF804068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E86C119-5DFB-B49C-B3A9-91C4221E7877}"/>
              </a:ext>
            </a:extLst>
          </p:cNvPr>
          <p:cNvSpPr>
            <a:spLocks noGrp="1"/>
          </p:cNvSpPr>
          <p:nvPr>
            <p:ph type="sldNum" sz="quarter" idx="5"/>
          </p:nvPr>
        </p:nvSpPr>
        <p:spPr/>
        <p:txBody>
          <a:bodyPr/>
          <a:lstStyle/>
          <a:p>
            <a:fld id="{67D8C649-C0C0-D949-B4F1-8585522A7B02}" type="slidenum">
              <a:rPr lang="en-US" smtClean="0"/>
              <a:t>37</a:t>
            </a:fld>
            <a:endParaRPr lang="en-US"/>
          </a:p>
        </p:txBody>
      </p:sp>
    </p:spTree>
    <p:extLst>
      <p:ext uri="{BB962C8B-B14F-4D97-AF65-F5344CB8AC3E}">
        <p14:creationId xmlns:p14="http://schemas.microsoft.com/office/powerpoint/2010/main" val="87187304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503AE9-3F31-039A-15A3-64EFB2BAFB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3F18C8-F56E-E2A5-80EA-45B4E1C1D80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731388E-B7BD-6F9C-640B-B239D73021F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DA828D1-5410-8564-CFE6-512C1AFBF66B}"/>
              </a:ext>
            </a:extLst>
          </p:cNvPr>
          <p:cNvSpPr>
            <a:spLocks noGrp="1"/>
          </p:cNvSpPr>
          <p:nvPr>
            <p:ph type="sldNum" sz="quarter" idx="5"/>
          </p:nvPr>
        </p:nvSpPr>
        <p:spPr/>
        <p:txBody>
          <a:bodyPr/>
          <a:lstStyle/>
          <a:p>
            <a:fld id="{67D8C649-C0C0-D949-B4F1-8585522A7B02}" type="slidenum">
              <a:rPr lang="en-US" smtClean="0"/>
              <a:t>38</a:t>
            </a:fld>
            <a:endParaRPr lang="en-US"/>
          </a:p>
        </p:txBody>
      </p:sp>
    </p:spTree>
    <p:extLst>
      <p:ext uri="{BB962C8B-B14F-4D97-AF65-F5344CB8AC3E}">
        <p14:creationId xmlns:p14="http://schemas.microsoft.com/office/powerpoint/2010/main" val="126049819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9284A3-97F2-F7AB-B259-687B8B3C20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A454FF-BF08-726C-C3EF-0E75FBD36B9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60AEAED-F6DE-FBD9-CDFA-55D16137104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3BDCE8E-BE58-5EAF-2D70-F0265A27B617}"/>
              </a:ext>
            </a:extLst>
          </p:cNvPr>
          <p:cNvSpPr>
            <a:spLocks noGrp="1"/>
          </p:cNvSpPr>
          <p:nvPr>
            <p:ph type="sldNum" sz="quarter" idx="5"/>
          </p:nvPr>
        </p:nvSpPr>
        <p:spPr/>
        <p:txBody>
          <a:bodyPr/>
          <a:lstStyle/>
          <a:p>
            <a:fld id="{67D8C649-C0C0-D949-B4F1-8585522A7B02}" type="slidenum">
              <a:rPr lang="en-US" smtClean="0"/>
              <a:t>39</a:t>
            </a:fld>
            <a:endParaRPr lang="en-US"/>
          </a:p>
        </p:txBody>
      </p:sp>
    </p:spTree>
    <p:extLst>
      <p:ext uri="{BB962C8B-B14F-4D97-AF65-F5344CB8AC3E}">
        <p14:creationId xmlns:p14="http://schemas.microsoft.com/office/powerpoint/2010/main" val="34961143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7D8C649-C0C0-D949-B4F1-8585522A7B02}" type="slidenum">
              <a:rPr lang="en-US" smtClean="0"/>
              <a:t>13</a:t>
            </a:fld>
            <a:endParaRPr lang="en-US"/>
          </a:p>
        </p:txBody>
      </p:sp>
    </p:spTree>
    <p:extLst>
      <p:ext uri="{BB962C8B-B14F-4D97-AF65-F5344CB8AC3E}">
        <p14:creationId xmlns:p14="http://schemas.microsoft.com/office/powerpoint/2010/main" val="369409942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8EA041-278D-4D4F-5BC4-B47D0AE9166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8E1248-FD8A-4210-0A44-D09B0A493E3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1E39BAC-0AD6-5A5E-E6F2-3D771473F19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94162B1-CBD5-F064-B876-CAE8A92E5B9D}"/>
              </a:ext>
            </a:extLst>
          </p:cNvPr>
          <p:cNvSpPr>
            <a:spLocks noGrp="1"/>
          </p:cNvSpPr>
          <p:nvPr>
            <p:ph type="sldNum" sz="quarter" idx="5"/>
          </p:nvPr>
        </p:nvSpPr>
        <p:spPr/>
        <p:txBody>
          <a:bodyPr/>
          <a:lstStyle/>
          <a:p>
            <a:fld id="{67D8C649-C0C0-D949-B4F1-8585522A7B02}" type="slidenum">
              <a:rPr lang="en-US" smtClean="0"/>
              <a:t>40</a:t>
            </a:fld>
            <a:endParaRPr lang="en-US"/>
          </a:p>
        </p:txBody>
      </p:sp>
    </p:spTree>
    <p:extLst>
      <p:ext uri="{BB962C8B-B14F-4D97-AF65-F5344CB8AC3E}">
        <p14:creationId xmlns:p14="http://schemas.microsoft.com/office/powerpoint/2010/main" val="86659514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1670F8-84D1-B5D8-80B2-DB9FC0C6891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6B63BF-109C-3568-A4B7-678DB8123E2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CECE213-CBEB-5C67-9903-04B30AA71DE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1DA80AB-4315-702F-6929-4F9BEE482A84}"/>
              </a:ext>
            </a:extLst>
          </p:cNvPr>
          <p:cNvSpPr>
            <a:spLocks noGrp="1"/>
          </p:cNvSpPr>
          <p:nvPr>
            <p:ph type="sldNum" sz="quarter" idx="5"/>
          </p:nvPr>
        </p:nvSpPr>
        <p:spPr/>
        <p:txBody>
          <a:bodyPr/>
          <a:lstStyle/>
          <a:p>
            <a:fld id="{67D8C649-C0C0-D949-B4F1-8585522A7B02}" type="slidenum">
              <a:rPr lang="en-US" smtClean="0"/>
              <a:t>41</a:t>
            </a:fld>
            <a:endParaRPr lang="en-US"/>
          </a:p>
        </p:txBody>
      </p:sp>
    </p:spTree>
    <p:extLst>
      <p:ext uri="{BB962C8B-B14F-4D97-AF65-F5344CB8AC3E}">
        <p14:creationId xmlns:p14="http://schemas.microsoft.com/office/powerpoint/2010/main" val="370856411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285FB7-BDDC-72DF-C603-D23A7E4AE50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529382-8AC5-2717-2E55-ED72B20F86D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77177AE-FC83-C3C8-E2B8-0ECC679F28E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2050AF5-ECFF-A484-AA86-5C95E2D83100}"/>
              </a:ext>
            </a:extLst>
          </p:cNvPr>
          <p:cNvSpPr>
            <a:spLocks noGrp="1"/>
          </p:cNvSpPr>
          <p:nvPr>
            <p:ph type="sldNum" sz="quarter" idx="5"/>
          </p:nvPr>
        </p:nvSpPr>
        <p:spPr/>
        <p:txBody>
          <a:bodyPr/>
          <a:lstStyle/>
          <a:p>
            <a:fld id="{67D8C649-C0C0-D949-B4F1-8585522A7B02}" type="slidenum">
              <a:rPr lang="en-US" smtClean="0"/>
              <a:t>42</a:t>
            </a:fld>
            <a:endParaRPr lang="en-US"/>
          </a:p>
        </p:txBody>
      </p:sp>
    </p:spTree>
    <p:extLst>
      <p:ext uri="{BB962C8B-B14F-4D97-AF65-F5344CB8AC3E}">
        <p14:creationId xmlns:p14="http://schemas.microsoft.com/office/powerpoint/2010/main" val="95178489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5D657F-0CB8-8C90-1331-81ADF59C44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0200804-C2E7-5CF4-DD53-4AB9F0CFF61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B6A4341-6460-2103-DED8-FF27E08933E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CF72FA5-325F-2E35-3749-126205C89099}"/>
              </a:ext>
            </a:extLst>
          </p:cNvPr>
          <p:cNvSpPr>
            <a:spLocks noGrp="1"/>
          </p:cNvSpPr>
          <p:nvPr>
            <p:ph type="sldNum" sz="quarter" idx="5"/>
          </p:nvPr>
        </p:nvSpPr>
        <p:spPr/>
        <p:txBody>
          <a:bodyPr/>
          <a:lstStyle/>
          <a:p>
            <a:fld id="{67D8C649-C0C0-D949-B4F1-8585522A7B02}" type="slidenum">
              <a:rPr lang="en-US" smtClean="0"/>
              <a:t>43</a:t>
            </a:fld>
            <a:endParaRPr lang="en-US"/>
          </a:p>
        </p:txBody>
      </p:sp>
    </p:spTree>
    <p:extLst>
      <p:ext uri="{BB962C8B-B14F-4D97-AF65-F5344CB8AC3E}">
        <p14:creationId xmlns:p14="http://schemas.microsoft.com/office/powerpoint/2010/main" val="289477740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C31A00-F303-C0CA-680B-B67C71160D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85C6205-4EE5-3FD6-14C8-2FF59F6EB47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07738B-43F6-6FB7-8D21-E93C937E71C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F0AD486-1756-C122-DF46-34E37B547750}"/>
              </a:ext>
            </a:extLst>
          </p:cNvPr>
          <p:cNvSpPr>
            <a:spLocks noGrp="1"/>
          </p:cNvSpPr>
          <p:nvPr>
            <p:ph type="sldNum" sz="quarter" idx="5"/>
          </p:nvPr>
        </p:nvSpPr>
        <p:spPr/>
        <p:txBody>
          <a:bodyPr/>
          <a:lstStyle/>
          <a:p>
            <a:fld id="{67D8C649-C0C0-D949-B4F1-8585522A7B02}" type="slidenum">
              <a:rPr lang="en-US" smtClean="0"/>
              <a:t>44</a:t>
            </a:fld>
            <a:endParaRPr lang="en-US"/>
          </a:p>
        </p:txBody>
      </p:sp>
    </p:spTree>
    <p:extLst>
      <p:ext uri="{BB962C8B-B14F-4D97-AF65-F5344CB8AC3E}">
        <p14:creationId xmlns:p14="http://schemas.microsoft.com/office/powerpoint/2010/main" val="75611116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2A91F0-D16F-E29D-7277-C56F450366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627E279-0C45-3943-9C6B-25F1B76926A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1B3A050-F6A8-1E02-4045-6BDEC960093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127E0F0-7FB0-4EAC-1568-993808E4B152}"/>
              </a:ext>
            </a:extLst>
          </p:cNvPr>
          <p:cNvSpPr>
            <a:spLocks noGrp="1"/>
          </p:cNvSpPr>
          <p:nvPr>
            <p:ph type="sldNum" sz="quarter" idx="5"/>
          </p:nvPr>
        </p:nvSpPr>
        <p:spPr/>
        <p:txBody>
          <a:bodyPr/>
          <a:lstStyle/>
          <a:p>
            <a:fld id="{67D8C649-C0C0-D949-B4F1-8585522A7B02}" type="slidenum">
              <a:rPr lang="en-US" smtClean="0"/>
              <a:t>45</a:t>
            </a:fld>
            <a:endParaRPr lang="en-US"/>
          </a:p>
        </p:txBody>
      </p:sp>
    </p:spTree>
    <p:extLst>
      <p:ext uri="{BB962C8B-B14F-4D97-AF65-F5344CB8AC3E}">
        <p14:creationId xmlns:p14="http://schemas.microsoft.com/office/powerpoint/2010/main" val="162709536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EEC450-C460-FC27-B05E-2C953CAAC41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C916E4-4A6D-A66C-6DD2-E7E7515896D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8628AED-50DB-A638-F8C0-7F55111D948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FD8DB54-BDFA-941A-D889-F680A69B1673}"/>
              </a:ext>
            </a:extLst>
          </p:cNvPr>
          <p:cNvSpPr>
            <a:spLocks noGrp="1"/>
          </p:cNvSpPr>
          <p:nvPr>
            <p:ph type="sldNum" sz="quarter" idx="5"/>
          </p:nvPr>
        </p:nvSpPr>
        <p:spPr/>
        <p:txBody>
          <a:bodyPr/>
          <a:lstStyle/>
          <a:p>
            <a:fld id="{67D8C649-C0C0-D949-B4F1-8585522A7B02}" type="slidenum">
              <a:rPr lang="en-US" smtClean="0"/>
              <a:t>46</a:t>
            </a:fld>
            <a:endParaRPr lang="en-US"/>
          </a:p>
        </p:txBody>
      </p:sp>
    </p:spTree>
    <p:extLst>
      <p:ext uri="{BB962C8B-B14F-4D97-AF65-F5344CB8AC3E}">
        <p14:creationId xmlns:p14="http://schemas.microsoft.com/office/powerpoint/2010/main" val="384773636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20870B-7373-CB44-3326-E8A9E492C47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228609-B3D6-C284-01A0-729EB57608A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468D28F-96DB-B1C0-8192-C30284DB299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3F63897-E2E4-099E-5A6F-5CBE27EB3315}"/>
              </a:ext>
            </a:extLst>
          </p:cNvPr>
          <p:cNvSpPr>
            <a:spLocks noGrp="1"/>
          </p:cNvSpPr>
          <p:nvPr>
            <p:ph type="sldNum" sz="quarter" idx="5"/>
          </p:nvPr>
        </p:nvSpPr>
        <p:spPr/>
        <p:txBody>
          <a:bodyPr/>
          <a:lstStyle/>
          <a:p>
            <a:fld id="{67D8C649-C0C0-D949-B4F1-8585522A7B02}" type="slidenum">
              <a:rPr lang="en-US" smtClean="0"/>
              <a:t>47</a:t>
            </a:fld>
            <a:endParaRPr lang="en-US"/>
          </a:p>
        </p:txBody>
      </p:sp>
    </p:spTree>
    <p:extLst>
      <p:ext uri="{BB962C8B-B14F-4D97-AF65-F5344CB8AC3E}">
        <p14:creationId xmlns:p14="http://schemas.microsoft.com/office/powerpoint/2010/main" val="7396866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12D76C-6F18-2FB1-2E87-8A4D89B658A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FCDEF4-C7F9-E34F-6761-DC33444D874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9330588-7094-A144-DA02-67AA15B94EA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CF21EBC-660B-3A67-8067-DFA6DDB9DB8A}"/>
              </a:ext>
            </a:extLst>
          </p:cNvPr>
          <p:cNvSpPr>
            <a:spLocks noGrp="1"/>
          </p:cNvSpPr>
          <p:nvPr>
            <p:ph type="sldNum" sz="quarter" idx="5"/>
          </p:nvPr>
        </p:nvSpPr>
        <p:spPr/>
        <p:txBody>
          <a:bodyPr/>
          <a:lstStyle/>
          <a:p>
            <a:fld id="{67D8C649-C0C0-D949-B4F1-8585522A7B02}" type="slidenum">
              <a:rPr lang="en-US" smtClean="0"/>
              <a:t>48</a:t>
            </a:fld>
            <a:endParaRPr lang="en-US"/>
          </a:p>
        </p:txBody>
      </p:sp>
    </p:spTree>
    <p:extLst>
      <p:ext uri="{BB962C8B-B14F-4D97-AF65-F5344CB8AC3E}">
        <p14:creationId xmlns:p14="http://schemas.microsoft.com/office/powerpoint/2010/main" val="187026454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C80C74-9937-808F-C9F3-D193F43FCB3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54F50CE-1696-12AE-4B08-EB5F7169317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88532D4-7DE0-FD01-1BBD-67E789DD35D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D369C96-94D0-77B8-B582-516A879EC1ED}"/>
              </a:ext>
            </a:extLst>
          </p:cNvPr>
          <p:cNvSpPr>
            <a:spLocks noGrp="1"/>
          </p:cNvSpPr>
          <p:nvPr>
            <p:ph type="sldNum" sz="quarter" idx="5"/>
          </p:nvPr>
        </p:nvSpPr>
        <p:spPr/>
        <p:txBody>
          <a:bodyPr/>
          <a:lstStyle/>
          <a:p>
            <a:fld id="{67D8C649-C0C0-D949-B4F1-8585522A7B02}" type="slidenum">
              <a:rPr lang="en-US" smtClean="0"/>
              <a:t>49</a:t>
            </a:fld>
            <a:endParaRPr lang="en-US"/>
          </a:p>
        </p:txBody>
      </p:sp>
    </p:spTree>
    <p:extLst>
      <p:ext uri="{BB962C8B-B14F-4D97-AF65-F5344CB8AC3E}">
        <p14:creationId xmlns:p14="http://schemas.microsoft.com/office/powerpoint/2010/main" val="25894708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D4FDC8-C819-2483-2695-54879B311D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F2BE86B-BAC6-BF60-D456-B7A3A751EC2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434120B-EEF3-0A39-0DBE-EF82FAB3BF2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72F9E89-BF90-E113-449F-7E8F713E32FC}"/>
              </a:ext>
            </a:extLst>
          </p:cNvPr>
          <p:cNvSpPr>
            <a:spLocks noGrp="1"/>
          </p:cNvSpPr>
          <p:nvPr>
            <p:ph type="sldNum" sz="quarter" idx="5"/>
          </p:nvPr>
        </p:nvSpPr>
        <p:spPr/>
        <p:txBody>
          <a:bodyPr/>
          <a:lstStyle/>
          <a:p>
            <a:fld id="{67D8C649-C0C0-D949-B4F1-8585522A7B02}" type="slidenum">
              <a:rPr lang="en-US" smtClean="0"/>
              <a:t>14</a:t>
            </a:fld>
            <a:endParaRPr lang="en-US"/>
          </a:p>
        </p:txBody>
      </p:sp>
    </p:spTree>
    <p:extLst>
      <p:ext uri="{BB962C8B-B14F-4D97-AF65-F5344CB8AC3E}">
        <p14:creationId xmlns:p14="http://schemas.microsoft.com/office/powerpoint/2010/main" val="298698538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C62E09-1455-8050-64D7-1A62CC4161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5B3F014-9731-5CCE-DEE4-91BF12B87A7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AF744C-CD49-CD40-9230-C564DCFABF6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9CB41AC-00D8-6649-6E65-B30F72B8A735}"/>
              </a:ext>
            </a:extLst>
          </p:cNvPr>
          <p:cNvSpPr>
            <a:spLocks noGrp="1"/>
          </p:cNvSpPr>
          <p:nvPr>
            <p:ph type="sldNum" sz="quarter" idx="5"/>
          </p:nvPr>
        </p:nvSpPr>
        <p:spPr/>
        <p:txBody>
          <a:bodyPr/>
          <a:lstStyle/>
          <a:p>
            <a:fld id="{67D8C649-C0C0-D949-B4F1-8585522A7B02}" type="slidenum">
              <a:rPr lang="en-US" smtClean="0"/>
              <a:t>50</a:t>
            </a:fld>
            <a:endParaRPr lang="en-US"/>
          </a:p>
        </p:txBody>
      </p:sp>
    </p:spTree>
    <p:extLst>
      <p:ext uri="{BB962C8B-B14F-4D97-AF65-F5344CB8AC3E}">
        <p14:creationId xmlns:p14="http://schemas.microsoft.com/office/powerpoint/2010/main" val="25268125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D5A5A7-5D01-16EA-011B-2ACD0A5579D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DA116BD-F637-4603-E0C5-49A7B43B493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237F707-7552-79B8-D3BD-15E26F255EC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F03E0F3-9FCC-C2EC-FFBD-ADE5D54D89C7}"/>
              </a:ext>
            </a:extLst>
          </p:cNvPr>
          <p:cNvSpPr>
            <a:spLocks noGrp="1"/>
          </p:cNvSpPr>
          <p:nvPr>
            <p:ph type="sldNum" sz="quarter" idx="5"/>
          </p:nvPr>
        </p:nvSpPr>
        <p:spPr/>
        <p:txBody>
          <a:bodyPr/>
          <a:lstStyle/>
          <a:p>
            <a:fld id="{67D8C649-C0C0-D949-B4F1-8585522A7B02}" type="slidenum">
              <a:rPr lang="en-US" smtClean="0"/>
              <a:t>51</a:t>
            </a:fld>
            <a:endParaRPr lang="en-US"/>
          </a:p>
        </p:txBody>
      </p:sp>
    </p:spTree>
    <p:extLst>
      <p:ext uri="{BB962C8B-B14F-4D97-AF65-F5344CB8AC3E}">
        <p14:creationId xmlns:p14="http://schemas.microsoft.com/office/powerpoint/2010/main" val="187201213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B418D8-D93A-6936-EDC6-AF04D3AD821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CA13695-B6DA-9FA7-9A87-E7E752E8B71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EE3D123-6590-8201-3879-B9F3F077B8F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34B87A6-908D-C2DD-1C3E-6DFD1847A287}"/>
              </a:ext>
            </a:extLst>
          </p:cNvPr>
          <p:cNvSpPr>
            <a:spLocks noGrp="1"/>
          </p:cNvSpPr>
          <p:nvPr>
            <p:ph type="sldNum" sz="quarter" idx="5"/>
          </p:nvPr>
        </p:nvSpPr>
        <p:spPr/>
        <p:txBody>
          <a:bodyPr/>
          <a:lstStyle/>
          <a:p>
            <a:fld id="{67D8C649-C0C0-D949-B4F1-8585522A7B02}" type="slidenum">
              <a:rPr lang="en-US" smtClean="0"/>
              <a:t>52</a:t>
            </a:fld>
            <a:endParaRPr lang="en-US"/>
          </a:p>
        </p:txBody>
      </p:sp>
    </p:spTree>
    <p:extLst>
      <p:ext uri="{BB962C8B-B14F-4D97-AF65-F5344CB8AC3E}">
        <p14:creationId xmlns:p14="http://schemas.microsoft.com/office/powerpoint/2010/main" val="96492697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EB97AF-91D9-E57B-B00E-A4416B787C1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0F76A6-B546-577E-F588-0B6E967542A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8B8753C-393A-8956-D7BB-2BE8C0919A2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F3039E1-7614-B7FD-FADE-C33302D1088C}"/>
              </a:ext>
            </a:extLst>
          </p:cNvPr>
          <p:cNvSpPr>
            <a:spLocks noGrp="1"/>
          </p:cNvSpPr>
          <p:nvPr>
            <p:ph type="sldNum" sz="quarter" idx="5"/>
          </p:nvPr>
        </p:nvSpPr>
        <p:spPr/>
        <p:txBody>
          <a:bodyPr/>
          <a:lstStyle/>
          <a:p>
            <a:fld id="{67D8C649-C0C0-D949-B4F1-8585522A7B02}" type="slidenum">
              <a:rPr lang="en-US" smtClean="0"/>
              <a:t>53</a:t>
            </a:fld>
            <a:endParaRPr lang="en-US"/>
          </a:p>
        </p:txBody>
      </p:sp>
    </p:spTree>
    <p:extLst>
      <p:ext uri="{BB962C8B-B14F-4D97-AF65-F5344CB8AC3E}">
        <p14:creationId xmlns:p14="http://schemas.microsoft.com/office/powerpoint/2010/main" val="404670347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1DD239-496E-28AA-FEFC-8DB9A72A334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80CBC48-A0F3-A57C-D39E-7934FB9F87D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10F6DD9-C089-716F-0900-D7648EB9D79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5ECC793-8687-7E69-9AC9-6ABC50A4C3C7}"/>
              </a:ext>
            </a:extLst>
          </p:cNvPr>
          <p:cNvSpPr>
            <a:spLocks noGrp="1"/>
          </p:cNvSpPr>
          <p:nvPr>
            <p:ph type="sldNum" sz="quarter" idx="5"/>
          </p:nvPr>
        </p:nvSpPr>
        <p:spPr/>
        <p:txBody>
          <a:bodyPr/>
          <a:lstStyle/>
          <a:p>
            <a:fld id="{67D8C649-C0C0-D949-B4F1-8585522A7B02}" type="slidenum">
              <a:rPr lang="en-US" smtClean="0"/>
              <a:t>54</a:t>
            </a:fld>
            <a:endParaRPr lang="en-US"/>
          </a:p>
        </p:txBody>
      </p:sp>
    </p:spTree>
    <p:extLst>
      <p:ext uri="{BB962C8B-B14F-4D97-AF65-F5344CB8AC3E}">
        <p14:creationId xmlns:p14="http://schemas.microsoft.com/office/powerpoint/2010/main" val="138945668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12BFCD-0090-2C8D-2C3A-6CFEEC81FF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A7A784-C0B4-3AE8-2ECD-699516EE63E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07E1EB7-A067-E23A-E75E-66B2217F7C8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7CD226A-AA23-3989-8013-318C16A045A2}"/>
              </a:ext>
            </a:extLst>
          </p:cNvPr>
          <p:cNvSpPr>
            <a:spLocks noGrp="1"/>
          </p:cNvSpPr>
          <p:nvPr>
            <p:ph type="sldNum" sz="quarter" idx="5"/>
          </p:nvPr>
        </p:nvSpPr>
        <p:spPr/>
        <p:txBody>
          <a:bodyPr/>
          <a:lstStyle/>
          <a:p>
            <a:fld id="{67D8C649-C0C0-D949-B4F1-8585522A7B02}" type="slidenum">
              <a:rPr lang="en-US" smtClean="0"/>
              <a:t>55</a:t>
            </a:fld>
            <a:endParaRPr lang="en-US"/>
          </a:p>
        </p:txBody>
      </p:sp>
    </p:spTree>
    <p:extLst>
      <p:ext uri="{BB962C8B-B14F-4D97-AF65-F5344CB8AC3E}">
        <p14:creationId xmlns:p14="http://schemas.microsoft.com/office/powerpoint/2010/main" val="273629184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F2DCCA-023E-3AEB-46DD-BB86277020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A4AC43-D297-05BD-1F3D-2929270E8E6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E98B49A-8D76-7AE5-DD6B-67A59CF2E3B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656A580-EA62-1396-13D5-259E44F46DBE}"/>
              </a:ext>
            </a:extLst>
          </p:cNvPr>
          <p:cNvSpPr>
            <a:spLocks noGrp="1"/>
          </p:cNvSpPr>
          <p:nvPr>
            <p:ph type="sldNum" sz="quarter" idx="5"/>
          </p:nvPr>
        </p:nvSpPr>
        <p:spPr/>
        <p:txBody>
          <a:bodyPr/>
          <a:lstStyle/>
          <a:p>
            <a:fld id="{67D8C649-C0C0-D949-B4F1-8585522A7B02}" type="slidenum">
              <a:rPr lang="en-US" smtClean="0"/>
              <a:t>56</a:t>
            </a:fld>
            <a:endParaRPr lang="en-US"/>
          </a:p>
        </p:txBody>
      </p:sp>
    </p:spTree>
    <p:extLst>
      <p:ext uri="{BB962C8B-B14F-4D97-AF65-F5344CB8AC3E}">
        <p14:creationId xmlns:p14="http://schemas.microsoft.com/office/powerpoint/2010/main" val="294982810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CE6727-C200-400E-B787-95E0841914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C0E70D-8E70-CE13-5976-7B560549D88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15C3F12-8BF6-91EF-9EB6-DC1896EB3A2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2B0296F-ADB0-D4EE-2A58-66D57C6E47F1}"/>
              </a:ext>
            </a:extLst>
          </p:cNvPr>
          <p:cNvSpPr>
            <a:spLocks noGrp="1"/>
          </p:cNvSpPr>
          <p:nvPr>
            <p:ph type="sldNum" sz="quarter" idx="5"/>
          </p:nvPr>
        </p:nvSpPr>
        <p:spPr/>
        <p:txBody>
          <a:bodyPr/>
          <a:lstStyle/>
          <a:p>
            <a:fld id="{67D8C649-C0C0-D949-B4F1-8585522A7B02}" type="slidenum">
              <a:rPr lang="en-US" smtClean="0"/>
              <a:t>57</a:t>
            </a:fld>
            <a:endParaRPr lang="en-US"/>
          </a:p>
        </p:txBody>
      </p:sp>
    </p:spTree>
    <p:extLst>
      <p:ext uri="{BB962C8B-B14F-4D97-AF65-F5344CB8AC3E}">
        <p14:creationId xmlns:p14="http://schemas.microsoft.com/office/powerpoint/2010/main" val="135798504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350883-66D9-56AD-FD34-B4734E63BA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3C6A8A0-4D56-FA16-B62C-4E7C010E707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33D0160-318D-7271-64B8-591A13B5D2F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7563F9C-E739-B28E-0058-614E8F514141}"/>
              </a:ext>
            </a:extLst>
          </p:cNvPr>
          <p:cNvSpPr>
            <a:spLocks noGrp="1"/>
          </p:cNvSpPr>
          <p:nvPr>
            <p:ph type="sldNum" sz="quarter" idx="5"/>
          </p:nvPr>
        </p:nvSpPr>
        <p:spPr/>
        <p:txBody>
          <a:bodyPr/>
          <a:lstStyle/>
          <a:p>
            <a:fld id="{67D8C649-C0C0-D949-B4F1-8585522A7B02}" type="slidenum">
              <a:rPr lang="en-US" smtClean="0"/>
              <a:t>58</a:t>
            </a:fld>
            <a:endParaRPr lang="en-US"/>
          </a:p>
        </p:txBody>
      </p:sp>
    </p:spTree>
    <p:extLst>
      <p:ext uri="{BB962C8B-B14F-4D97-AF65-F5344CB8AC3E}">
        <p14:creationId xmlns:p14="http://schemas.microsoft.com/office/powerpoint/2010/main" val="296738280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C1B127-A150-8306-D4B2-3043DFFCC94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A48C166-59C5-78F9-F6FD-ED6B1AD1AD2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0E8CA30-853C-3227-1254-A86B4CC05B7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1D0FD49-A7E2-F6BA-9B77-BBEBEEC5D453}"/>
              </a:ext>
            </a:extLst>
          </p:cNvPr>
          <p:cNvSpPr>
            <a:spLocks noGrp="1"/>
          </p:cNvSpPr>
          <p:nvPr>
            <p:ph type="sldNum" sz="quarter" idx="5"/>
          </p:nvPr>
        </p:nvSpPr>
        <p:spPr/>
        <p:txBody>
          <a:bodyPr/>
          <a:lstStyle/>
          <a:p>
            <a:fld id="{67D8C649-C0C0-D949-B4F1-8585522A7B02}" type="slidenum">
              <a:rPr lang="en-US" smtClean="0"/>
              <a:t>59</a:t>
            </a:fld>
            <a:endParaRPr lang="en-US"/>
          </a:p>
        </p:txBody>
      </p:sp>
    </p:spTree>
    <p:extLst>
      <p:ext uri="{BB962C8B-B14F-4D97-AF65-F5344CB8AC3E}">
        <p14:creationId xmlns:p14="http://schemas.microsoft.com/office/powerpoint/2010/main" val="32738511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35784C-128A-1037-F2DC-37F2E3F6F9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781D3A7-4C4D-88DD-7492-8C866BC18BD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C83AE23-2B6C-9F66-33F7-7789647A0D4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7E847F3-13C1-771B-CF3A-96274DBF0E9E}"/>
              </a:ext>
            </a:extLst>
          </p:cNvPr>
          <p:cNvSpPr>
            <a:spLocks noGrp="1"/>
          </p:cNvSpPr>
          <p:nvPr>
            <p:ph type="sldNum" sz="quarter" idx="5"/>
          </p:nvPr>
        </p:nvSpPr>
        <p:spPr/>
        <p:txBody>
          <a:bodyPr/>
          <a:lstStyle/>
          <a:p>
            <a:fld id="{67D8C649-C0C0-D949-B4F1-8585522A7B02}" type="slidenum">
              <a:rPr lang="en-US" smtClean="0"/>
              <a:t>15</a:t>
            </a:fld>
            <a:endParaRPr lang="en-US"/>
          </a:p>
        </p:txBody>
      </p:sp>
    </p:spTree>
    <p:extLst>
      <p:ext uri="{BB962C8B-B14F-4D97-AF65-F5344CB8AC3E}">
        <p14:creationId xmlns:p14="http://schemas.microsoft.com/office/powerpoint/2010/main" val="231331976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D60266-D20E-1A24-DC18-0687C45676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2A819BA-9B92-648D-8305-C13DC08DA7F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AEE5CFA-D6E4-A272-8B46-688B7EF0163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5133447-5828-BB5C-4B1D-29B3C4DFB283}"/>
              </a:ext>
            </a:extLst>
          </p:cNvPr>
          <p:cNvSpPr>
            <a:spLocks noGrp="1"/>
          </p:cNvSpPr>
          <p:nvPr>
            <p:ph type="sldNum" sz="quarter" idx="5"/>
          </p:nvPr>
        </p:nvSpPr>
        <p:spPr/>
        <p:txBody>
          <a:bodyPr/>
          <a:lstStyle/>
          <a:p>
            <a:fld id="{67D8C649-C0C0-D949-B4F1-8585522A7B02}" type="slidenum">
              <a:rPr lang="en-US" smtClean="0"/>
              <a:t>60</a:t>
            </a:fld>
            <a:endParaRPr lang="en-US"/>
          </a:p>
        </p:txBody>
      </p:sp>
    </p:spTree>
    <p:extLst>
      <p:ext uri="{BB962C8B-B14F-4D97-AF65-F5344CB8AC3E}">
        <p14:creationId xmlns:p14="http://schemas.microsoft.com/office/powerpoint/2010/main" val="93960846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E0F2C3-40AE-914D-2BA3-D8BCD75859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504B12-CAF1-92C4-24C4-1B36C92C732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F16BB80-F8E6-CCC5-73EA-08C2FD63BB0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A33263C-896F-6DF9-EB46-2568E09C2328}"/>
              </a:ext>
            </a:extLst>
          </p:cNvPr>
          <p:cNvSpPr>
            <a:spLocks noGrp="1"/>
          </p:cNvSpPr>
          <p:nvPr>
            <p:ph type="sldNum" sz="quarter" idx="5"/>
          </p:nvPr>
        </p:nvSpPr>
        <p:spPr/>
        <p:txBody>
          <a:bodyPr/>
          <a:lstStyle/>
          <a:p>
            <a:fld id="{67D8C649-C0C0-D949-B4F1-8585522A7B02}" type="slidenum">
              <a:rPr lang="en-US" smtClean="0"/>
              <a:t>61</a:t>
            </a:fld>
            <a:endParaRPr lang="en-US"/>
          </a:p>
        </p:txBody>
      </p:sp>
    </p:spTree>
    <p:extLst>
      <p:ext uri="{BB962C8B-B14F-4D97-AF65-F5344CB8AC3E}">
        <p14:creationId xmlns:p14="http://schemas.microsoft.com/office/powerpoint/2010/main" val="323993351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96B0A2-E7B4-8EEC-BE07-EB371578D19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0B82274-9BA2-810B-E3C9-C840A0545CE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F43E5ED-B102-B24E-83F7-BBC41B05E16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CAEEDED-6208-F746-4780-363FA9876DF7}"/>
              </a:ext>
            </a:extLst>
          </p:cNvPr>
          <p:cNvSpPr>
            <a:spLocks noGrp="1"/>
          </p:cNvSpPr>
          <p:nvPr>
            <p:ph type="sldNum" sz="quarter" idx="5"/>
          </p:nvPr>
        </p:nvSpPr>
        <p:spPr/>
        <p:txBody>
          <a:bodyPr/>
          <a:lstStyle/>
          <a:p>
            <a:fld id="{67D8C649-C0C0-D949-B4F1-8585522A7B02}" type="slidenum">
              <a:rPr lang="en-US" smtClean="0"/>
              <a:t>62</a:t>
            </a:fld>
            <a:endParaRPr lang="en-US"/>
          </a:p>
        </p:txBody>
      </p:sp>
    </p:spTree>
    <p:extLst>
      <p:ext uri="{BB962C8B-B14F-4D97-AF65-F5344CB8AC3E}">
        <p14:creationId xmlns:p14="http://schemas.microsoft.com/office/powerpoint/2010/main" val="93384090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5CD7A3-33F0-3EEF-B4FD-30231CDB45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C32B4B-B219-A0D7-38D4-B8E64830BF0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263D33E-17CA-AB64-789A-32FC526C315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3C1DD90-C621-C2C8-C403-3F9DE11F1A9C}"/>
              </a:ext>
            </a:extLst>
          </p:cNvPr>
          <p:cNvSpPr>
            <a:spLocks noGrp="1"/>
          </p:cNvSpPr>
          <p:nvPr>
            <p:ph type="sldNum" sz="quarter" idx="5"/>
          </p:nvPr>
        </p:nvSpPr>
        <p:spPr/>
        <p:txBody>
          <a:bodyPr/>
          <a:lstStyle/>
          <a:p>
            <a:fld id="{67D8C649-C0C0-D949-B4F1-8585522A7B02}" type="slidenum">
              <a:rPr lang="en-US" smtClean="0"/>
              <a:t>63</a:t>
            </a:fld>
            <a:endParaRPr lang="en-US"/>
          </a:p>
        </p:txBody>
      </p:sp>
    </p:spTree>
    <p:extLst>
      <p:ext uri="{BB962C8B-B14F-4D97-AF65-F5344CB8AC3E}">
        <p14:creationId xmlns:p14="http://schemas.microsoft.com/office/powerpoint/2010/main" val="369283410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C7617E-196F-F3DA-E0B9-726593A8E8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2FCF86-673B-F147-12A0-63062374FB3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C08F06A-77BE-1DB5-A1BE-70B883575F4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2D108D0-3C61-E287-6B00-31EB3BAA03F0}"/>
              </a:ext>
            </a:extLst>
          </p:cNvPr>
          <p:cNvSpPr>
            <a:spLocks noGrp="1"/>
          </p:cNvSpPr>
          <p:nvPr>
            <p:ph type="sldNum" sz="quarter" idx="5"/>
          </p:nvPr>
        </p:nvSpPr>
        <p:spPr/>
        <p:txBody>
          <a:bodyPr/>
          <a:lstStyle/>
          <a:p>
            <a:fld id="{67D8C649-C0C0-D949-B4F1-8585522A7B02}" type="slidenum">
              <a:rPr lang="en-US" smtClean="0"/>
              <a:t>64</a:t>
            </a:fld>
            <a:endParaRPr lang="en-US"/>
          </a:p>
        </p:txBody>
      </p:sp>
    </p:spTree>
    <p:extLst>
      <p:ext uri="{BB962C8B-B14F-4D97-AF65-F5344CB8AC3E}">
        <p14:creationId xmlns:p14="http://schemas.microsoft.com/office/powerpoint/2010/main" val="89650958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80222A-5D94-4573-EB29-C93821A83B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C537CBD-BE47-9057-CDA1-3AEEB96A666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BBA557E-D2B6-D7B5-0115-5530708F910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65F648B-035A-CC06-EF92-3FB86477553A}"/>
              </a:ext>
            </a:extLst>
          </p:cNvPr>
          <p:cNvSpPr>
            <a:spLocks noGrp="1"/>
          </p:cNvSpPr>
          <p:nvPr>
            <p:ph type="sldNum" sz="quarter" idx="5"/>
          </p:nvPr>
        </p:nvSpPr>
        <p:spPr/>
        <p:txBody>
          <a:bodyPr/>
          <a:lstStyle/>
          <a:p>
            <a:fld id="{67D8C649-C0C0-D949-B4F1-8585522A7B02}" type="slidenum">
              <a:rPr lang="en-US" smtClean="0"/>
              <a:t>65</a:t>
            </a:fld>
            <a:endParaRPr lang="en-US"/>
          </a:p>
        </p:txBody>
      </p:sp>
    </p:spTree>
    <p:extLst>
      <p:ext uri="{BB962C8B-B14F-4D97-AF65-F5344CB8AC3E}">
        <p14:creationId xmlns:p14="http://schemas.microsoft.com/office/powerpoint/2010/main" val="315683511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DC911E-F9C4-C92B-1CD5-355BF771AC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8E7EA66-3A1B-D52B-AD59-85994A860B8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1002787-356D-83B3-9132-92FAD854476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CA93A58-C9A9-DB64-FC69-0693D4B9305F}"/>
              </a:ext>
            </a:extLst>
          </p:cNvPr>
          <p:cNvSpPr>
            <a:spLocks noGrp="1"/>
          </p:cNvSpPr>
          <p:nvPr>
            <p:ph type="sldNum" sz="quarter" idx="5"/>
          </p:nvPr>
        </p:nvSpPr>
        <p:spPr/>
        <p:txBody>
          <a:bodyPr/>
          <a:lstStyle/>
          <a:p>
            <a:fld id="{67D8C649-C0C0-D949-B4F1-8585522A7B02}" type="slidenum">
              <a:rPr lang="en-US" smtClean="0"/>
              <a:t>66</a:t>
            </a:fld>
            <a:endParaRPr lang="en-US"/>
          </a:p>
        </p:txBody>
      </p:sp>
    </p:spTree>
    <p:extLst>
      <p:ext uri="{BB962C8B-B14F-4D97-AF65-F5344CB8AC3E}">
        <p14:creationId xmlns:p14="http://schemas.microsoft.com/office/powerpoint/2010/main" val="3815635543"/>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B29EAC-64F4-D91B-2137-4C279F94584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1C0B88F-6921-7E04-F71F-46C755DDD08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91D13F6-C7FC-5B9C-7219-BA3BF873D2D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4A16A93-A134-4D09-DD8D-11E0592C0A1B}"/>
              </a:ext>
            </a:extLst>
          </p:cNvPr>
          <p:cNvSpPr>
            <a:spLocks noGrp="1"/>
          </p:cNvSpPr>
          <p:nvPr>
            <p:ph type="sldNum" sz="quarter" idx="5"/>
          </p:nvPr>
        </p:nvSpPr>
        <p:spPr/>
        <p:txBody>
          <a:bodyPr/>
          <a:lstStyle/>
          <a:p>
            <a:fld id="{67D8C649-C0C0-D949-B4F1-8585522A7B02}" type="slidenum">
              <a:rPr lang="en-US" smtClean="0"/>
              <a:t>67</a:t>
            </a:fld>
            <a:endParaRPr lang="en-US"/>
          </a:p>
        </p:txBody>
      </p:sp>
    </p:spTree>
    <p:extLst>
      <p:ext uri="{BB962C8B-B14F-4D97-AF65-F5344CB8AC3E}">
        <p14:creationId xmlns:p14="http://schemas.microsoft.com/office/powerpoint/2010/main" val="196251902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D902B3-E1A3-3BA5-E42B-CE2B42C029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C9C25F9-2C97-C8DF-B292-C87D6F1E170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6F76207-59FE-FB23-2ACB-FE41CD394AB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C3448C6-2143-68EE-A9AF-901AAB2C6E5D}"/>
              </a:ext>
            </a:extLst>
          </p:cNvPr>
          <p:cNvSpPr>
            <a:spLocks noGrp="1"/>
          </p:cNvSpPr>
          <p:nvPr>
            <p:ph type="sldNum" sz="quarter" idx="5"/>
          </p:nvPr>
        </p:nvSpPr>
        <p:spPr/>
        <p:txBody>
          <a:bodyPr/>
          <a:lstStyle/>
          <a:p>
            <a:fld id="{67D8C649-C0C0-D949-B4F1-8585522A7B02}" type="slidenum">
              <a:rPr lang="en-US" smtClean="0"/>
              <a:t>68</a:t>
            </a:fld>
            <a:endParaRPr lang="en-US"/>
          </a:p>
        </p:txBody>
      </p:sp>
    </p:spTree>
    <p:extLst>
      <p:ext uri="{BB962C8B-B14F-4D97-AF65-F5344CB8AC3E}">
        <p14:creationId xmlns:p14="http://schemas.microsoft.com/office/powerpoint/2010/main" val="63026344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EB618E-AD01-E845-B89A-BB589AA509E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A1548FA-90B7-5451-066E-ADCCA468118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E37EE71-6594-24E6-55B1-FFB9AB257CC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3478971-C45E-F3DD-6FE6-651DB418532B}"/>
              </a:ext>
            </a:extLst>
          </p:cNvPr>
          <p:cNvSpPr>
            <a:spLocks noGrp="1"/>
          </p:cNvSpPr>
          <p:nvPr>
            <p:ph type="sldNum" sz="quarter" idx="5"/>
          </p:nvPr>
        </p:nvSpPr>
        <p:spPr/>
        <p:txBody>
          <a:bodyPr/>
          <a:lstStyle/>
          <a:p>
            <a:fld id="{67D8C649-C0C0-D949-B4F1-8585522A7B02}" type="slidenum">
              <a:rPr lang="en-US" smtClean="0"/>
              <a:t>69</a:t>
            </a:fld>
            <a:endParaRPr lang="en-US"/>
          </a:p>
        </p:txBody>
      </p:sp>
    </p:spTree>
    <p:extLst>
      <p:ext uri="{BB962C8B-B14F-4D97-AF65-F5344CB8AC3E}">
        <p14:creationId xmlns:p14="http://schemas.microsoft.com/office/powerpoint/2010/main" val="19970860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00E4DA-0333-51CB-9332-C98CC6ED97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4931EA6-17F6-ACE5-6FAE-6E892C06038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D0749D9-11F7-8969-C33B-2821DD9FC3E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82D647F-9285-FCA5-AA57-8B89F7418763}"/>
              </a:ext>
            </a:extLst>
          </p:cNvPr>
          <p:cNvSpPr>
            <a:spLocks noGrp="1"/>
          </p:cNvSpPr>
          <p:nvPr>
            <p:ph type="sldNum" sz="quarter" idx="5"/>
          </p:nvPr>
        </p:nvSpPr>
        <p:spPr/>
        <p:txBody>
          <a:bodyPr/>
          <a:lstStyle/>
          <a:p>
            <a:fld id="{67D8C649-C0C0-D949-B4F1-8585522A7B02}" type="slidenum">
              <a:rPr lang="en-US" smtClean="0"/>
              <a:t>16</a:t>
            </a:fld>
            <a:endParaRPr lang="en-US"/>
          </a:p>
        </p:txBody>
      </p:sp>
    </p:spTree>
    <p:extLst>
      <p:ext uri="{BB962C8B-B14F-4D97-AF65-F5344CB8AC3E}">
        <p14:creationId xmlns:p14="http://schemas.microsoft.com/office/powerpoint/2010/main" val="925008128"/>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F51B1B-0FF7-6896-0C02-57A91A07F7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B940389-7BA1-4C24-2881-C7C49D6DEE1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810D0E5-906B-84D3-C681-BD96A78A3E6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C6F2C89-4525-6F79-4159-0F7E2E691C4F}"/>
              </a:ext>
            </a:extLst>
          </p:cNvPr>
          <p:cNvSpPr>
            <a:spLocks noGrp="1"/>
          </p:cNvSpPr>
          <p:nvPr>
            <p:ph type="sldNum" sz="quarter" idx="5"/>
          </p:nvPr>
        </p:nvSpPr>
        <p:spPr/>
        <p:txBody>
          <a:bodyPr/>
          <a:lstStyle/>
          <a:p>
            <a:fld id="{67D8C649-C0C0-D949-B4F1-8585522A7B02}" type="slidenum">
              <a:rPr lang="en-US" smtClean="0"/>
              <a:t>70</a:t>
            </a:fld>
            <a:endParaRPr lang="en-US"/>
          </a:p>
        </p:txBody>
      </p:sp>
    </p:spTree>
    <p:extLst>
      <p:ext uri="{BB962C8B-B14F-4D97-AF65-F5344CB8AC3E}">
        <p14:creationId xmlns:p14="http://schemas.microsoft.com/office/powerpoint/2010/main" val="4188473048"/>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631901-13D2-6785-8EE6-B0F50C01B63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92C4F9-FCEC-BF7C-5A8D-FFF1DCF52C8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1B11F5B-1BA1-052D-554B-255F8470B9A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076A9D2-CD87-5058-945E-29372EC67B8A}"/>
              </a:ext>
            </a:extLst>
          </p:cNvPr>
          <p:cNvSpPr>
            <a:spLocks noGrp="1"/>
          </p:cNvSpPr>
          <p:nvPr>
            <p:ph type="sldNum" sz="quarter" idx="5"/>
          </p:nvPr>
        </p:nvSpPr>
        <p:spPr/>
        <p:txBody>
          <a:bodyPr/>
          <a:lstStyle/>
          <a:p>
            <a:fld id="{67D8C649-C0C0-D949-B4F1-8585522A7B02}" type="slidenum">
              <a:rPr lang="en-US" smtClean="0"/>
              <a:t>71</a:t>
            </a:fld>
            <a:endParaRPr lang="en-US"/>
          </a:p>
        </p:txBody>
      </p:sp>
    </p:spTree>
    <p:extLst>
      <p:ext uri="{BB962C8B-B14F-4D97-AF65-F5344CB8AC3E}">
        <p14:creationId xmlns:p14="http://schemas.microsoft.com/office/powerpoint/2010/main" val="1478058494"/>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86585A-0C15-DD90-64A4-CE8872F8F72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06FDF7B-FBD4-51B6-801B-367ED734AA9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6847810-3B7A-CDB9-D00A-53E4DDF06CF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1C52E77-538A-7D87-2F93-03EEB6B5F113}"/>
              </a:ext>
            </a:extLst>
          </p:cNvPr>
          <p:cNvSpPr>
            <a:spLocks noGrp="1"/>
          </p:cNvSpPr>
          <p:nvPr>
            <p:ph type="sldNum" sz="quarter" idx="5"/>
          </p:nvPr>
        </p:nvSpPr>
        <p:spPr/>
        <p:txBody>
          <a:bodyPr/>
          <a:lstStyle/>
          <a:p>
            <a:fld id="{67D8C649-C0C0-D949-B4F1-8585522A7B02}" type="slidenum">
              <a:rPr lang="en-US" smtClean="0"/>
              <a:t>72</a:t>
            </a:fld>
            <a:endParaRPr lang="en-US"/>
          </a:p>
        </p:txBody>
      </p:sp>
    </p:spTree>
    <p:extLst>
      <p:ext uri="{BB962C8B-B14F-4D97-AF65-F5344CB8AC3E}">
        <p14:creationId xmlns:p14="http://schemas.microsoft.com/office/powerpoint/2010/main" val="971616890"/>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7D8C649-C0C0-D949-B4F1-8585522A7B02}" type="slidenum">
              <a:rPr lang="en-US" smtClean="0"/>
              <a:t>77</a:t>
            </a:fld>
            <a:endParaRPr lang="en-US"/>
          </a:p>
        </p:txBody>
      </p:sp>
    </p:spTree>
    <p:extLst>
      <p:ext uri="{BB962C8B-B14F-4D97-AF65-F5344CB8AC3E}">
        <p14:creationId xmlns:p14="http://schemas.microsoft.com/office/powerpoint/2010/main" val="37218703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13116E-4C1A-215A-3A57-7DBC6A4C41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8BAB1B-9E90-0151-7AA5-A3CAA6CE830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D2A412E-CC3A-C440-D738-8C59DCEE86A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E5EEA34-1EBD-DAB5-D2D9-948D6041E12A}"/>
              </a:ext>
            </a:extLst>
          </p:cNvPr>
          <p:cNvSpPr>
            <a:spLocks noGrp="1"/>
          </p:cNvSpPr>
          <p:nvPr>
            <p:ph type="sldNum" sz="quarter" idx="5"/>
          </p:nvPr>
        </p:nvSpPr>
        <p:spPr/>
        <p:txBody>
          <a:bodyPr/>
          <a:lstStyle/>
          <a:p>
            <a:fld id="{67D8C649-C0C0-D949-B4F1-8585522A7B02}" type="slidenum">
              <a:rPr lang="en-US" smtClean="0"/>
              <a:t>78</a:t>
            </a:fld>
            <a:endParaRPr lang="en-US"/>
          </a:p>
        </p:txBody>
      </p:sp>
    </p:spTree>
    <p:extLst>
      <p:ext uri="{BB962C8B-B14F-4D97-AF65-F5344CB8AC3E}">
        <p14:creationId xmlns:p14="http://schemas.microsoft.com/office/powerpoint/2010/main" val="735020240"/>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893D71-3B67-E206-95AF-89AE3B54894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AEF5D24-F67E-035C-13CF-F44CE8FC03B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37A020B-A0FF-F0B3-3273-6C0BEEECAE6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0EEA41E-BA0A-7D29-398F-D9BE5C7B5E12}"/>
              </a:ext>
            </a:extLst>
          </p:cNvPr>
          <p:cNvSpPr>
            <a:spLocks noGrp="1"/>
          </p:cNvSpPr>
          <p:nvPr>
            <p:ph type="sldNum" sz="quarter" idx="5"/>
          </p:nvPr>
        </p:nvSpPr>
        <p:spPr/>
        <p:txBody>
          <a:bodyPr/>
          <a:lstStyle/>
          <a:p>
            <a:fld id="{67D8C649-C0C0-D949-B4F1-8585522A7B02}" type="slidenum">
              <a:rPr lang="en-US" smtClean="0"/>
              <a:t>79</a:t>
            </a:fld>
            <a:endParaRPr lang="en-US"/>
          </a:p>
        </p:txBody>
      </p:sp>
    </p:spTree>
    <p:extLst>
      <p:ext uri="{BB962C8B-B14F-4D97-AF65-F5344CB8AC3E}">
        <p14:creationId xmlns:p14="http://schemas.microsoft.com/office/powerpoint/2010/main" val="2981422533"/>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172131-28ED-CF78-2D28-461F4A913E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A3D6EEB-5021-EA8F-2F87-0D4EA2B5042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602D872-3773-8EAB-947D-322ED25DE81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9CA5773-F575-6B22-74C0-BB0E5AE721EA}"/>
              </a:ext>
            </a:extLst>
          </p:cNvPr>
          <p:cNvSpPr>
            <a:spLocks noGrp="1"/>
          </p:cNvSpPr>
          <p:nvPr>
            <p:ph type="sldNum" sz="quarter" idx="5"/>
          </p:nvPr>
        </p:nvSpPr>
        <p:spPr/>
        <p:txBody>
          <a:bodyPr/>
          <a:lstStyle/>
          <a:p>
            <a:fld id="{67D8C649-C0C0-D949-B4F1-8585522A7B02}" type="slidenum">
              <a:rPr lang="en-US" smtClean="0"/>
              <a:t>80</a:t>
            </a:fld>
            <a:endParaRPr lang="en-US"/>
          </a:p>
        </p:txBody>
      </p:sp>
    </p:spTree>
    <p:extLst>
      <p:ext uri="{BB962C8B-B14F-4D97-AF65-F5344CB8AC3E}">
        <p14:creationId xmlns:p14="http://schemas.microsoft.com/office/powerpoint/2010/main" val="787506448"/>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7D8C649-C0C0-D949-B4F1-8585522A7B02}" type="slidenum">
              <a:rPr lang="en-US" smtClean="0"/>
              <a:t>81</a:t>
            </a:fld>
            <a:endParaRPr lang="en-US"/>
          </a:p>
        </p:txBody>
      </p:sp>
    </p:spTree>
    <p:extLst>
      <p:ext uri="{BB962C8B-B14F-4D97-AF65-F5344CB8AC3E}">
        <p14:creationId xmlns:p14="http://schemas.microsoft.com/office/powerpoint/2010/main" val="846714919"/>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C842BC-BE4D-CFF1-29AE-5D159FC364F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93130CC-A006-98C4-C671-41D2DABDDD0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6F54353-A6BE-E6F0-1C81-9E0D233C3EC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7E88658-7F2F-BBB9-D3C1-E1086BFE999C}"/>
              </a:ext>
            </a:extLst>
          </p:cNvPr>
          <p:cNvSpPr>
            <a:spLocks noGrp="1"/>
          </p:cNvSpPr>
          <p:nvPr>
            <p:ph type="sldNum" sz="quarter" idx="5"/>
          </p:nvPr>
        </p:nvSpPr>
        <p:spPr/>
        <p:txBody>
          <a:bodyPr/>
          <a:lstStyle/>
          <a:p>
            <a:fld id="{67D8C649-C0C0-D949-B4F1-8585522A7B02}" type="slidenum">
              <a:rPr lang="en-US" smtClean="0"/>
              <a:t>82</a:t>
            </a:fld>
            <a:endParaRPr lang="en-US"/>
          </a:p>
        </p:txBody>
      </p:sp>
    </p:spTree>
    <p:extLst>
      <p:ext uri="{BB962C8B-B14F-4D97-AF65-F5344CB8AC3E}">
        <p14:creationId xmlns:p14="http://schemas.microsoft.com/office/powerpoint/2010/main" val="1395721940"/>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6C8723-8FA7-5959-E851-0982FE9BBF8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6E58D72-7B6F-36D8-E079-A9D22989DD2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865F39F-258B-44D9-AF66-455CBC1C9D4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D4AC363-85DC-A3B9-3049-C126103F27FC}"/>
              </a:ext>
            </a:extLst>
          </p:cNvPr>
          <p:cNvSpPr>
            <a:spLocks noGrp="1"/>
          </p:cNvSpPr>
          <p:nvPr>
            <p:ph type="sldNum" sz="quarter" idx="5"/>
          </p:nvPr>
        </p:nvSpPr>
        <p:spPr/>
        <p:txBody>
          <a:bodyPr/>
          <a:lstStyle/>
          <a:p>
            <a:fld id="{67D8C649-C0C0-D949-B4F1-8585522A7B02}" type="slidenum">
              <a:rPr lang="en-US" smtClean="0"/>
              <a:t>83</a:t>
            </a:fld>
            <a:endParaRPr lang="en-US"/>
          </a:p>
        </p:txBody>
      </p:sp>
    </p:spTree>
    <p:extLst>
      <p:ext uri="{BB962C8B-B14F-4D97-AF65-F5344CB8AC3E}">
        <p14:creationId xmlns:p14="http://schemas.microsoft.com/office/powerpoint/2010/main" val="32528691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EE4533-02A5-2A6A-EF05-09179EC98A1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AB6AD20-6760-0D84-3CFC-6CC07831B60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BE41A43-0FF4-ED26-6F2C-2D5BB88DC61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D113816-9F9F-EC2C-9165-AB65534537D1}"/>
              </a:ext>
            </a:extLst>
          </p:cNvPr>
          <p:cNvSpPr>
            <a:spLocks noGrp="1"/>
          </p:cNvSpPr>
          <p:nvPr>
            <p:ph type="sldNum" sz="quarter" idx="5"/>
          </p:nvPr>
        </p:nvSpPr>
        <p:spPr/>
        <p:txBody>
          <a:bodyPr/>
          <a:lstStyle/>
          <a:p>
            <a:fld id="{67D8C649-C0C0-D949-B4F1-8585522A7B02}" type="slidenum">
              <a:rPr lang="en-US" smtClean="0"/>
              <a:t>17</a:t>
            </a:fld>
            <a:endParaRPr lang="en-US"/>
          </a:p>
        </p:txBody>
      </p:sp>
    </p:spTree>
    <p:extLst>
      <p:ext uri="{BB962C8B-B14F-4D97-AF65-F5344CB8AC3E}">
        <p14:creationId xmlns:p14="http://schemas.microsoft.com/office/powerpoint/2010/main" val="1541582937"/>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D33F56-438C-7B11-4A66-DC879C880F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7C864FB-599C-9853-6984-50A8A78AE43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7B2D010-69AC-DE75-784F-89E46DA331C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F911483-DBAF-DCB5-B136-59EC33A87335}"/>
              </a:ext>
            </a:extLst>
          </p:cNvPr>
          <p:cNvSpPr>
            <a:spLocks noGrp="1"/>
          </p:cNvSpPr>
          <p:nvPr>
            <p:ph type="sldNum" sz="quarter" idx="5"/>
          </p:nvPr>
        </p:nvSpPr>
        <p:spPr/>
        <p:txBody>
          <a:bodyPr/>
          <a:lstStyle/>
          <a:p>
            <a:fld id="{67D8C649-C0C0-D949-B4F1-8585522A7B02}" type="slidenum">
              <a:rPr lang="en-US" smtClean="0"/>
              <a:t>84</a:t>
            </a:fld>
            <a:endParaRPr lang="en-US"/>
          </a:p>
        </p:txBody>
      </p:sp>
    </p:spTree>
    <p:extLst>
      <p:ext uri="{BB962C8B-B14F-4D97-AF65-F5344CB8AC3E}">
        <p14:creationId xmlns:p14="http://schemas.microsoft.com/office/powerpoint/2010/main" val="1977532700"/>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8A4F56-DDA6-B480-ECE7-ABAD347A41D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4A014F8-32EC-6585-167E-C3235D0E882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BCEEB96-D6C5-DF25-57DD-21904C659A9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440C612-8C38-A58E-FB9E-A588521E2562}"/>
              </a:ext>
            </a:extLst>
          </p:cNvPr>
          <p:cNvSpPr>
            <a:spLocks noGrp="1"/>
          </p:cNvSpPr>
          <p:nvPr>
            <p:ph type="sldNum" sz="quarter" idx="5"/>
          </p:nvPr>
        </p:nvSpPr>
        <p:spPr/>
        <p:txBody>
          <a:bodyPr/>
          <a:lstStyle/>
          <a:p>
            <a:fld id="{67D8C649-C0C0-D949-B4F1-8585522A7B02}" type="slidenum">
              <a:rPr lang="en-US" smtClean="0"/>
              <a:t>85</a:t>
            </a:fld>
            <a:endParaRPr lang="en-US"/>
          </a:p>
        </p:txBody>
      </p:sp>
    </p:spTree>
    <p:extLst>
      <p:ext uri="{BB962C8B-B14F-4D97-AF65-F5344CB8AC3E}">
        <p14:creationId xmlns:p14="http://schemas.microsoft.com/office/powerpoint/2010/main" val="1733155204"/>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D3E9CA-989F-01E2-51D5-3625B27AC1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5A559B-2C2B-DAFF-8F70-8F6F2CCFF81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02CE485-BA86-A807-1BCE-D5E13A2C7FA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5E14661-1369-C192-D3F9-D4F1B46D74B8}"/>
              </a:ext>
            </a:extLst>
          </p:cNvPr>
          <p:cNvSpPr>
            <a:spLocks noGrp="1"/>
          </p:cNvSpPr>
          <p:nvPr>
            <p:ph type="sldNum" sz="quarter" idx="5"/>
          </p:nvPr>
        </p:nvSpPr>
        <p:spPr/>
        <p:txBody>
          <a:bodyPr/>
          <a:lstStyle/>
          <a:p>
            <a:fld id="{67D8C649-C0C0-D949-B4F1-8585522A7B02}" type="slidenum">
              <a:rPr lang="en-US" smtClean="0"/>
              <a:t>86</a:t>
            </a:fld>
            <a:endParaRPr lang="en-US"/>
          </a:p>
        </p:txBody>
      </p:sp>
    </p:spTree>
    <p:extLst>
      <p:ext uri="{BB962C8B-B14F-4D97-AF65-F5344CB8AC3E}">
        <p14:creationId xmlns:p14="http://schemas.microsoft.com/office/powerpoint/2010/main" val="3488106982"/>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1060C0-0473-67B5-EAD3-123F3B406FC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90541EA-67CD-C0A2-C3B8-A7590DD7601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E56E31F-6056-005E-7D4A-9AE7219AB25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8337610-4940-BB0C-B5D1-D832527BEDBA}"/>
              </a:ext>
            </a:extLst>
          </p:cNvPr>
          <p:cNvSpPr>
            <a:spLocks noGrp="1"/>
          </p:cNvSpPr>
          <p:nvPr>
            <p:ph type="sldNum" sz="quarter" idx="5"/>
          </p:nvPr>
        </p:nvSpPr>
        <p:spPr/>
        <p:txBody>
          <a:bodyPr/>
          <a:lstStyle/>
          <a:p>
            <a:fld id="{67D8C649-C0C0-D949-B4F1-8585522A7B02}" type="slidenum">
              <a:rPr lang="en-US" smtClean="0"/>
              <a:t>87</a:t>
            </a:fld>
            <a:endParaRPr lang="en-US"/>
          </a:p>
        </p:txBody>
      </p:sp>
    </p:spTree>
    <p:extLst>
      <p:ext uri="{BB962C8B-B14F-4D97-AF65-F5344CB8AC3E}">
        <p14:creationId xmlns:p14="http://schemas.microsoft.com/office/powerpoint/2010/main" val="4143059820"/>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72C499-58A1-E3D0-7F70-A6EA2D4B5ED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AC9BAE5-31F5-B6E4-825F-D8F41906E98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EA316E0-2CCA-BA0B-B48B-B25B2B499B2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E07608E-0292-AD6E-9BAB-044D6E5F7A6B}"/>
              </a:ext>
            </a:extLst>
          </p:cNvPr>
          <p:cNvSpPr>
            <a:spLocks noGrp="1"/>
          </p:cNvSpPr>
          <p:nvPr>
            <p:ph type="sldNum" sz="quarter" idx="5"/>
          </p:nvPr>
        </p:nvSpPr>
        <p:spPr/>
        <p:txBody>
          <a:bodyPr/>
          <a:lstStyle/>
          <a:p>
            <a:fld id="{67D8C649-C0C0-D949-B4F1-8585522A7B02}" type="slidenum">
              <a:rPr lang="en-US" smtClean="0"/>
              <a:t>88</a:t>
            </a:fld>
            <a:endParaRPr lang="en-US"/>
          </a:p>
        </p:txBody>
      </p:sp>
    </p:spTree>
    <p:extLst>
      <p:ext uri="{BB962C8B-B14F-4D97-AF65-F5344CB8AC3E}">
        <p14:creationId xmlns:p14="http://schemas.microsoft.com/office/powerpoint/2010/main" val="1931902433"/>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CC5930-07F9-AF45-8C15-AB21489C2BB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B1BE5FE-F840-91F2-F6F0-1C2F4D5A4A8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1CEB237-19E9-19EB-EC78-39FB35D4102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320774E-8864-72D0-97D7-B7029238B540}"/>
              </a:ext>
            </a:extLst>
          </p:cNvPr>
          <p:cNvSpPr>
            <a:spLocks noGrp="1"/>
          </p:cNvSpPr>
          <p:nvPr>
            <p:ph type="sldNum" sz="quarter" idx="5"/>
          </p:nvPr>
        </p:nvSpPr>
        <p:spPr/>
        <p:txBody>
          <a:bodyPr/>
          <a:lstStyle/>
          <a:p>
            <a:fld id="{67D8C649-C0C0-D949-B4F1-8585522A7B02}" type="slidenum">
              <a:rPr lang="en-US" smtClean="0"/>
              <a:t>89</a:t>
            </a:fld>
            <a:endParaRPr lang="en-US"/>
          </a:p>
        </p:txBody>
      </p:sp>
    </p:spTree>
    <p:extLst>
      <p:ext uri="{BB962C8B-B14F-4D97-AF65-F5344CB8AC3E}">
        <p14:creationId xmlns:p14="http://schemas.microsoft.com/office/powerpoint/2010/main" val="300809967"/>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FC1C64-2548-4240-76AB-68FF4542280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311C914-E31D-455F-D5E8-7A776F7C09E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E054F4E-362B-3873-87FD-71A9984C660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390D34D-42D6-2DF9-D8B1-1304CA99345E}"/>
              </a:ext>
            </a:extLst>
          </p:cNvPr>
          <p:cNvSpPr>
            <a:spLocks noGrp="1"/>
          </p:cNvSpPr>
          <p:nvPr>
            <p:ph type="sldNum" sz="quarter" idx="5"/>
          </p:nvPr>
        </p:nvSpPr>
        <p:spPr/>
        <p:txBody>
          <a:bodyPr/>
          <a:lstStyle/>
          <a:p>
            <a:fld id="{67D8C649-C0C0-D949-B4F1-8585522A7B02}" type="slidenum">
              <a:rPr lang="en-US" smtClean="0"/>
              <a:t>90</a:t>
            </a:fld>
            <a:endParaRPr lang="en-US"/>
          </a:p>
        </p:txBody>
      </p:sp>
    </p:spTree>
    <p:extLst>
      <p:ext uri="{BB962C8B-B14F-4D97-AF65-F5344CB8AC3E}">
        <p14:creationId xmlns:p14="http://schemas.microsoft.com/office/powerpoint/2010/main" val="542293956"/>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0D99FD-A601-C32C-67BE-59359B0731C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010C66F-08B3-F8ED-5BBE-5AEDBD65004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A26A61-1CF2-4056-2D83-52807191B68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4976E39-62C8-323E-9BA8-2BE58A6789EB}"/>
              </a:ext>
            </a:extLst>
          </p:cNvPr>
          <p:cNvSpPr>
            <a:spLocks noGrp="1"/>
          </p:cNvSpPr>
          <p:nvPr>
            <p:ph type="sldNum" sz="quarter" idx="5"/>
          </p:nvPr>
        </p:nvSpPr>
        <p:spPr/>
        <p:txBody>
          <a:bodyPr/>
          <a:lstStyle/>
          <a:p>
            <a:fld id="{67D8C649-C0C0-D949-B4F1-8585522A7B02}" type="slidenum">
              <a:rPr lang="en-US" smtClean="0"/>
              <a:t>91</a:t>
            </a:fld>
            <a:endParaRPr lang="en-US"/>
          </a:p>
        </p:txBody>
      </p:sp>
    </p:spTree>
    <p:extLst>
      <p:ext uri="{BB962C8B-B14F-4D97-AF65-F5344CB8AC3E}">
        <p14:creationId xmlns:p14="http://schemas.microsoft.com/office/powerpoint/2010/main" val="1124739810"/>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A91B96-4E7D-A8FB-F150-26FC8627B91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029F955-B71B-347E-33A5-C056F4415CD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8A0ADF2-D2AD-D27F-2FF6-76D25750AC4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D064E90-5D92-3C65-D0F3-26BC1C9C3748}"/>
              </a:ext>
            </a:extLst>
          </p:cNvPr>
          <p:cNvSpPr>
            <a:spLocks noGrp="1"/>
          </p:cNvSpPr>
          <p:nvPr>
            <p:ph type="sldNum" sz="quarter" idx="5"/>
          </p:nvPr>
        </p:nvSpPr>
        <p:spPr/>
        <p:txBody>
          <a:bodyPr/>
          <a:lstStyle/>
          <a:p>
            <a:fld id="{67D8C649-C0C0-D949-B4F1-8585522A7B02}" type="slidenum">
              <a:rPr lang="en-US" smtClean="0"/>
              <a:t>92</a:t>
            </a:fld>
            <a:endParaRPr lang="en-US"/>
          </a:p>
        </p:txBody>
      </p:sp>
    </p:spTree>
    <p:extLst>
      <p:ext uri="{BB962C8B-B14F-4D97-AF65-F5344CB8AC3E}">
        <p14:creationId xmlns:p14="http://schemas.microsoft.com/office/powerpoint/2010/main" val="3313857948"/>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40F4FD-641C-505C-51FC-9231E0627B1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F5563A-17C7-A48F-E7B4-E4D595A3229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D2F8A9B-3286-E073-05E3-D51021991F3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3BDD7BF-624C-C72A-59BA-957775D9EF72}"/>
              </a:ext>
            </a:extLst>
          </p:cNvPr>
          <p:cNvSpPr>
            <a:spLocks noGrp="1"/>
          </p:cNvSpPr>
          <p:nvPr>
            <p:ph type="sldNum" sz="quarter" idx="5"/>
          </p:nvPr>
        </p:nvSpPr>
        <p:spPr/>
        <p:txBody>
          <a:bodyPr/>
          <a:lstStyle/>
          <a:p>
            <a:fld id="{67D8C649-C0C0-D949-B4F1-8585522A7B02}" type="slidenum">
              <a:rPr lang="en-US" smtClean="0"/>
              <a:t>93</a:t>
            </a:fld>
            <a:endParaRPr lang="en-US"/>
          </a:p>
        </p:txBody>
      </p:sp>
    </p:spTree>
    <p:extLst>
      <p:ext uri="{BB962C8B-B14F-4D97-AF65-F5344CB8AC3E}">
        <p14:creationId xmlns:p14="http://schemas.microsoft.com/office/powerpoint/2010/main" val="12255447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1667BE-A749-5CD7-8C7F-0DAB80A8B3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7489C5E-E215-B0C0-1A63-8BB751338D0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F1856BE-B704-9176-0894-E73FA5B4740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FA99DF9-8A1F-803C-F308-1511F152DF34}"/>
              </a:ext>
            </a:extLst>
          </p:cNvPr>
          <p:cNvSpPr>
            <a:spLocks noGrp="1"/>
          </p:cNvSpPr>
          <p:nvPr>
            <p:ph type="sldNum" sz="quarter" idx="5"/>
          </p:nvPr>
        </p:nvSpPr>
        <p:spPr/>
        <p:txBody>
          <a:bodyPr/>
          <a:lstStyle/>
          <a:p>
            <a:fld id="{67D8C649-C0C0-D949-B4F1-8585522A7B02}" type="slidenum">
              <a:rPr lang="en-US" smtClean="0"/>
              <a:t>18</a:t>
            </a:fld>
            <a:endParaRPr lang="en-US"/>
          </a:p>
        </p:txBody>
      </p:sp>
    </p:spTree>
    <p:extLst>
      <p:ext uri="{BB962C8B-B14F-4D97-AF65-F5344CB8AC3E}">
        <p14:creationId xmlns:p14="http://schemas.microsoft.com/office/powerpoint/2010/main" val="3782728559"/>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39E678-500A-1AA1-324C-6370B92D465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488B85-6CCF-B4FA-4A73-42CCB40D948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7B85DAC-E480-ACE4-FFD7-CFC51AF7A89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BEB4B10-9380-494C-7432-53240246E529}"/>
              </a:ext>
            </a:extLst>
          </p:cNvPr>
          <p:cNvSpPr>
            <a:spLocks noGrp="1"/>
          </p:cNvSpPr>
          <p:nvPr>
            <p:ph type="sldNum" sz="quarter" idx="5"/>
          </p:nvPr>
        </p:nvSpPr>
        <p:spPr/>
        <p:txBody>
          <a:bodyPr/>
          <a:lstStyle/>
          <a:p>
            <a:fld id="{67D8C649-C0C0-D949-B4F1-8585522A7B02}" type="slidenum">
              <a:rPr lang="en-US" smtClean="0"/>
              <a:t>94</a:t>
            </a:fld>
            <a:endParaRPr lang="en-US"/>
          </a:p>
        </p:txBody>
      </p:sp>
    </p:spTree>
    <p:extLst>
      <p:ext uri="{BB962C8B-B14F-4D97-AF65-F5344CB8AC3E}">
        <p14:creationId xmlns:p14="http://schemas.microsoft.com/office/powerpoint/2010/main" val="804075907"/>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2B57B5-36F1-3111-15ED-F018D8BF41B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9C0626C-8337-E95F-9CE5-BF29384E664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F1DDE22-697D-BA17-159D-5D777626B92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5FE7D67-4DE4-BB9B-FB3C-BB8721B75D19}"/>
              </a:ext>
            </a:extLst>
          </p:cNvPr>
          <p:cNvSpPr>
            <a:spLocks noGrp="1"/>
          </p:cNvSpPr>
          <p:nvPr>
            <p:ph type="sldNum" sz="quarter" idx="5"/>
          </p:nvPr>
        </p:nvSpPr>
        <p:spPr/>
        <p:txBody>
          <a:bodyPr/>
          <a:lstStyle/>
          <a:p>
            <a:fld id="{67D8C649-C0C0-D949-B4F1-8585522A7B02}" type="slidenum">
              <a:rPr lang="en-US" smtClean="0"/>
              <a:t>95</a:t>
            </a:fld>
            <a:endParaRPr lang="en-US"/>
          </a:p>
        </p:txBody>
      </p:sp>
    </p:spTree>
    <p:extLst>
      <p:ext uri="{BB962C8B-B14F-4D97-AF65-F5344CB8AC3E}">
        <p14:creationId xmlns:p14="http://schemas.microsoft.com/office/powerpoint/2010/main" val="1367153764"/>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E47ED8-E3DA-5779-19FF-5AA0E5DE275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C5064AB-6E4D-1D63-EDEF-87B32287718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47C8485-8A3B-E0E7-0EC9-E4ED6C822CC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B66C385-5A2B-EBC2-9E57-BBA1187D6CB7}"/>
              </a:ext>
            </a:extLst>
          </p:cNvPr>
          <p:cNvSpPr>
            <a:spLocks noGrp="1"/>
          </p:cNvSpPr>
          <p:nvPr>
            <p:ph type="sldNum" sz="quarter" idx="5"/>
          </p:nvPr>
        </p:nvSpPr>
        <p:spPr/>
        <p:txBody>
          <a:bodyPr/>
          <a:lstStyle/>
          <a:p>
            <a:fld id="{67D8C649-C0C0-D949-B4F1-8585522A7B02}" type="slidenum">
              <a:rPr lang="en-US" smtClean="0"/>
              <a:t>96</a:t>
            </a:fld>
            <a:endParaRPr lang="en-US"/>
          </a:p>
        </p:txBody>
      </p:sp>
    </p:spTree>
    <p:extLst>
      <p:ext uri="{BB962C8B-B14F-4D97-AF65-F5344CB8AC3E}">
        <p14:creationId xmlns:p14="http://schemas.microsoft.com/office/powerpoint/2010/main" val="357742958"/>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BABECD-B3CC-5439-6A4A-2E193BBA4A7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D42A52D-9D9F-959C-D6E5-C7AC10F449F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2C1FD9C-0907-872A-7819-A470FE7B7CF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83E68D3-BD08-F869-9422-4B61F391A4FC}"/>
              </a:ext>
            </a:extLst>
          </p:cNvPr>
          <p:cNvSpPr>
            <a:spLocks noGrp="1"/>
          </p:cNvSpPr>
          <p:nvPr>
            <p:ph type="sldNum" sz="quarter" idx="5"/>
          </p:nvPr>
        </p:nvSpPr>
        <p:spPr/>
        <p:txBody>
          <a:bodyPr/>
          <a:lstStyle/>
          <a:p>
            <a:fld id="{67D8C649-C0C0-D949-B4F1-8585522A7B02}" type="slidenum">
              <a:rPr lang="en-US" smtClean="0"/>
              <a:t>97</a:t>
            </a:fld>
            <a:endParaRPr lang="en-US"/>
          </a:p>
        </p:txBody>
      </p:sp>
    </p:spTree>
    <p:extLst>
      <p:ext uri="{BB962C8B-B14F-4D97-AF65-F5344CB8AC3E}">
        <p14:creationId xmlns:p14="http://schemas.microsoft.com/office/powerpoint/2010/main" val="53292949"/>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62A7A8-BEE6-348A-8F8B-2F31C5B4302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70B767B-782A-B441-FBAD-46352520539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53988EB-D597-4426-5BDA-65F6C6D4E19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EC046F0-E87F-0D13-66D7-BF9625769C9B}"/>
              </a:ext>
            </a:extLst>
          </p:cNvPr>
          <p:cNvSpPr>
            <a:spLocks noGrp="1"/>
          </p:cNvSpPr>
          <p:nvPr>
            <p:ph type="sldNum" sz="quarter" idx="5"/>
          </p:nvPr>
        </p:nvSpPr>
        <p:spPr/>
        <p:txBody>
          <a:bodyPr/>
          <a:lstStyle/>
          <a:p>
            <a:fld id="{67D8C649-C0C0-D949-B4F1-8585522A7B02}" type="slidenum">
              <a:rPr lang="en-US" smtClean="0"/>
              <a:t>98</a:t>
            </a:fld>
            <a:endParaRPr lang="en-US"/>
          </a:p>
        </p:txBody>
      </p:sp>
    </p:spTree>
    <p:extLst>
      <p:ext uri="{BB962C8B-B14F-4D97-AF65-F5344CB8AC3E}">
        <p14:creationId xmlns:p14="http://schemas.microsoft.com/office/powerpoint/2010/main" val="2876338985"/>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C4F2DB-4212-03B3-5322-DEDB42C9DC7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F7281F-872E-4BFA-F0FD-BDC2A768DD6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B2EE40-08D2-2028-3A39-8EFD14DCAC2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13377F6-D8AD-467E-DF7B-887A231A1535}"/>
              </a:ext>
            </a:extLst>
          </p:cNvPr>
          <p:cNvSpPr>
            <a:spLocks noGrp="1"/>
          </p:cNvSpPr>
          <p:nvPr>
            <p:ph type="sldNum" sz="quarter" idx="5"/>
          </p:nvPr>
        </p:nvSpPr>
        <p:spPr/>
        <p:txBody>
          <a:bodyPr/>
          <a:lstStyle/>
          <a:p>
            <a:fld id="{67D8C649-C0C0-D949-B4F1-8585522A7B02}" type="slidenum">
              <a:rPr lang="en-US" smtClean="0"/>
              <a:t>99</a:t>
            </a:fld>
            <a:endParaRPr lang="en-US"/>
          </a:p>
        </p:txBody>
      </p:sp>
    </p:spTree>
    <p:extLst>
      <p:ext uri="{BB962C8B-B14F-4D97-AF65-F5344CB8AC3E}">
        <p14:creationId xmlns:p14="http://schemas.microsoft.com/office/powerpoint/2010/main" val="656113704"/>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B383E9-A133-6A45-8A4C-679BCC2D61D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B5BD813-1329-2D61-98C6-EB86C86F73C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9564EC3-3635-2C8C-7BC6-8B847DC7DE3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8817525-C1E0-6BA7-DAA3-ABEDFD733F81}"/>
              </a:ext>
            </a:extLst>
          </p:cNvPr>
          <p:cNvSpPr>
            <a:spLocks noGrp="1"/>
          </p:cNvSpPr>
          <p:nvPr>
            <p:ph type="sldNum" sz="quarter" idx="5"/>
          </p:nvPr>
        </p:nvSpPr>
        <p:spPr/>
        <p:txBody>
          <a:bodyPr/>
          <a:lstStyle/>
          <a:p>
            <a:fld id="{67D8C649-C0C0-D949-B4F1-8585522A7B02}" type="slidenum">
              <a:rPr lang="en-US" smtClean="0"/>
              <a:t>100</a:t>
            </a:fld>
            <a:endParaRPr lang="en-US"/>
          </a:p>
        </p:txBody>
      </p:sp>
    </p:spTree>
    <p:extLst>
      <p:ext uri="{BB962C8B-B14F-4D97-AF65-F5344CB8AC3E}">
        <p14:creationId xmlns:p14="http://schemas.microsoft.com/office/powerpoint/2010/main" val="3970468368"/>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68DB23-F464-BF6C-32E7-F9357859FDF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1340D25-7079-FFAD-406A-461F25F6CC6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111F278-91EA-D502-EFDE-FB7B826E784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DDC9DE3-FAE6-6F79-591F-36E68C49C5F6}"/>
              </a:ext>
            </a:extLst>
          </p:cNvPr>
          <p:cNvSpPr>
            <a:spLocks noGrp="1"/>
          </p:cNvSpPr>
          <p:nvPr>
            <p:ph type="sldNum" sz="quarter" idx="5"/>
          </p:nvPr>
        </p:nvSpPr>
        <p:spPr/>
        <p:txBody>
          <a:bodyPr/>
          <a:lstStyle/>
          <a:p>
            <a:fld id="{67D8C649-C0C0-D949-B4F1-8585522A7B02}" type="slidenum">
              <a:rPr lang="en-US" smtClean="0"/>
              <a:t>101</a:t>
            </a:fld>
            <a:endParaRPr lang="en-US"/>
          </a:p>
        </p:txBody>
      </p:sp>
    </p:spTree>
    <p:extLst>
      <p:ext uri="{BB962C8B-B14F-4D97-AF65-F5344CB8AC3E}">
        <p14:creationId xmlns:p14="http://schemas.microsoft.com/office/powerpoint/2010/main" val="1010200364"/>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F5D974-67B5-FFD7-7510-CAD9144CD90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0F3C56E-5C00-39DA-F8ED-AF9EA83AEB0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FE0BEA9-7647-6337-2F8F-78659C1F3F7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AC5042D-10EF-6B27-CB1E-9EB269FFB6EB}"/>
              </a:ext>
            </a:extLst>
          </p:cNvPr>
          <p:cNvSpPr>
            <a:spLocks noGrp="1"/>
          </p:cNvSpPr>
          <p:nvPr>
            <p:ph type="sldNum" sz="quarter" idx="5"/>
          </p:nvPr>
        </p:nvSpPr>
        <p:spPr/>
        <p:txBody>
          <a:bodyPr/>
          <a:lstStyle/>
          <a:p>
            <a:fld id="{67D8C649-C0C0-D949-B4F1-8585522A7B02}" type="slidenum">
              <a:rPr lang="en-US" smtClean="0"/>
              <a:t>102</a:t>
            </a:fld>
            <a:endParaRPr lang="en-US"/>
          </a:p>
        </p:txBody>
      </p:sp>
    </p:spTree>
    <p:extLst>
      <p:ext uri="{BB962C8B-B14F-4D97-AF65-F5344CB8AC3E}">
        <p14:creationId xmlns:p14="http://schemas.microsoft.com/office/powerpoint/2010/main" val="1290028210"/>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5BAE67-A982-C7D4-3775-E5E6C3E41B3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AC9193-83AC-A705-56F8-5A4536AC435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3CCD3A1-0742-D1D3-CC4F-D2D862B7217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1007A09-9516-4188-FB02-7A0B0DCAA620}"/>
              </a:ext>
            </a:extLst>
          </p:cNvPr>
          <p:cNvSpPr>
            <a:spLocks noGrp="1"/>
          </p:cNvSpPr>
          <p:nvPr>
            <p:ph type="sldNum" sz="quarter" idx="5"/>
          </p:nvPr>
        </p:nvSpPr>
        <p:spPr/>
        <p:txBody>
          <a:bodyPr/>
          <a:lstStyle/>
          <a:p>
            <a:fld id="{67D8C649-C0C0-D949-B4F1-8585522A7B02}" type="slidenum">
              <a:rPr lang="en-US" smtClean="0"/>
              <a:t>103</a:t>
            </a:fld>
            <a:endParaRPr lang="en-US"/>
          </a:p>
        </p:txBody>
      </p:sp>
    </p:spTree>
    <p:extLst>
      <p:ext uri="{BB962C8B-B14F-4D97-AF65-F5344CB8AC3E}">
        <p14:creationId xmlns:p14="http://schemas.microsoft.com/office/powerpoint/2010/main" val="686058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497474-F9C6-56B6-002C-7F65F8A43C5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902F977-C718-DC74-C4C8-7F1BB755EFC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BDA81BE-861C-BF77-A471-5BD77685A2A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30C5AFA-7FBF-9A8D-DE83-81A4C30D42BD}"/>
              </a:ext>
            </a:extLst>
          </p:cNvPr>
          <p:cNvSpPr>
            <a:spLocks noGrp="1"/>
          </p:cNvSpPr>
          <p:nvPr>
            <p:ph type="sldNum" sz="quarter" idx="5"/>
          </p:nvPr>
        </p:nvSpPr>
        <p:spPr/>
        <p:txBody>
          <a:bodyPr/>
          <a:lstStyle/>
          <a:p>
            <a:fld id="{67D8C649-C0C0-D949-B4F1-8585522A7B02}" type="slidenum">
              <a:rPr lang="en-US" smtClean="0"/>
              <a:t>19</a:t>
            </a:fld>
            <a:endParaRPr lang="en-US"/>
          </a:p>
        </p:txBody>
      </p:sp>
    </p:spTree>
    <p:extLst>
      <p:ext uri="{BB962C8B-B14F-4D97-AF65-F5344CB8AC3E}">
        <p14:creationId xmlns:p14="http://schemas.microsoft.com/office/powerpoint/2010/main" val="2463018683"/>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190914-7CA7-1D75-1BD7-2E3315699E0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B9DFA5-F3C3-DE89-2CA3-EB1EEEA08FC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F7E8EF1-9027-97BC-38CA-C4803D63679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22679FF-DC11-5DA6-DAD4-A0FD263A40D2}"/>
              </a:ext>
            </a:extLst>
          </p:cNvPr>
          <p:cNvSpPr>
            <a:spLocks noGrp="1"/>
          </p:cNvSpPr>
          <p:nvPr>
            <p:ph type="sldNum" sz="quarter" idx="5"/>
          </p:nvPr>
        </p:nvSpPr>
        <p:spPr/>
        <p:txBody>
          <a:bodyPr/>
          <a:lstStyle/>
          <a:p>
            <a:fld id="{67D8C649-C0C0-D949-B4F1-8585522A7B02}" type="slidenum">
              <a:rPr lang="en-US" smtClean="0"/>
              <a:t>104</a:t>
            </a:fld>
            <a:endParaRPr lang="en-US"/>
          </a:p>
        </p:txBody>
      </p:sp>
    </p:spTree>
    <p:extLst>
      <p:ext uri="{BB962C8B-B14F-4D97-AF65-F5344CB8AC3E}">
        <p14:creationId xmlns:p14="http://schemas.microsoft.com/office/powerpoint/2010/main" val="3531730576"/>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A06724-D8DD-9D87-615F-054CEBBB54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EEA041-8BD7-874C-1BE9-361D5B939F8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A3796C3-0300-2099-7DB8-0AAB6DE51D9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26248B4-4DD3-5D8F-9A7A-ED36B15E6FDA}"/>
              </a:ext>
            </a:extLst>
          </p:cNvPr>
          <p:cNvSpPr>
            <a:spLocks noGrp="1"/>
          </p:cNvSpPr>
          <p:nvPr>
            <p:ph type="sldNum" sz="quarter" idx="5"/>
          </p:nvPr>
        </p:nvSpPr>
        <p:spPr/>
        <p:txBody>
          <a:bodyPr/>
          <a:lstStyle/>
          <a:p>
            <a:fld id="{67D8C649-C0C0-D949-B4F1-8585522A7B02}" type="slidenum">
              <a:rPr lang="en-US" smtClean="0"/>
              <a:t>105</a:t>
            </a:fld>
            <a:endParaRPr lang="en-US"/>
          </a:p>
        </p:txBody>
      </p:sp>
    </p:spTree>
    <p:extLst>
      <p:ext uri="{BB962C8B-B14F-4D97-AF65-F5344CB8AC3E}">
        <p14:creationId xmlns:p14="http://schemas.microsoft.com/office/powerpoint/2010/main" val="2006421598"/>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830076-C7FE-1CA6-AD3F-25BC72C8DF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B6D4AE0-E810-AB4B-6571-AA418FC34DD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704C466-25B4-BE31-ECC5-604F601C9F0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5B2A4F9-0076-5713-60FA-52EB5E9F6224}"/>
              </a:ext>
            </a:extLst>
          </p:cNvPr>
          <p:cNvSpPr>
            <a:spLocks noGrp="1"/>
          </p:cNvSpPr>
          <p:nvPr>
            <p:ph type="sldNum" sz="quarter" idx="5"/>
          </p:nvPr>
        </p:nvSpPr>
        <p:spPr/>
        <p:txBody>
          <a:bodyPr/>
          <a:lstStyle/>
          <a:p>
            <a:fld id="{67D8C649-C0C0-D949-B4F1-8585522A7B02}" type="slidenum">
              <a:rPr lang="en-US" smtClean="0"/>
              <a:t>106</a:t>
            </a:fld>
            <a:endParaRPr lang="en-US"/>
          </a:p>
        </p:txBody>
      </p:sp>
    </p:spTree>
    <p:extLst>
      <p:ext uri="{BB962C8B-B14F-4D97-AF65-F5344CB8AC3E}">
        <p14:creationId xmlns:p14="http://schemas.microsoft.com/office/powerpoint/2010/main" val="3939434252"/>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65E0A5-EF6D-42B0-3A4F-4F33FF3C60C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78A0856-604A-B616-72A0-EAD7026ADC4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B8F81F9-0BF5-0A63-8EF6-443B16DA42A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6876FA7-3798-3551-54C8-836B1E10E9D1}"/>
              </a:ext>
            </a:extLst>
          </p:cNvPr>
          <p:cNvSpPr>
            <a:spLocks noGrp="1"/>
          </p:cNvSpPr>
          <p:nvPr>
            <p:ph type="sldNum" sz="quarter" idx="5"/>
          </p:nvPr>
        </p:nvSpPr>
        <p:spPr/>
        <p:txBody>
          <a:bodyPr/>
          <a:lstStyle/>
          <a:p>
            <a:fld id="{67D8C649-C0C0-D949-B4F1-8585522A7B02}" type="slidenum">
              <a:rPr lang="en-US" smtClean="0"/>
              <a:t>107</a:t>
            </a:fld>
            <a:endParaRPr lang="en-US"/>
          </a:p>
        </p:txBody>
      </p:sp>
    </p:spTree>
    <p:extLst>
      <p:ext uri="{BB962C8B-B14F-4D97-AF65-F5344CB8AC3E}">
        <p14:creationId xmlns:p14="http://schemas.microsoft.com/office/powerpoint/2010/main" val="395343030"/>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6C07AA-2DC0-02D8-E3BE-458DC00A60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9F7DB3B-F5EF-7569-8F34-2C2DACC95BB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1A47B28-9E7A-6830-9BA1-963ECE587F0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7D704F3-EAEA-1893-5FD9-1D7923EE4A78}"/>
              </a:ext>
            </a:extLst>
          </p:cNvPr>
          <p:cNvSpPr>
            <a:spLocks noGrp="1"/>
          </p:cNvSpPr>
          <p:nvPr>
            <p:ph type="sldNum" sz="quarter" idx="5"/>
          </p:nvPr>
        </p:nvSpPr>
        <p:spPr/>
        <p:txBody>
          <a:bodyPr/>
          <a:lstStyle/>
          <a:p>
            <a:fld id="{67D8C649-C0C0-D949-B4F1-8585522A7B02}" type="slidenum">
              <a:rPr lang="en-US" smtClean="0"/>
              <a:t>108</a:t>
            </a:fld>
            <a:endParaRPr lang="en-US"/>
          </a:p>
        </p:txBody>
      </p:sp>
    </p:spTree>
    <p:extLst>
      <p:ext uri="{BB962C8B-B14F-4D97-AF65-F5344CB8AC3E}">
        <p14:creationId xmlns:p14="http://schemas.microsoft.com/office/powerpoint/2010/main" val="735058097"/>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E11548-BBFB-932A-4F9B-71B78FB1ED0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85D0B8-C5D1-153C-1A8E-BBAE19AE335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97C163-712E-CC89-F2AA-AE28864253F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62B82D5-47E2-EE2B-4CF8-811040A34D04}"/>
              </a:ext>
            </a:extLst>
          </p:cNvPr>
          <p:cNvSpPr>
            <a:spLocks noGrp="1"/>
          </p:cNvSpPr>
          <p:nvPr>
            <p:ph type="sldNum" sz="quarter" idx="5"/>
          </p:nvPr>
        </p:nvSpPr>
        <p:spPr/>
        <p:txBody>
          <a:bodyPr/>
          <a:lstStyle/>
          <a:p>
            <a:fld id="{67D8C649-C0C0-D949-B4F1-8585522A7B02}" type="slidenum">
              <a:rPr lang="en-US" smtClean="0"/>
              <a:t>109</a:t>
            </a:fld>
            <a:endParaRPr lang="en-US"/>
          </a:p>
        </p:txBody>
      </p:sp>
    </p:spTree>
    <p:extLst>
      <p:ext uri="{BB962C8B-B14F-4D97-AF65-F5344CB8AC3E}">
        <p14:creationId xmlns:p14="http://schemas.microsoft.com/office/powerpoint/2010/main" val="461016629"/>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78A114-F579-30FD-1B78-B4C7C281E32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309AA8-A4FB-EFD8-F58B-897B4CBA079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B7A1953-F234-91A7-766F-C920551CF7E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764EA0D-AF2C-E219-BDE9-A20284CE547A}"/>
              </a:ext>
            </a:extLst>
          </p:cNvPr>
          <p:cNvSpPr>
            <a:spLocks noGrp="1"/>
          </p:cNvSpPr>
          <p:nvPr>
            <p:ph type="sldNum" sz="quarter" idx="5"/>
          </p:nvPr>
        </p:nvSpPr>
        <p:spPr/>
        <p:txBody>
          <a:bodyPr/>
          <a:lstStyle/>
          <a:p>
            <a:fld id="{67D8C649-C0C0-D949-B4F1-8585522A7B02}" type="slidenum">
              <a:rPr lang="en-US" smtClean="0"/>
              <a:t>110</a:t>
            </a:fld>
            <a:endParaRPr lang="en-US"/>
          </a:p>
        </p:txBody>
      </p:sp>
    </p:spTree>
    <p:extLst>
      <p:ext uri="{BB962C8B-B14F-4D97-AF65-F5344CB8AC3E}">
        <p14:creationId xmlns:p14="http://schemas.microsoft.com/office/powerpoint/2010/main" val="2345526563"/>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6580A8-6F90-DCA8-4759-D8D2FA23D67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1FFA503-E96A-9012-FEA6-5D50D22723A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EFDE294-77CA-4F93-A2DF-79015DC5E0E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7BE5C3C-B077-37EA-9CEF-94D233A1C12F}"/>
              </a:ext>
            </a:extLst>
          </p:cNvPr>
          <p:cNvSpPr>
            <a:spLocks noGrp="1"/>
          </p:cNvSpPr>
          <p:nvPr>
            <p:ph type="sldNum" sz="quarter" idx="5"/>
          </p:nvPr>
        </p:nvSpPr>
        <p:spPr/>
        <p:txBody>
          <a:bodyPr/>
          <a:lstStyle/>
          <a:p>
            <a:fld id="{67D8C649-C0C0-D949-B4F1-8585522A7B02}" type="slidenum">
              <a:rPr lang="en-US" smtClean="0"/>
              <a:t>111</a:t>
            </a:fld>
            <a:endParaRPr lang="en-US"/>
          </a:p>
        </p:txBody>
      </p:sp>
    </p:spTree>
    <p:extLst>
      <p:ext uri="{BB962C8B-B14F-4D97-AF65-F5344CB8AC3E}">
        <p14:creationId xmlns:p14="http://schemas.microsoft.com/office/powerpoint/2010/main" val="2243340579"/>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5014D9-9703-5518-5DAD-C0B517CB74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0E4CA8-7F47-A2DA-FB33-4F29C41644A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9D44318-0410-727F-C4B4-79D45C91B9C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DC2A8C5-D480-EF84-1599-B9A242225DBA}"/>
              </a:ext>
            </a:extLst>
          </p:cNvPr>
          <p:cNvSpPr>
            <a:spLocks noGrp="1"/>
          </p:cNvSpPr>
          <p:nvPr>
            <p:ph type="sldNum" sz="quarter" idx="5"/>
          </p:nvPr>
        </p:nvSpPr>
        <p:spPr/>
        <p:txBody>
          <a:bodyPr/>
          <a:lstStyle/>
          <a:p>
            <a:fld id="{67D8C649-C0C0-D949-B4F1-8585522A7B02}" type="slidenum">
              <a:rPr lang="en-US" smtClean="0"/>
              <a:t>112</a:t>
            </a:fld>
            <a:endParaRPr lang="en-US"/>
          </a:p>
        </p:txBody>
      </p:sp>
    </p:spTree>
    <p:extLst>
      <p:ext uri="{BB962C8B-B14F-4D97-AF65-F5344CB8AC3E}">
        <p14:creationId xmlns:p14="http://schemas.microsoft.com/office/powerpoint/2010/main" val="297880054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847575-53A9-1153-6EE0-F1D9353BE03B}"/>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CEFF48C-B866-AFF5-AE16-07446EF08A0C}"/>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88765B9-CCFD-9374-95F5-0AEFC2258369}"/>
              </a:ext>
            </a:extLst>
          </p:cNvPr>
          <p:cNvSpPr>
            <a:spLocks noGrp="1"/>
          </p:cNvSpPr>
          <p:nvPr>
            <p:ph type="dt" sz="half" idx="10"/>
          </p:nvPr>
        </p:nvSpPr>
        <p:spPr/>
        <p:txBody>
          <a:bodyPr/>
          <a:lstStyle/>
          <a:p>
            <a:fld id="{9F27CE39-9384-0F43-B4D6-74D5CC39477F}" type="datetime1">
              <a:rPr lang="en-US" smtClean="0"/>
              <a:t>4/10/25</a:t>
            </a:fld>
            <a:endParaRPr lang="en-US"/>
          </a:p>
        </p:txBody>
      </p:sp>
      <p:sp>
        <p:nvSpPr>
          <p:cNvPr id="5" name="Footer Placeholder 4">
            <a:extLst>
              <a:ext uri="{FF2B5EF4-FFF2-40B4-BE49-F238E27FC236}">
                <a16:creationId xmlns:a16="http://schemas.microsoft.com/office/drawing/2014/main" id="{8BB0438F-56F8-FD69-B5A4-50BB602B038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56F2E28-DF32-652F-1FBB-B0E5FE71541E}"/>
              </a:ext>
            </a:extLst>
          </p:cNvPr>
          <p:cNvSpPr>
            <a:spLocks noGrp="1"/>
          </p:cNvSpPr>
          <p:nvPr>
            <p:ph type="sldNum" sz="quarter" idx="12"/>
          </p:nvPr>
        </p:nvSpPr>
        <p:spPr/>
        <p:txBody>
          <a:bodyPr/>
          <a:lstStyle/>
          <a:p>
            <a:fld id="{E978D400-3AD1-5849-ABFC-8F9AFA5999A3}" type="slidenum">
              <a:rPr lang="en-US" smtClean="0"/>
              <a:t>‹#›</a:t>
            </a:fld>
            <a:endParaRPr lang="en-US"/>
          </a:p>
        </p:txBody>
      </p:sp>
      <p:pic>
        <p:nvPicPr>
          <p:cNvPr id="7" name="Picture 6" descr="A white box with a red label&#10;&#10;AI-generated content may be incorrect.">
            <a:extLst>
              <a:ext uri="{FF2B5EF4-FFF2-40B4-BE49-F238E27FC236}">
                <a16:creationId xmlns:a16="http://schemas.microsoft.com/office/drawing/2014/main" id="{1C63B82D-648D-B669-1F71-476B80D81876}"/>
              </a:ext>
            </a:extLst>
          </p:cNvPr>
          <p:cNvPicPr>
            <a:picLocks noChangeAspect="1"/>
          </p:cNvPicPr>
          <p:nvPr userDrawn="1"/>
        </p:nvPicPr>
        <p:blipFill>
          <a:blip r:embed="rId2"/>
          <a:stretch>
            <a:fillRect/>
          </a:stretch>
        </p:blipFill>
        <p:spPr>
          <a:xfrm>
            <a:off x="72993" y="69943"/>
            <a:ext cx="589623" cy="601368"/>
          </a:xfrm>
          <a:prstGeom prst="rect">
            <a:avLst/>
          </a:prstGeom>
        </p:spPr>
      </p:pic>
    </p:spTree>
    <p:extLst>
      <p:ext uri="{BB962C8B-B14F-4D97-AF65-F5344CB8AC3E}">
        <p14:creationId xmlns:p14="http://schemas.microsoft.com/office/powerpoint/2010/main" val="41241524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D21C32-8F4B-FE5B-7849-50D264615ED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1891107-3237-2143-DC3D-390FB51BE091}"/>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303CFF6-4B12-BA89-880F-5E0917D954A3}"/>
              </a:ext>
            </a:extLst>
          </p:cNvPr>
          <p:cNvSpPr>
            <a:spLocks noGrp="1"/>
          </p:cNvSpPr>
          <p:nvPr>
            <p:ph type="dt" sz="half" idx="10"/>
          </p:nvPr>
        </p:nvSpPr>
        <p:spPr/>
        <p:txBody>
          <a:bodyPr/>
          <a:lstStyle/>
          <a:p>
            <a:fld id="{0F69991F-C911-9145-8ECD-108E6BE8B8AB}" type="datetime1">
              <a:rPr lang="en-US" smtClean="0"/>
              <a:t>4/10/25</a:t>
            </a:fld>
            <a:endParaRPr lang="en-US"/>
          </a:p>
        </p:txBody>
      </p:sp>
      <p:sp>
        <p:nvSpPr>
          <p:cNvPr id="5" name="Footer Placeholder 4">
            <a:extLst>
              <a:ext uri="{FF2B5EF4-FFF2-40B4-BE49-F238E27FC236}">
                <a16:creationId xmlns:a16="http://schemas.microsoft.com/office/drawing/2014/main" id="{8601E734-CECA-DD2F-8476-3C324D5914F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AB8C289-27EB-3F27-FAFD-94B1F905D6FF}"/>
              </a:ext>
            </a:extLst>
          </p:cNvPr>
          <p:cNvSpPr>
            <a:spLocks noGrp="1"/>
          </p:cNvSpPr>
          <p:nvPr>
            <p:ph type="sldNum" sz="quarter" idx="12"/>
          </p:nvPr>
        </p:nvSpPr>
        <p:spPr/>
        <p:txBody>
          <a:bodyPr/>
          <a:lstStyle/>
          <a:p>
            <a:fld id="{E978D400-3AD1-5849-ABFC-8F9AFA5999A3}" type="slidenum">
              <a:rPr lang="en-US" smtClean="0"/>
              <a:t>‹#›</a:t>
            </a:fld>
            <a:endParaRPr lang="en-US"/>
          </a:p>
        </p:txBody>
      </p:sp>
    </p:spTree>
    <p:extLst>
      <p:ext uri="{BB962C8B-B14F-4D97-AF65-F5344CB8AC3E}">
        <p14:creationId xmlns:p14="http://schemas.microsoft.com/office/powerpoint/2010/main" val="32040565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DFD10AF-3259-BE94-4E09-7C421C745B91}"/>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EFD6A7C-8E44-9A69-4947-54A217BC13F6}"/>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5EE3F5F-DDFB-0AC5-94C8-07DBB99EA178}"/>
              </a:ext>
            </a:extLst>
          </p:cNvPr>
          <p:cNvSpPr>
            <a:spLocks noGrp="1"/>
          </p:cNvSpPr>
          <p:nvPr>
            <p:ph type="dt" sz="half" idx="10"/>
          </p:nvPr>
        </p:nvSpPr>
        <p:spPr/>
        <p:txBody>
          <a:bodyPr/>
          <a:lstStyle/>
          <a:p>
            <a:fld id="{184A9D06-43E3-0141-B8F6-83C700C3AA29}" type="datetime1">
              <a:rPr lang="en-US" smtClean="0"/>
              <a:t>4/10/25</a:t>
            </a:fld>
            <a:endParaRPr lang="en-US"/>
          </a:p>
        </p:txBody>
      </p:sp>
      <p:sp>
        <p:nvSpPr>
          <p:cNvPr id="5" name="Footer Placeholder 4">
            <a:extLst>
              <a:ext uri="{FF2B5EF4-FFF2-40B4-BE49-F238E27FC236}">
                <a16:creationId xmlns:a16="http://schemas.microsoft.com/office/drawing/2014/main" id="{8B2345F1-389C-EFFA-F60B-2AFF72F3BD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626D52E-25B3-8987-6C1C-9DAB0214DD2F}"/>
              </a:ext>
            </a:extLst>
          </p:cNvPr>
          <p:cNvSpPr>
            <a:spLocks noGrp="1"/>
          </p:cNvSpPr>
          <p:nvPr>
            <p:ph type="sldNum" sz="quarter" idx="12"/>
          </p:nvPr>
        </p:nvSpPr>
        <p:spPr/>
        <p:txBody>
          <a:bodyPr/>
          <a:lstStyle/>
          <a:p>
            <a:fld id="{E978D400-3AD1-5849-ABFC-8F9AFA5999A3}" type="slidenum">
              <a:rPr lang="en-US" smtClean="0"/>
              <a:t>‹#›</a:t>
            </a:fld>
            <a:endParaRPr lang="en-US"/>
          </a:p>
        </p:txBody>
      </p:sp>
    </p:spTree>
    <p:extLst>
      <p:ext uri="{BB962C8B-B14F-4D97-AF65-F5344CB8AC3E}">
        <p14:creationId xmlns:p14="http://schemas.microsoft.com/office/powerpoint/2010/main" val="19181231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610D95-B5AA-F6B0-FED8-8C9620A72B9D}"/>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440EEB10-DA1F-7F4E-D259-407A10B183E0}"/>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1F8294D-69E0-767E-A852-91636B7C8645}"/>
              </a:ext>
            </a:extLst>
          </p:cNvPr>
          <p:cNvSpPr>
            <a:spLocks noGrp="1"/>
          </p:cNvSpPr>
          <p:nvPr>
            <p:ph type="dt" sz="half" idx="10"/>
          </p:nvPr>
        </p:nvSpPr>
        <p:spPr/>
        <p:txBody>
          <a:bodyPr/>
          <a:lstStyle/>
          <a:p>
            <a:fld id="{A7CFF1E1-5DCC-EB42-A1B8-5EE4D2B13B76}" type="datetime1">
              <a:rPr lang="en-US" smtClean="0"/>
              <a:t>4/10/25</a:t>
            </a:fld>
            <a:endParaRPr lang="en-US"/>
          </a:p>
        </p:txBody>
      </p:sp>
      <p:sp>
        <p:nvSpPr>
          <p:cNvPr id="5" name="Footer Placeholder 4">
            <a:extLst>
              <a:ext uri="{FF2B5EF4-FFF2-40B4-BE49-F238E27FC236}">
                <a16:creationId xmlns:a16="http://schemas.microsoft.com/office/drawing/2014/main" id="{B0425276-1EED-F103-2AA5-783617E9139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A30B141-0B12-70AD-5848-E357CB5A7F78}"/>
              </a:ext>
            </a:extLst>
          </p:cNvPr>
          <p:cNvSpPr>
            <a:spLocks noGrp="1"/>
          </p:cNvSpPr>
          <p:nvPr>
            <p:ph type="sldNum" sz="quarter" idx="12"/>
          </p:nvPr>
        </p:nvSpPr>
        <p:spPr/>
        <p:txBody>
          <a:bodyPr/>
          <a:lstStyle/>
          <a:p>
            <a:fld id="{E978D400-3AD1-5849-ABFC-8F9AFA5999A3}" type="slidenum">
              <a:rPr lang="en-US" smtClean="0"/>
              <a:t>‹#›</a:t>
            </a:fld>
            <a:endParaRPr lang="en-US"/>
          </a:p>
        </p:txBody>
      </p:sp>
    </p:spTree>
    <p:extLst>
      <p:ext uri="{BB962C8B-B14F-4D97-AF65-F5344CB8AC3E}">
        <p14:creationId xmlns:p14="http://schemas.microsoft.com/office/powerpoint/2010/main" val="5934263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93030A-8C5B-BDF3-1667-5413BB8CA4AB}"/>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EE0EF40-8CC9-9AE5-9C65-DE9467EC08AF}"/>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42350C0-205D-BAA6-D976-94BC737CD5FD}"/>
              </a:ext>
            </a:extLst>
          </p:cNvPr>
          <p:cNvSpPr>
            <a:spLocks noGrp="1"/>
          </p:cNvSpPr>
          <p:nvPr>
            <p:ph type="dt" sz="half" idx="10"/>
          </p:nvPr>
        </p:nvSpPr>
        <p:spPr/>
        <p:txBody>
          <a:bodyPr/>
          <a:lstStyle/>
          <a:p>
            <a:fld id="{10F503B5-44E1-E940-9488-B2E658A3F8D2}" type="datetime1">
              <a:rPr lang="en-US" smtClean="0"/>
              <a:t>4/10/25</a:t>
            </a:fld>
            <a:endParaRPr lang="en-US"/>
          </a:p>
        </p:txBody>
      </p:sp>
      <p:sp>
        <p:nvSpPr>
          <p:cNvPr id="5" name="Footer Placeholder 4">
            <a:extLst>
              <a:ext uri="{FF2B5EF4-FFF2-40B4-BE49-F238E27FC236}">
                <a16:creationId xmlns:a16="http://schemas.microsoft.com/office/drawing/2014/main" id="{E43E4220-4237-5BD3-DED6-EA25F33C63D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7B89BB4-EF92-F1F7-BD70-3074681F975A}"/>
              </a:ext>
            </a:extLst>
          </p:cNvPr>
          <p:cNvSpPr>
            <a:spLocks noGrp="1"/>
          </p:cNvSpPr>
          <p:nvPr>
            <p:ph type="sldNum" sz="quarter" idx="12"/>
          </p:nvPr>
        </p:nvSpPr>
        <p:spPr/>
        <p:txBody>
          <a:bodyPr/>
          <a:lstStyle/>
          <a:p>
            <a:fld id="{E978D400-3AD1-5849-ABFC-8F9AFA5999A3}" type="slidenum">
              <a:rPr lang="en-US" smtClean="0"/>
              <a:t>‹#›</a:t>
            </a:fld>
            <a:endParaRPr lang="en-US"/>
          </a:p>
        </p:txBody>
      </p:sp>
    </p:spTree>
    <p:extLst>
      <p:ext uri="{BB962C8B-B14F-4D97-AF65-F5344CB8AC3E}">
        <p14:creationId xmlns:p14="http://schemas.microsoft.com/office/powerpoint/2010/main" val="15345049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EDA809-5E9A-A2EA-A27C-579E4350B6AA}"/>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BCA89BAD-E9B1-BE77-17C9-FB1C1E68EA48}"/>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6F65295-C334-2B52-DC81-6398FDD40591}"/>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0460185-3FF9-4658-57EB-ADCB23FF487B}"/>
              </a:ext>
            </a:extLst>
          </p:cNvPr>
          <p:cNvSpPr>
            <a:spLocks noGrp="1"/>
          </p:cNvSpPr>
          <p:nvPr>
            <p:ph type="dt" sz="half" idx="10"/>
          </p:nvPr>
        </p:nvSpPr>
        <p:spPr/>
        <p:txBody>
          <a:bodyPr/>
          <a:lstStyle/>
          <a:p>
            <a:fld id="{EF4D01DB-A05B-B34B-BC61-5898F39AA705}" type="datetime1">
              <a:rPr lang="en-US" smtClean="0"/>
              <a:t>4/10/25</a:t>
            </a:fld>
            <a:endParaRPr lang="en-US"/>
          </a:p>
        </p:txBody>
      </p:sp>
      <p:sp>
        <p:nvSpPr>
          <p:cNvPr id="6" name="Footer Placeholder 5">
            <a:extLst>
              <a:ext uri="{FF2B5EF4-FFF2-40B4-BE49-F238E27FC236}">
                <a16:creationId xmlns:a16="http://schemas.microsoft.com/office/drawing/2014/main" id="{EB8BD8DD-7340-7E44-2453-FE08CC5B362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58AB225-6103-CA0B-FC26-EECF8033A60F}"/>
              </a:ext>
            </a:extLst>
          </p:cNvPr>
          <p:cNvSpPr>
            <a:spLocks noGrp="1"/>
          </p:cNvSpPr>
          <p:nvPr>
            <p:ph type="sldNum" sz="quarter" idx="12"/>
          </p:nvPr>
        </p:nvSpPr>
        <p:spPr/>
        <p:txBody>
          <a:bodyPr/>
          <a:lstStyle/>
          <a:p>
            <a:fld id="{E978D400-3AD1-5849-ABFC-8F9AFA5999A3}" type="slidenum">
              <a:rPr lang="en-US" smtClean="0"/>
              <a:t>‹#›</a:t>
            </a:fld>
            <a:endParaRPr lang="en-US"/>
          </a:p>
        </p:txBody>
      </p:sp>
    </p:spTree>
    <p:extLst>
      <p:ext uri="{BB962C8B-B14F-4D97-AF65-F5344CB8AC3E}">
        <p14:creationId xmlns:p14="http://schemas.microsoft.com/office/powerpoint/2010/main" val="22447590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528243-B946-D880-3187-CBCF4FBB3270}"/>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C322E6B9-9717-5E8F-C132-29AC57B1FC87}"/>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0982F42-C252-DA15-743E-4F2EC9D7D8C5}"/>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6B5DB46-9796-5FA5-B0BF-568098D312C9}"/>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05778D6-D713-41A7-1939-B747E8B7209D}"/>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3BF6606-9E02-7F4E-B792-07C26E837211}"/>
              </a:ext>
            </a:extLst>
          </p:cNvPr>
          <p:cNvSpPr>
            <a:spLocks noGrp="1"/>
          </p:cNvSpPr>
          <p:nvPr>
            <p:ph type="dt" sz="half" idx="10"/>
          </p:nvPr>
        </p:nvSpPr>
        <p:spPr/>
        <p:txBody>
          <a:bodyPr/>
          <a:lstStyle/>
          <a:p>
            <a:fld id="{A2A0117F-7663-4747-AA21-CE055108E957}" type="datetime1">
              <a:rPr lang="en-US" smtClean="0"/>
              <a:t>4/10/25</a:t>
            </a:fld>
            <a:endParaRPr lang="en-US"/>
          </a:p>
        </p:txBody>
      </p:sp>
      <p:sp>
        <p:nvSpPr>
          <p:cNvPr id="8" name="Footer Placeholder 7">
            <a:extLst>
              <a:ext uri="{FF2B5EF4-FFF2-40B4-BE49-F238E27FC236}">
                <a16:creationId xmlns:a16="http://schemas.microsoft.com/office/drawing/2014/main" id="{AF0D60CD-9016-B044-66F5-BADF4F55087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B96BD25-966E-4A90-0CFF-FE3D009E99BC}"/>
              </a:ext>
            </a:extLst>
          </p:cNvPr>
          <p:cNvSpPr>
            <a:spLocks noGrp="1"/>
          </p:cNvSpPr>
          <p:nvPr>
            <p:ph type="sldNum" sz="quarter" idx="12"/>
          </p:nvPr>
        </p:nvSpPr>
        <p:spPr/>
        <p:txBody>
          <a:bodyPr/>
          <a:lstStyle/>
          <a:p>
            <a:fld id="{E978D400-3AD1-5849-ABFC-8F9AFA5999A3}" type="slidenum">
              <a:rPr lang="en-US" smtClean="0"/>
              <a:t>‹#›</a:t>
            </a:fld>
            <a:endParaRPr lang="en-US"/>
          </a:p>
        </p:txBody>
      </p:sp>
    </p:spTree>
    <p:extLst>
      <p:ext uri="{BB962C8B-B14F-4D97-AF65-F5344CB8AC3E}">
        <p14:creationId xmlns:p14="http://schemas.microsoft.com/office/powerpoint/2010/main" val="17931279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C37EBD-C964-8D97-7ED8-AEBD74ADAE25}"/>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D06D0229-1C58-2271-84CB-97BABFF7AF6B}"/>
              </a:ext>
            </a:extLst>
          </p:cNvPr>
          <p:cNvSpPr>
            <a:spLocks noGrp="1"/>
          </p:cNvSpPr>
          <p:nvPr>
            <p:ph type="dt" sz="half" idx="10"/>
          </p:nvPr>
        </p:nvSpPr>
        <p:spPr/>
        <p:txBody>
          <a:bodyPr/>
          <a:lstStyle/>
          <a:p>
            <a:fld id="{91FB5E8C-3F85-8341-8A75-0E2D6D981074}" type="datetime1">
              <a:rPr lang="en-US" smtClean="0"/>
              <a:t>4/10/25</a:t>
            </a:fld>
            <a:endParaRPr lang="en-US"/>
          </a:p>
        </p:txBody>
      </p:sp>
      <p:sp>
        <p:nvSpPr>
          <p:cNvPr id="4" name="Footer Placeholder 3">
            <a:extLst>
              <a:ext uri="{FF2B5EF4-FFF2-40B4-BE49-F238E27FC236}">
                <a16:creationId xmlns:a16="http://schemas.microsoft.com/office/drawing/2014/main" id="{427C899C-2499-3A7E-7BEA-1574B76675E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B448D74-1834-7F76-1067-125FBCB012B9}"/>
              </a:ext>
            </a:extLst>
          </p:cNvPr>
          <p:cNvSpPr>
            <a:spLocks noGrp="1"/>
          </p:cNvSpPr>
          <p:nvPr>
            <p:ph type="sldNum" sz="quarter" idx="12"/>
          </p:nvPr>
        </p:nvSpPr>
        <p:spPr/>
        <p:txBody>
          <a:bodyPr/>
          <a:lstStyle/>
          <a:p>
            <a:fld id="{E978D400-3AD1-5849-ABFC-8F9AFA5999A3}" type="slidenum">
              <a:rPr lang="en-US" smtClean="0"/>
              <a:t>‹#›</a:t>
            </a:fld>
            <a:endParaRPr lang="en-US"/>
          </a:p>
        </p:txBody>
      </p:sp>
    </p:spTree>
    <p:extLst>
      <p:ext uri="{BB962C8B-B14F-4D97-AF65-F5344CB8AC3E}">
        <p14:creationId xmlns:p14="http://schemas.microsoft.com/office/powerpoint/2010/main" val="32568876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8D3CABD-BE63-28B2-3F74-FA8B8E80FA87}"/>
              </a:ext>
            </a:extLst>
          </p:cNvPr>
          <p:cNvSpPr>
            <a:spLocks noGrp="1"/>
          </p:cNvSpPr>
          <p:nvPr>
            <p:ph type="dt" sz="half" idx="10"/>
          </p:nvPr>
        </p:nvSpPr>
        <p:spPr/>
        <p:txBody>
          <a:bodyPr/>
          <a:lstStyle/>
          <a:p>
            <a:fld id="{C9E24F6B-5919-4C49-A519-C0C17FB88A2F}" type="datetime1">
              <a:rPr lang="en-US" smtClean="0"/>
              <a:t>4/10/25</a:t>
            </a:fld>
            <a:endParaRPr lang="en-US"/>
          </a:p>
        </p:txBody>
      </p:sp>
      <p:sp>
        <p:nvSpPr>
          <p:cNvPr id="3" name="Footer Placeholder 2">
            <a:extLst>
              <a:ext uri="{FF2B5EF4-FFF2-40B4-BE49-F238E27FC236}">
                <a16:creationId xmlns:a16="http://schemas.microsoft.com/office/drawing/2014/main" id="{8F0CFBAE-87B4-BB10-CB68-151A28D1FA2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FB0D7C5-646E-0C77-8286-A9672928EFFA}"/>
              </a:ext>
            </a:extLst>
          </p:cNvPr>
          <p:cNvSpPr>
            <a:spLocks noGrp="1"/>
          </p:cNvSpPr>
          <p:nvPr>
            <p:ph type="sldNum" sz="quarter" idx="12"/>
          </p:nvPr>
        </p:nvSpPr>
        <p:spPr/>
        <p:txBody>
          <a:bodyPr/>
          <a:lstStyle/>
          <a:p>
            <a:fld id="{E978D400-3AD1-5849-ABFC-8F9AFA5999A3}" type="slidenum">
              <a:rPr lang="en-US" smtClean="0"/>
              <a:t>‹#›</a:t>
            </a:fld>
            <a:endParaRPr lang="en-US"/>
          </a:p>
        </p:txBody>
      </p:sp>
    </p:spTree>
    <p:extLst>
      <p:ext uri="{BB962C8B-B14F-4D97-AF65-F5344CB8AC3E}">
        <p14:creationId xmlns:p14="http://schemas.microsoft.com/office/powerpoint/2010/main" val="10033267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2ED985-DB9D-8148-5CDD-955E158D045F}"/>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5D15323-785B-33C4-AF45-1671429544A7}"/>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C2F77FF-9B53-B34C-FFFB-1A4FE21304CD}"/>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1337DEA-336F-5FBF-56B2-5C04B761F949}"/>
              </a:ext>
            </a:extLst>
          </p:cNvPr>
          <p:cNvSpPr>
            <a:spLocks noGrp="1"/>
          </p:cNvSpPr>
          <p:nvPr>
            <p:ph type="dt" sz="half" idx="10"/>
          </p:nvPr>
        </p:nvSpPr>
        <p:spPr/>
        <p:txBody>
          <a:bodyPr/>
          <a:lstStyle/>
          <a:p>
            <a:fld id="{477A354C-F4CC-6944-9754-63017DBF8291}" type="datetime1">
              <a:rPr lang="en-US" smtClean="0"/>
              <a:t>4/10/25</a:t>
            </a:fld>
            <a:endParaRPr lang="en-US"/>
          </a:p>
        </p:txBody>
      </p:sp>
      <p:sp>
        <p:nvSpPr>
          <p:cNvPr id="6" name="Footer Placeholder 5">
            <a:extLst>
              <a:ext uri="{FF2B5EF4-FFF2-40B4-BE49-F238E27FC236}">
                <a16:creationId xmlns:a16="http://schemas.microsoft.com/office/drawing/2014/main" id="{5C70C126-CFCE-5EB0-C8DC-0AD7C2F13EC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9F452F1-D640-6753-43E6-5C2848450E06}"/>
              </a:ext>
            </a:extLst>
          </p:cNvPr>
          <p:cNvSpPr>
            <a:spLocks noGrp="1"/>
          </p:cNvSpPr>
          <p:nvPr>
            <p:ph type="sldNum" sz="quarter" idx="12"/>
          </p:nvPr>
        </p:nvSpPr>
        <p:spPr/>
        <p:txBody>
          <a:bodyPr/>
          <a:lstStyle/>
          <a:p>
            <a:fld id="{E978D400-3AD1-5849-ABFC-8F9AFA5999A3}" type="slidenum">
              <a:rPr lang="en-US" smtClean="0"/>
              <a:t>‹#›</a:t>
            </a:fld>
            <a:endParaRPr lang="en-US"/>
          </a:p>
        </p:txBody>
      </p:sp>
    </p:spTree>
    <p:extLst>
      <p:ext uri="{BB962C8B-B14F-4D97-AF65-F5344CB8AC3E}">
        <p14:creationId xmlns:p14="http://schemas.microsoft.com/office/powerpoint/2010/main" val="7471125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8A4A0F-C7D0-5902-4967-E760CCFCE646}"/>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5933FFD-41FE-A19F-C42F-3E6AA9EADB36}"/>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C83B934-0E5E-0C6E-C031-3BB41CF79B04}"/>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2835C3F-90B3-3D71-65A1-A403E40720B4}"/>
              </a:ext>
            </a:extLst>
          </p:cNvPr>
          <p:cNvSpPr>
            <a:spLocks noGrp="1"/>
          </p:cNvSpPr>
          <p:nvPr>
            <p:ph type="dt" sz="half" idx="10"/>
          </p:nvPr>
        </p:nvSpPr>
        <p:spPr/>
        <p:txBody>
          <a:bodyPr/>
          <a:lstStyle/>
          <a:p>
            <a:fld id="{F28656AB-8048-F744-9AB0-AA6A8B33E29C}" type="datetime1">
              <a:rPr lang="en-US" smtClean="0"/>
              <a:t>4/10/25</a:t>
            </a:fld>
            <a:endParaRPr lang="en-US"/>
          </a:p>
        </p:txBody>
      </p:sp>
      <p:sp>
        <p:nvSpPr>
          <p:cNvPr id="6" name="Footer Placeholder 5">
            <a:extLst>
              <a:ext uri="{FF2B5EF4-FFF2-40B4-BE49-F238E27FC236}">
                <a16:creationId xmlns:a16="http://schemas.microsoft.com/office/drawing/2014/main" id="{9D4903D7-9FCD-12B2-B192-CDBD643DEF7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2B3C6A4-4D5C-8F80-785A-3FA79F02E526}"/>
              </a:ext>
            </a:extLst>
          </p:cNvPr>
          <p:cNvSpPr>
            <a:spLocks noGrp="1"/>
          </p:cNvSpPr>
          <p:nvPr>
            <p:ph type="sldNum" sz="quarter" idx="12"/>
          </p:nvPr>
        </p:nvSpPr>
        <p:spPr/>
        <p:txBody>
          <a:bodyPr/>
          <a:lstStyle/>
          <a:p>
            <a:fld id="{E978D400-3AD1-5849-ABFC-8F9AFA5999A3}" type="slidenum">
              <a:rPr lang="en-US" smtClean="0"/>
              <a:t>‹#›</a:t>
            </a:fld>
            <a:endParaRPr lang="en-US"/>
          </a:p>
        </p:txBody>
      </p:sp>
    </p:spTree>
    <p:extLst>
      <p:ext uri="{BB962C8B-B14F-4D97-AF65-F5344CB8AC3E}">
        <p14:creationId xmlns:p14="http://schemas.microsoft.com/office/powerpoint/2010/main" val="33803102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ED6A6B1E-3137-ECE1-8A74-4688F22D64F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A1D060C-6546-AF4F-853A-24BDCF4F11B1}" type="datetime1">
              <a:rPr lang="en-US" smtClean="0"/>
              <a:t>4/10/25</a:t>
            </a:fld>
            <a:endParaRPr lang="en-US"/>
          </a:p>
        </p:txBody>
      </p:sp>
      <p:sp>
        <p:nvSpPr>
          <p:cNvPr id="5" name="Footer Placeholder 4">
            <a:extLst>
              <a:ext uri="{FF2B5EF4-FFF2-40B4-BE49-F238E27FC236}">
                <a16:creationId xmlns:a16="http://schemas.microsoft.com/office/drawing/2014/main" id="{D46503F7-9BA9-81EB-B04E-18D4811B35E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9507333C-FD7A-BB84-610A-6561988E4BA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978D400-3AD1-5849-ABFC-8F9AFA5999A3}" type="slidenum">
              <a:rPr lang="en-US" smtClean="0"/>
              <a:t>‹#›</a:t>
            </a:fld>
            <a:endParaRPr lang="en-US"/>
          </a:p>
        </p:txBody>
      </p:sp>
      <p:pic>
        <p:nvPicPr>
          <p:cNvPr id="8" name="Picture 7" descr="A red and white logo&#10;&#10;AI-generated content may be incorrect.">
            <a:extLst>
              <a:ext uri="{FF2B5EF4-FFF2-40B4-BE49-F238E27FC236}">
                <a16:creationId xmlns:a16="http://schemas.microsoft.com/office/drawing/2014/main" id="{FC3DEF7F-6909-E30E-ACA7-44368A46AE08}"/>
              </a:ext>
            </a:extLst>
          </p:cNvPr>
          <p:cNvPicPr>
            <a:picLocks noChangeAspect="1"/>
          </p:cNvPicPr>
          <p:nvPr userDrawn="1"/>
        </p:nvPicPr>
        <p:blipFill>
          <a:blip r:embed="rId13"/>
          <a:stretch>
            <a:fillRect/>
          </a:stretch>
        </p:blipFill>
        <p:spPr>
          <a:xfrm>
            <a:off x="11588001" y="44824"/>
            <a:ext cx="559174" cy="591127"/>
          </a:xfrm>
          <a:prstGeom prst="rect">
            <a:avLst/>
          </a:prstGeom>
        </p:spPr>
      </p:pic>
    </p:spTree>
    <p:extLst>
      <p:ext uri="{BB962C8B-B14F-4D97-AF65-F5344CB8AC3E}">
        <p14:creationId xmlns:p14="http://schemas.microsoft.com/office/powerpoint/2010/main" val="29444555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88.xm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89.xm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90.xm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91.xml"/><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92.xml"/><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93.xml"/><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94.xml"/><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9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96.xml"/><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97.xml"/><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white box with a red label&#10;&#10;AI-generated content may be incorrect.">
            <a:extLst>
              <a:ext uri="{FF2B5EF4-FFF2-40B4-BE49-F238E27FC236}">
                <a16:creationId xmlns:a16="http://schemas.microsoft.com/office/drawing/2014/main" id="{474FFE9F-689E-8085-4ED3-2CD1D0219095}"/>
              </a:ext>
            </a:extLst>
          </p:cNvPr>
          <p:cNvPicPr>
            <a:picLocks noChangeAspect="1"/>
          </p:cNvPicPr>
          <p:nvPr/>
        </p:nvPicPr>
        <p:blipFill>
          <a:blip r:embed="rId2"/>
          <a:stretch>
            <a:fillRect/>
          </a:stretch>
        </p:blipFill>
        <p:spPr>
          <a:xfrm>
            <a:off x="1130828" y="1606666"/>
            <a:ext cx="4637951" cy="4730339"/>
          </a:xfrm>
          <a:prstGeom prst="rect">
            <a:avLst/>
          </a:prstGeom>
        </p:spPr>
      </p:pic>
      <p:sp>
        <p:nvSpPr>
          <p:cNvPr id="6" name="Rectangle 2">
            <a:extLst>
              <a:ext uri="{FF2B5EF4-FFF2-40B4-BE49-F238E27FC236}">
                <a16:creationId xmlns:a16="http://schemas.microsoft.com/office/drawing/2014/main" id="{B9C57A7A-7299-DE73-EDB7-D2999131F29D}"/>
              </a:ext>
            </a:extLst>
          </p:cNvPr>
          <p:cNvSpPr>
            <a:spLocks noGrp="1" noChangeArrowheads="1"/>
          </p:cNvSpPr>
          <p:nvPr>
            <p:ph type="ctrTitle"/>
          </p:nvPr>
        </p:nvSpPr>
        <p:spPr>
          <a:xfrm>
            <a:off x="2209800" y="426309"/>
            <a:ext cx="7772400" cy="685800"/>
          </a:xfrm>
        </p:spPr>
        <p:txBody>
          <a:bodyPr>
            <a:normAutofit fontScale="90000"/>
          </a:bodyPr>
          <a:lstStyle/>
          <a:p>
            <a:pPr eaLnBrk="1" hangingPunct="1"/>
            <a:r>
              <a:rPr lang="en-US" b="1" dirty="0">
                <a:latin typeface="Verdana" panose="020B0604030504040204" pitchFamily="34" charset="0"/>
                <a:ea typeface="Verdana" panose="020B0604030504040204" pitchFamily="34" charset="0"/>
                <a:cs typeface="Verdana" panose="020B0604030504040204" pitchFamily="34" charset="0"/>
              </a:rPr>
              <a:t>Beacon 3200</a:t>
            </a:r>
          </a:p>
        </p:txBody>
      </p:sp>
      <p:sp>
        <p:nvSpPr>
          <p:cNvPr id="7" name="Rectangle 3">
            <a:extLst>
              <a:ext uri="{FF2B5EF4-FFF2-40B4-BE49-F238E27FC236}">
                <a16:creationId xmlns:a16="http://schemas.microsoft.com/office/drawing/2014/main" id="{B7F87FF5-B7A4-691F-5B98-0D4B09D04218}"/>
              </a:ext>
            </a:extLst>
          </p:cNvPr>
          <p:cNvSpPr>
            <a:spLocks noGrp="1" noChangeArrowheads="1"/>
          </p:cNvSpPr>
          <p:nvPr>
            <p:ph type="subTitle" idx="1"/>
          </p:nvPr>
        </p:nvSpPr>
        <p:spPr>
          <a:xfrm>
            <a:off x="6096000" y="3105664"/>
            <a:ext cx="5867400" cy="1066800"/>
          </a:xfrm>
        </p:spPr>
        <p:txBody>
          <a:bodyPr>
            <a:noAutofit/>
          </a:bodyPr>
          <a:lstStyle/>
          <a:p>
            <a:r>
              <a:rPr lang="en-US" sz="3600" dirty="0">
                <a:latin typeface="+mj-lt"/>
                <a:ea typeface="ＭＳ Ｐゴシック" charset="0"/>
                <a:cs typeface="ＭＳ Ｐゴシック" charset="0"/>
              </a:rPr>
              <a:t>32 Channel Wall Mount </a:t>
            </a:r>
            <a:br>
              <a:rPr lang="en-US" sz="3600" dirty="0">
                <a:latin typeface="+mj-lt"/>
                <a:ea typeface="ＭＳ Ｐゴシック" charset="0"/>
                <a:cs typeface="ＭＳ Ｐゴシック" charset="0"/>
              </a:rPr>
            </a:br>
            <a:r>
              <a:rPr lang="en-US" sz="3600" dirty="0">
                <a:latin typeface="+mj-lt"/>
                <a:ea typeface="ＭＳ Ｐゴシック" charset="0"/>
                <a:cs typeface="ＭＳ Ｐゴシック" charset="0"/>
              </a:rPr>
              <a:t>Gas Detection Controller</a:t>
            </a:r>
          </a:p>
        </p:txBody>
      </p:sp>
      <p:sp>
        <p:nvSpPr>
          <p:cNvPr id="2" name="Rectangle 1">
            <a:extLst>
              <a:ext uri="{FF2B5EF4-FFF2-40B4-BE49-F238E27FC236}">
                <a16:creationId xmlns:a16="http://schemas.microsoft.com/office/drawing/2014/main" id="{6C7ABD2A-6F95-89FD-6DDA-FE21B30D47B3}"/>
              </a:ext>
            </a:extLst>
          </p:cNvPr>
          <p:cNvSpPr/>
          <p:nvPr/>
        </p:nvSpPr>
        <p:spPr>
          <a:xfrm>
            <a:off x="0" y="0"/>
            <a:ext cx="742950" cy="857250"/>
          </a:xfrm>
          <a:prstGeom prst="rect">
            <a:avLst/>
          </a:prstGeom>
          <a:solidFill>
            <a:schemeClr val="bg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lide Number Placeholder 2">
            <a:extLst>
              <a:ext uri="{FF2B5EF4-FFF2-40B4-BE49-F238E27FC236}">
                <a16:creationId xmlns:a16="http://schemas.microsoft.com/office/drawing/2014/main" id="{578B5162-A194-7DB2-09C8-02FD14435409}"/>
              </a:ext>
            </a:extLst>
          </p:cNvPr>
          <p:cNvSpPr>
            <a:spLocks noGrp="1"/>
          </p:cNvSpPr>
          <p:nvPr>
            <p:ph type="sldNum" sz="quarter" idx="12"/>
          </p:nvPr>
        </p:nvSpPr>
        <p:spPr/>
        <p:txBody>
          <a:bodyPr/>
          <a:lstStyle/>
          <a:p>
            <a:fld id="{E978D400-3AD1-5849-ABFC-8F9AFA5999A3}" type="slidenum">
              <a:rPr lang="en-US" smtClean="0"/>
              <a:t>1</a:t>
            </a:fld>
            <a:endParaRPr lang="en-US"/>
          </a:p>
        </p:txBody>
      </p:sp>
    </p:spTree>
    <p:extLst>
      <p:ext uri="{BB962C8B-B14F-4D97-AF65-F5344CB8AC3E}">
        <p14:creationId xmlns:p14="http://schemas.microsoft.com/office/powerpoint/2010/main" val="42796552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A63A94-DA32-3337-7221-53C6631FAB88}"/>
            </a:ext>
          </a:extLst>
        </p:cNvPr>
        <p:cNvGrpSpPr/>
        <p:nvPr/>
      </p:nvGrpSpPr>
      <p:grpSpPr>
        <a:xfrm>
          <a:off x="0" y="0"/>
          <a:ext cx="0" cy="0"/>
          <a:chOff x="0" y="0"/>
          <a:chExt cx="0" cy="0"/>
        </a:xfrm>
      </p:grpSpPr>
      <p:sp>
        <p:nvSpPr>
          <p:cNvPr id="5" name="Rectangle 2">
            <a:extLst>
              <a:ext uri="{FF2B5EF4-FFF2-40B4-BE49-F238E27FC236}">
                <a16:creationId xmlns:a16="http://schemas.microsoft.com/office/drawing/2014/main" id="{4EECC5CB-8F6A-D22D-BE85-ABFF3037F23E}"/>
              </a:ext>
            </a:extLst>
          </p:cNvPr>
          <p:cNvSpPr txBox="1">
            <a:spLocks noChangeArrowheads="1"/>
          </p:cNvSpPr>
          <p:nvPr/>
        </p:nvSpPr>
        <p:spPr>
          <a:xfrm>
            <a:off x="2209800" y="426309"/>
            <a:ext cx="7772400" cy="685800"/>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latin typeface="Verdana" panose="020B0604030504040204" pitchFamily="34" charset="0"/>
                <a:ea typeface="Verdana" panose="020B0604030504040204" pitchFamily="34" charset="0"/>
                <a:cs typeface="Verdana" panose="020B0604030504040204" pitchFamily="34" charset="0"/>
              </a:rPr>
              <a:t>Bar Graph View</a:t>
            </a:r>
            <a:endParaRPr lang="en-US" b="1" i="1" dirty="0">
              <a:latin typeface="Verdana" panose="020B0604030504040204" pitchFamily="34" charset="0"/>
              <a:ea typeface="Verdana" panose="020B0604030504040204" pitchFamily="34" charset="0"/>
              <a:cs typeface="Verdana" panose="020B0604030504040204" pitchFamily="34" charset="0"/>
            </a:endParaRPr>
          </a:p>
        </p:txBody>
      </p:sp>
      <p:pic>
        <p:nvPicPr>
          <p:cNvPr id="6" name="Picture 5" descr="A screenshot of a computer&#10;&#10;AI-generated content may be incorrect.">
            <a:extLst>
              <a:ext uri="{FF2B5EF4-FFF2-40B4-BE49-F238E27FC236}">
                <a16:creationId xmlns:a16="http://schemas.microsoft.com/office/drawing/2014/main" id="{E466751F-F9B5-841E-1542-A9167FC71D7F}"/>
              </a:ext>
            </a:extLst>
          </p:cNvPr>
          <p:cNvPicPr>
            <a:picLocks noChangeAspect="1"/>
          </p:cNvPicPr>
          <p:nvPr/>
        </p:nvPicPr>
        <p:blipFill>
          <a:blip r:embed="rId2"/>
          <a:stretch>
            <a:fillRect/>
          </a:stretch>
        </p:blipFill>
        <p:spPr>
          <a:xfrm>
            <a:off x="4265060" y="1112109"/>
            <a:ext cx="7772400" cy="4745764"/>
          </a:xfrm>
          <a:prstGeom prst="rect">
            <a:avLst/>
          </a:prstGeom>
        </p:spPr>
      </p:pic>
      <p:sp>
        <p:nvSpPr>
          <p:cNvPr id="4" name="TextBox 3">
            <a:extLst>
              <a:ext uri="{FF2B5EF4-FFF2-40B4-BE49-F238E27FC236}">
                <a16:creationId xmlns:a16="http://schemas.microsoft.com/office/drawing/2014/main" id="{784C3EAD-802E-D57F-C13C-0A0F9AB68179}"/>
              </a:ext>
            </a:extLst>
          </p:cNvPr>
          <p:cNvSpPr txBox="1"/>
          <p:nvPr/>
        </p:nvSpPr>
        <p:spPr>
          <a:xfrm>
            <a:off x="154540" y="4637895"/>
            <a:ext cx="12037460" cy="1631216"/>
          </a:xfrm>
          <a:prstGeom prst="rect">
            <a:avLst/>
          </a:prstGeom>
          <a:noFill/>
        </p:spPr>
        <p:txBody>
          <a:bodyPr wrap="square" rtlCol="0">
            <a:spAutoFit/>
          </a:bodyPr>
          <a:lstStyle/>
          <a:p>
            <a:pPr>
              <a:buNone/>
            </a:pPr>
            <a:r>
              <a:rPr lang="en-US" sz="2000" dirty="0">
                <a:effectLst/>
                <a:latin typeface="Arial" panose="020B0604020202020204" pitchFamily="34" charset="0"/>
                <a:cs typeface="Arial" panose="020B0604020202020204" pitchFamily="34" charset="0"/>
              </a:rPr>
              <a:t>In Bar Graph view, the Beacon </a:t>
            </a:r>
            <a:br>
              <a:rPr lang="en-US" sz="2000" dirty="0">
                <a:effectLst/>
                <a:latin typeface="Arial" panose="020B0604020202020204" pitchFamily="34" charset="0"/>
                <a:cs typeface="Arial" panose="020B0604020202020204" pitchFamily="34" charset="0"/>
              </a:rPr>
            </a:br>
            <a:r>
              <a:rPr lang="en-US" sz="2000" dirty="0">
                <a:effectLst/>
                <a:latin typeface="Arial" panose="020B0604020202020204" pitchFamily="34" charset="0"/>
                <a:cs typeface="Arial" panose="020B0604020202020204" pitchFamily="34" charset="0"/>
              </a:rPr>
              <a:t>3200 displays the channel number, </a:t>
            </a:r>
            <a:br>
              <a:rPr lang="en-US" sz="2000" dirty="0">
                <a:effectLst/>
                <a:latin typeface="Arial" panose="020B0604020202020204" pitchFamily="34" charset="0"/>
                <a:cs typeface="Arial" panose="020B0604020202020204" pitchFamily="34" charset="0"/>
              </a:rPr>
            </a:br>
            <a:r>
              <a:rPr lang="en-US" sz="2000" dirty="0">
                <a:effectLst/>
                <a:latin typeface="Arial" panose="020B0604020202020204" pitchFamily="34" charset="0"/>
                <a:cs typeface="Arial" panose="020B0604020202020204" pitchFamily="34" charset="0"/>
              </a:rPr>
              <a:t>the reading value, and a bar</a:t>
            </a:r>
          </a:p>
          <a:p>
            <a:r>
              <a:rPr lang="en-US" sz="2000" dirty="0">
                <a:effectLst/>
                <a:latin typeface="Arial" panose="020B0604020202020204" pitchFamily="34" charset="0"/>
                <a:cs typeface="Arial" panose="020B0604020202020204" pitchFamily="34" charset="0"/>
              </a:rPr>
              <a:t>graph depiction of the current gas </a:t>
            </a:r>
            <a:br>
              <a:rPr lang="en-US" sz="2000" dirty="0">
                <a:effectLst/>
                <a:latin typeface="Arial" panose="020B0604020202020204" pitchFamily="34" charset="0"/>
                <a:cs typeface="Arial" panose="020B0604020202020204" pitchFamily="34" charset="0"/>
              </a:rPr>
            </a:br>
            <a:r>
              <a:rPr lang="en-US" sz="2000" dirty="0">
                <a:effectLst/>
                <a:latin typeface="Arial" panose="020B0604020202020204" pitchFamily="34" charset="0"/>
                <a:cs typeface="Arial" panose="020B0604020202020204" pitchFamily="34" charset="0"/>
              </a:rPr>
              <a:t>reading.</a:t>
            </a:r>
          </a:p>
        </p:txBody>
      </p:sp>
      <p:sp>
        <p:nvSpPr>
          <p:cNvPr id="7" name="TextBox 6">
            <a:extLst>
              <a:ext uri="{FF2B5EF4-FFF2-40B4-BE49-F238E27FC236}">
                <a16:creationId xmlns:a16="http://schemas.microsoft.com/office/drawing/2014/main" id="{A1D0C251-9C4B-AE72-9989-5676412BDA71}"/>
              </a:ext>
            </a:extLst>
          </p:cNvPr>
          <p:cNvSpPr txBox="1"/>
          <p:nvPr/>
        </p:nvSpPr>
        <p:spPr>
          <a:xfrm>
            <a:off x="814297" y="3028890"/>
            <a:ext cx="3514635" cy="400110"/>
          </a:xfrm>
          <a:prstGeom prst="rect">
            <a:avLst/>
          </a:prstGeom>
          <a:noFill/>
        </p:spPr>
        <p:txBody>
          <a:bodyPr wrap="square" rtlCol="0">
            <a:spAutoFit/>
          </a:bodyPr>
          <a:lstStyle/>
          <a:p>
            <a:pPr>
              <a:buNone/>
            </a:pPr>
            <a:r>
              <a:rPr lang="en-US" sz="2000" b="1" i="1" dirty="0">
                <a:effectLst/>
                <a:latin typeface="Arial" panose="020B0604020202020204" pitchFamily="34" charset="0"/>
                <a:cs typeface="Arial" panose="020B0604020202020204" pitchFamily="34" charset="0"/>
              </a:rPr>
              <a:t>Two Row Display</a:t>
            </a:r>
          </a:p>
        </p:txBody>
      </p:sp>
      <p:sp>
        <p:nvSpPr>
          <p:cNvPr id="2" name="Slide Number Placeholder 1">
            <a:extLst>
              <a:ext uri="{FF2B5EF4-FFF2-40B4-BE49-F238E27FC236}">
                <a16:creationId xmlns:a16="http://schemas.microsoft.com/office/drawing/2014/main" id="{0BD159F8-7767-73D1-EFDC-1902ECE6771C}"/>
              </a:ext>
            </a:extLst>
          </p:cNvPr>
          <p:cNvSpPr>
            <a:spLocks noGrp="1"/>
          </p:cNvSpPr>
          <p:nvPr>
            <p:ph type="sldNum" sz="quarter" idx="12"/>
          </p:nvPr>
        </p:nvSpPr>
        <p:spPr/>
        <p:txBody>
          <a:bodyPr/>
          <a:lstStyle/>
          <a:p>
            <a:fld id="{E978D400-3AD1-5849-ABFC-8F9AFA5999A3}" type="slidenum">
              <a:rPr lang="en-US" smtClean="0"/>
              <a:t>10</a:t>
            </a:fld>
            <a:endParaRPr lang="en-US"/>
          </a:p>
        </p:txBody>
      </p:sp>
    </p:spTree>
    <p:extLst>
      <p:ext uri="{BB962C8B-B14F-4D97-AF65-F5344CB8AC3E}">
        <p14:creationId xmlns:p14="http://schemas.microsoft.com/office/powerpoint/2010/main" val="128930360"/>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FD3406-09D2-B68B-0E12-5843FBF6B678}"/>
            </a:ext>
          </a:extLst>
        </p:cNvPr>
        <p:cNvGrpSpPr/>
        <p:nvPr/>
      </p:nvGrpSpPr>
      <p:grpSpPr>
        <a:xfrm>
          <a:off x="0" y="0"/>
          <a:ext cx="0" cy="0"/>
          <a:chOff x="0" y="0"/>
          <a:chExt cx="0" cy="0"/>
        </a:xfrm>
      </p:grpSpPr>
      <p:sp>
        <p:nvSpPr>
          <p:cNvPr id="5" name="Rectangle 2">
            <a:extLst>
              <a:ext uri="{FF2B5EF4-FFF2-40B4-BE49-F238E27FC236}">
                <a16:creationId xmlns:a16="http://schemas.microsoft.com/office/drawing/2014/main" id="{4582A3DF-460C-09B3-B988-ECA0BAB4613C}"/>
              </a:ext>
            </a:extLst>
          </p:cNvPr>
          <p:cNvSpPr txBox="1">
            <a:spLocks noChangeArrowheads="1"/>
          </p:cNvSpPr>
          <p:nvPr/>
        </p:nvSpPr>
        <p:spPr>
          <a:xfrm>
            <a:off x="2209800" y="426309"/>
            <a:ext cx="7772400" cy="685800"/>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latin typeface="Verdana" panose="020B0604030504040204" pitchFamily="34" charset="0"/>
                <a:ea typeface="Verdana" panose="020B0604030504040204" pitchFamily="34" charset="0"/>
                <a:cs typeface="Verdana" panose="020B0604030504040204" pitchFamily="34" charset="0"/>
              </a:rPr>
              <a:t>Maintenance (cont’d)</a:t>
            </a:r>
            <a:endParaRPr lang="en-US" b="1" i="1" dirty="0">
              <a:latin typeface="Verdana" panose="020B0604030504040204" pitchFamily="34" charset="0"/>
              <a:ea typeface="Verdana" panose="020B0604030504040204" pitchFamily="34" charset="0"/>
              <a:cs typeface="Verdana" panose="020B0604030504040204" pitchFamily="34" charset="0"/>
            </a:endParaRPr>
          </a:p>
        </p:txBody>
      </p:sp>
      <p:pic>
        <p:nvPicPr>
          <p:cNvPr id="2" name="Picture 1">
            <a:extLst>
              <a:ext uri="{FF2B5EF4-FFF2-40B4-BE49-F238E27FC236}">
                <a16:creationId xmlns:a16="http://schemas.microsoft.com/office/drawing/2014/main" id="{0060B0E6-5F54-E862-7616-64E6885708F2}"/>
              </a:ext>
            </a:extLst>
          </p:cNvPr>
          <p:cNvPicPr>
            <a:picLocks noChangeAspect="1"/>
          </p:cNvPicPr>
          <p:nvPr/>
        </p:nvPicPr>
        <p:blipFill>
          <a:blip r:embed="rId3"/>
          <a:srcRect/>
          <a:stretch/>
        </p:blipFill>
        <p:spPr>
          <a:xfrm>
            <a:off x="5958771" y="1601189"/>
            <a:ext cx="6058301" cy="3695854"/>
          </a:xfrm>
          <a:prstGeom prst="rect">
            <a:avLst/>
          </a:prstGeom>
        </p:spPr>
      </p:pic>
      <p:sp>
        <p:nvSpPr>
          <p:cNvPr id="7" name="TextBox 6">
            <a:extLst>
              <a:ext uri="{FF2B5EF4-FFF2-40B4-BE49-F238E27FC236}">
                <a16:creationId xmlns:a16="http://schemas.microsoft.com/office/drawing/2014/main" id="{300892EB-B9FF-1632-EE0B-E1DAB6AAC5F5}"/>
              </a:ext>
            </a:extLst>
          </p:cNvPr>
          <p:cNvSpPr txBox="1"/>
          <p:nvPr/>
        </p:nvSpPr>
        <p:spPr>
          <a:xfrm>
            <a:off x="163002" y="3429000"/>
            <a:ext cx="5790838" cy="923330"/>
          </a:xfrm>
          <a:prstGeom prst="rect">
            <a:avLst/>
          </a:prstGeom>
          <a:noFill/>
        </p:spPr>
        <p:txBody>
          <a:bodyPr wrap="square" rtlCol="0">
            <a:spAutoFit/>
          </a:bodyPr>
          <a:lstStyle/>
          <a:p>
            <a:pPr marL="285750" indent="-285750">
              <a:buFont typeface="Wingdings" pitchFamily="2" charset="2"/>
              <a:buChar char="§"/>
            </a:pPr>
            <a:r>
              <a:rPr lang="en-US" dirty="0">
                <a:effectLst/>
                <a:latin typeface="Arial" panose="020B0604020202020204" pitchFamily="34" charset="0"/>
                <a:cs typeface="Arial" panose="020B0604020202020204" pitchFamily="34" charset="0"/>
              </a:rPr>
              <a:t>Press </a:t>
            </a:r>
            <a:r>
              <a:rPr lang="en-US" b="1" dirty="0">
                <a:effectLst/>
                <a:latin typeface="Arial" panose="020B0604020202020204" pitchFamily="34" charset="0"/>
                <a:cs typeface="Arial" panose="020B0604020202020204" pitchFamily="34" charset="0"/>
              </a:rPr>
              <a:t>Alarm Test</a:t>
            </a:r>
            <a:r>
              <a:rPr lang="en-US" b="1"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screen appears, displaying up to 16 configured channels and row of buttons.</a:t>
            </a:r>
            <a:endParaRPr lang="en-US" b="1"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65447870-3EB2-0FA2-DE16-BA1716B6F875}"/>
              </a:ext>
            </a:extLst>
          </p:cNvPr>
          <p:cNvSpPr txBox="1"/>
          <p:nvPr/>
        </p:nvSpPr>
        <p:spPr>
          <a:xfrm>
            <a:off x="153004" y="1028677"/>
            <a:ext cx="11885992" cy="369332"/>
          </a:xfrm>
          <a:prstGeom prst="rect">
            <a:avLst/>
          </a:prstGeom>
          <a:noFill/>
        </p:spPr>
        <p:txBody>
          <a:bodyPr wrap="square" rtlCol="0">
            <a:spAutoFit/>
          </a:bodyPr>
          <a:lstStyle/>
          <a:p>
            <a:pPr algn="ctr"/>
            <a:r>
              <a:rPr lang="en-US" i="1" u="sng" dirty="0">
                <a:effectLst/>
                <a:latin typeface="Arial" panose="020B0604020202020204" pitchFamily="34" charset="0"/>
                <a:cs typeface="Arial" panose="020B0604020202020204" pitchFamily="34" charset="0"/>
              </a:rPr>
              <a:t>Alarm Test</a:t>
            </a:r>
            <a:endParaRPr lang="en-US" b="1" i="1" u="sng" dirty="0">
              <a:effectLst/>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C0B40E20-AAE2-1CA3-C635-A44505ADD526}"/>
              </a:ext>
            </a:extLst>
          </p:cNvPr>
          <p:cNvSpPr>
            <a:spLocks noGrp="1"/>
          </p:cNvSpPr>
          <p:nvPr>
            <p:ph type="sldNum" sz="quarter" idx="12"/>
          </p:nvPr>
        </p:nvSpPr>
        <p:spPr/>
        <p:txBody>
          <a:bodyPr/>
          <a:lstStyle/>
          <a:p>
            <a:fld id="{E978D400-3AD1-5849-ABFC-8F9AFA5999A3}" type="slidenum">
              <a:rPr lang="en-US" smtClean="0"/>
              <a:t>100</a:t>
            </a:fld>
            <a:endParaRPr lang="en-US"/>
          </a:p>
        </p:txBody>
      </p:sp>
    </p:spTree>
    <p:extLst>
      <p:ext uri="{BB962C8B-B14F-4D97-AF65-F5344CB8AC3E}">
        <p14:creationId xmlns:p14="http://schemas.microsoft.com/office/powerpoint/2010/main" val="2816781264"/>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12744B-2C0E-32FD-C323-E4C08649F500}"/>
            </a:ext>
          </a:extLst>
        </p:cNvPr>
        <p:cNvGrpSpPr/>
        <p:nvPr/>
      </p:nvGrpSpPr>
      <p:grpSpPr>
        <a:xfrm>
          <a:off x="0" y="0"/>
          <a:ext cx="0" cy="0"/>
          <a:chOff x="0" y="0"/>
          <a:chExt cx="0" cy="0"/>
        </a:xfrm>
      </p:grpSpPr>
      <p:sp>
        <p:nvSpPr>
          <p:cNvPr id="5" name="Rectangle 2">
            <a:extLst>
              <a:ext uri="{FF2B5EF4-FFF2-40B4-BE49-F238E27FC236}">
                <a16:creationId xmlns:a16="http://schemas.microsoft.com/office/drawing/2014/main" id="{135150A3-A27E-BC1C-18AB-4F5800C3C571}"/>
              </a:ext>
            </a:extLst>
          </p:cNvPr>
          <p:cNvSpPr txBox="1">
            <a:spLocks noChangeArrowheads="1"/>
          </p:cNvSpPr>
          <p:nvPr/>
        </p:nvSpPr>
        <p:spPr>
          <a:xfrm>
            <a:off x="2209800" y="426309"/>
            <a:ext cx="7772400" cy="685800"/>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latin typeface="Verdana" panose="020B0604030504040204" pitchFamily="34" charset="0"/>
                <a:ea typeface="Verdana" panose="020B0604030504040204" pitchFamily="34" charset="0"/>
                <a:cs typeface="Verdana" panose="020B0604030504040204" pitchFamily="34" charset="0"/>
              </a:rPr>
              <a:t>Maintenance (cont’d)</a:t>
            </a:r>
            <a:endParaRPr lang="en-US" b="1" i="1" dirty="0">
              <a:latin typeface="Verdana" panose="020B0604030504040204" pitchFamily="34" charset="0"/>
              <a:ea typeface="Verdana" panose="020B0604030504040204" pitchFamily="34" charset="0"/>
              <a:cs typeface="Verdana" panose="020B0604030504040204" pitchFamily="34" charset="0"/>
            </a:endParaRPr>
          </a:p>
        </p:txBody>
      </p:sp>
      <p:pic>
        <p:nvPicPr>
          <p:cNvPr id="2" name="Picture 1">
            <a:extLst>
              <a:ext uri="{FF2B5EF4-FFF2-40B4-BE49-F238E27FC236}">
                <a16:creationId xmlns:a16="http://schemas.microsoft.com/office/drawing/2014/main" id="{35404CA5-4EF2-1F29-71FD-DD2D508DB83D}"/>
              </a:ext>
            </a:extLst>
          </p:cNvPr>
          <p:cNvPicPr>
            <a:picLocks noChangeAspect="1"/>
          </p:cNvPicPr>
          <p:nvPr/>
        </p:nvPicPr>
        <p:blipFill>
          <a:blip r:embed="rId3"/>
          <a:srcRect/>
          <a:stretch/>
        </p:blipFill>
        <p:spPr>
          <a:xfrm>
            <a:off x="5958771" y="1601189"/>
            <a:ext cx="6058301" cy="3695854"/>
          </a:xfrm>
          <a:prstGeom prst="rect">
            <a:avLst/>
          </a:prstGeom>
        </p:spPr>
      </p:pic>
      <p:sp>
        <p:nvSpPr>
          <p:cNvPr id="7" name="TextBox 6">
            <a:extLst>
              <a:ext uri="{FF2B5EF4-FFF2-40B4-BE49-F238E27FC236}">
                <a16:creationId xmlns:a16="http://schemas.microsoft.com/office/drawing/2014/main" id="{0B494C56-9672-73F7-EE46-733A370AFD50}"/>
              </a:ext>
            </a:extLst>
          </p:cNvPr>
          <p:cNvSpPr txBox="1"/>
          <p:nvPr/>
        </p:nvSpPr>
        <p:spPr>
          <a:xfrm>
            <a:off x="163002" y="1601189"/>
            <a:ext cx="5790838" cy="923330"/>
          </a:xfrm>
          <a:prstGeom prst="rect">
            <a:avLst/>
          </a:prstGeom>
          <a:noFill/>
        </p:spPr>
        <p:txBody>
          <a:bodyPr wrap="square" rtlCol="0">
            <a:spAutoFit/>
          </a:bodyPr>
          <a:lstStyle/>
          <a:p>
            <a:r>
              <a:rPr lang="en-US" dirty="0">
                <a:effectLst/>
                <a:latin typeface="Arial" panose="020B0604020202020204" pitchFamily="34" charset="0"/>
                <a:cs typeface="Arial" panose="020B0604020202020204" pitchFamily="34" charset="0"/>
              </a:rPr>
              <a:t>The following list describes the function of each button and thei</a:t>
            </a:r>
            <a:r>
              <a:rPr lang="en-US" dirty="0">
                <a:latin typeface="Arial" panose="020B0604020202020204" pitchFamily="34" charset="0"/>
                <a:cs typeface="Arial" panose="020B0604020202020204" pitchFamily="34" charset="0"/>
              </a:rPr>
              <a:t>r effect on the relays of selected channels.</a:t>
            </a:r>
            <a:endParaRPr lang="en-US" b="1"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CC0315B9-DECF-5D9E-6A36-DB7C2CA84F9C}"/>
              </a:ext>
            </a:extLst>
          </p:cNvPr>
          <p:cNvSpPr txBox="1"/>
          <p:nvPr/>
        </p:nvSpPr>
        <p:spPr>
          <a:xfrm>
            <a:off x="153004" y="1028677"/>
            <a:ext cx="11885992" cy="369332"/>
          </a:xfrm>
          <a:prstGeom prst="rect">
            <a:avLst/>
          </a:prstGeom>
          <a:noFill/>
        </p:spPr>
        <p:txBody>
          <a:bodyPr wrap="square" rtlCol="0">
            <a:spAutoFit/>
          </a:bodyPr>
          <a:lstStyle/>
          <a:p>
            <a:pPr algn="ctr"/>
            <a:r>
              <a:rPr lang="en-US" i="1" u="sng" dirty="0">
                <a:effectLst/>
                <a:latin typeface="Arial" panose="020B0604020202020204" pitchFamily="34" charset="0"/>
                <a:cs typeface="Arial" panose="020B0604020202020204" pitchFamily="34" charset="0"/>
              </a:rPr>
              <a:t>Alarm Test</a:t>
            </a:r>
            <a:endParaRPr lang="en-US" b="1" i="1" u="sng" dirty="0">
              <a:effectLst/>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EFE034CC-18E0-4DB3-C510-29F1D7796EFF}"/>
              </a:ext>
            </a:extLst>
          </p:cNvPr>
          <p:cNvSpPr txBox="1"/>
          <p:nvPr/>
        </p:nvSpPr>
        <p:spPr>
          <a:xfrm>
            <a:off x="174928" y="2727699"/>
            <a:ext cx="5790838" cy="3416320"/>
          </a:xfrm>
          <a:prstGeom prst="rect">
            <a:avLst/>
          </a:prstGeom>
          <a:noFill/>
        </p:spPr>
        <p:txBody>
          <a:bodyPr wrap="square" rtlCol="0">
            <a:spAutoFit/>
          </a:bodyPr>
          <a:lstStyle/>
          <a:p>
            <a:r>
              <a:rPr lang="en-US" b="1" dirty="0">
                <a:effectLst/>
                <a:latin typeface="Arial" panose="020B0604020202020204" pitchFamily="34" charset="0"/>
                <a:cs typeface="Arial" panose="020B0604020202020204" pitchFamily="34" charset="0"/>
              </a:rPr>
              <a:t>Alarm 1:</a:t>
            </a:r>
          </a:p>
          <a:p>
            <a:pPr marL="285750" indent="-285750">
              <a:buFont typeface="Arial" panose="020B0604020202020204" pitchFamily="34" charset="0"/>
              <a:buChar char="•"/>
            </a:pPr>
            <a:r>
              <a:rPr lang="en-US" dirty="0">
                <a:effectLst/>
                <a:latin typeface="Arial" panose="020B0604020202020204" pitchFamily="34" charset="0"/>
                <a:cs typeface="Arial" panose="020B0604020202020204" pitchFamily="34" charset="0"/>
              </a:rPr>
              <a:t>Pressing the Alarm 1 button will ramp the reading for any selected channel(s) and the 4-20</a:t>
            </a:r>
            <a:r>
              <a:rPr lang="en-US" dirty="0">
                <a:latin typeface="Arial" panose="020B0604020202020204" pitchFamily="34" charset="0"/>
                <a:cs typeface="Arial" panose="020B0604020202020204" pitchFamily="34" charset="0"/>
              </a:rPr>
              <a:t> </a:t>
            </a:r>
            <a:r>
              <a:rPr lang="en-US" dirty="0">
                <a:effectLst/>
                <a:latin typeface="Arial" panose="020B0604020202020204" pitchFamily="34" charset="0"/>
                <a:cs typeface="Arial" panose="020B0604020202020204" pitchFamily="34" charset="0"/>
              </a:rPr>
              <a:t>mA output up (or down if Alarm 1 is a decreasing alarm for an oxygen channel) until it</a:t>
            </a:r>
            <a:r>
              <a:rPr lang="en-US" dirty="0">
                <a:latin typeface="Arial" panose="020B0604020202020204" pitchFamily="34" charset="0"/>
                <a:cs typeface="Arial" panose="020B0604020202020204" pitchFamily="34" charset="0"/>
              </a:rPr>
              <a:t> </a:t>
            </a:r>
            <a:r>
              <a:rPr lang="en-US" dirty="0">
                <a:effectLst/>
                <a:latin typeface="Arial" panose="020B0604020202020204" pitchFamily="34" charset="0"/>
                <a:cs typeface="Arial" panose="020B0604020202020204" pitchFamily="34" charset="0"/>
              </a:rPr>
              <a:t>reaches the Alarm 1 setpoint.</a:t>
            </a:r>
            <a:br>
              <a:rPr lang="en-US" dirty="0">
                <a:effectLst/>
                <a:latin typeface="Arial" panose="020B0604020202020204" pitchFamily="34" charset="0"/>
                <a:cs typeface="Arial" panose="020B0604020202020204" pitchFamily="34" charset="0"/>
              </a:rPr>
            </a:br>
            <a:endParaRPr lang="en-US" dirty="0">
              <a:effectLst/>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dirty="0">
                <a:effectLst/>
                <a:latin typeface="Arial" panose="020B0604020202020204" pitchFamily="34" charset="0"/>
                <a:cs typeface="Arial" panose="020B0604020202020204" pitchFamily="34" charset="0"/>
              </a:rPr>
              <a:t>All Alarm 1 indications will be initiated and any relays mapped to the Alarm 1 condition</a:t>
            </a:r>
            <a:r>
              <a:rPr lang="en-US" dirty="0">
                <a:latin typeface="Arial" panose="020B0604020202020204" pitchFamily="34" charset="0"/>
                <a:cs typeface="Arial" panose="020B0604020202020204" pitchFamily="34" charset="0"/>
              </a:rPr>
              <a:t> </a:t>
            </a:r>
            <a:r>
              <a:rPr lang="en-US" dirty="0">
                <a:effectLst/>
                <a:latin typeface="Arial" panose="020B0604020202020204" pitchFamily="34" charset="0"/>
                <a:cs typeface="Arial" panose="020B0604020202020204" pitchFamily="34" charset="0"/>
              </a:rPr>
              <a:t>for the selected channel(s) will activate (or deactivate if defined as NE).</a:t>
            </a:r>
          </a:p>
          <a:p>
            <a:pPr marL="285750" indent="-285750">
              <a:buFont typeface="Arial" panose="020B0604020202020204" pitchFamily="34" charset="0"/>
              <a:buChar char="•"/>
            </a:pPr>
            <a:endParaRPr lang="en-US" dirty="0">
              <a:effectLst/>
              <a:latin typeface="Times"/>
            </a:endParaRPr>
          </a:p>
        </p:txBody>
      </p:sp>
      <p:sp>
        <p:nvSpPr>
          <p:cNvPr id="9" name="Right Arrow 8">
            <a:extLst>
              <a:ext uri="{FF2B5EF4-FFF2-40B4-BE49-F238E27FC236}">
                <a16:creationId xmlns:a16="http://schemas.microsoft.com/office/drawing/2014/main" id="{DDB7E1D5-72AA-634A-9829-352FDCB10A61}"/>
              </a:ext>
            </a:extLst>
          </p:cNvPr>
          <p:cNvSpPr/>
          <p:nvPr/>
        </p:nvSpPr>
        <p:spPr>
          <a:xfrm rot="17391868">
            <a:off x="5908659" y="5788844"/>
            <a:ext cx="1295883" cy="234336"/>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466C4076-A85E-5EA9-23AE-BC12310C11C7}"/>
              </a:ext>
            </a:extLst>
          </p:cNvPr>
          <p:cNvSpPr>
            <a:spLocks noGrp="1"/>
          </p:cNvSpPr>
          <p:nvPr>
            <p:ph type="sldNum" sz="quarter" idx="12"/>
          </p:nvPr>
        </p:nvSpPr>
        <p:spPr/>
        <p:txBody>
          <a:bodyPr/>
          <a:lstStyle/>
          <a:p>
            <a:fld id="{E978D400-3AD1-5849-ABFC-8F9AFA5999A3}" type="slidenum">
              <a:rPr lang="en-US" smtClean="0"/>
              <a:t>101</a:t>
            </a:fld>
            <a:endParaRPr lang="en-US"/>
          </a:p>
        </p:txBody>
      </p:sp>
    </p:spTree>
    <p:extLst>
      <p:ext uri="{BB962C8B-B14F-4D97-AF65-F5344CB8AC3E}">
        <p14:creationId xmlns:p14="http://schemas.microsoft.com/office/powerpoint/2010/main" val="2749731084"/>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BE13A5-7973-BD04-4209-428FAC5BAD34}"/>
            </a:ext>
          </a:extLst>
        </p:cNvPr>
        <p:cNvGrpSpPr/>
        <p:nvPr/>
      </p:nvGrpSpPr>
      <p:grpSpPr>
        <a:xfrm>
          <a:off x="0" y="0"/>
          <a:ext cx="0" cy="0"/>
          <a:chOff x="0" y="0"/>
          <a:chExt cx="0" cy="0"/>
        </a:xfrm>
      </p:grpSpPr>
      <p:sp>
        <p:nvSpPr>
          <p:cNvPr id="5" name="Rectangle 2">
            <a:extLst>
              <a:ext uri="{FF2B5EF4-FFF2-40B4-BE49-F238E27FC236}">
                <a16:creationId xmlns:a16="http://schemas.microsoft.com/office/drawing/2014/main" id="{2CA7A05D-79CA-CEFD-09FC-D6FAD9B28D9B}"/>
              </a:ext>
            </a:extLst>
          </p:cNvPr>
          <p:cNvSpPr txBox="1">
            <a:spLocks noChangeArrowheads="1"/>
          </p:cNvSpPr>
          <p:nvPr/>
        </p:nvSpPr>
        <p:spPr>
          <a:xfrm>
            <a:off x="2209800" y="426309"/>
            <a:ext cx="7772400" cy="685800"/>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latin typeface="Verdana" panose="020B0604030504040204" pitchFamily="34" charset="0"/>
                <a:ea typeface="Verdana" panose="020B0604030504040204" pitchFamily="34" charset="0"/>
                <a:cs typeface="Verdana" panose="020B0604030504040204" pitchFamily="34" charset="0"/>
              </a:rPr>
              <a:t>Maintenance (cont’d)</a:t>
            </a:r>
            <a:endParaRPr lang="en-US" b="1" i="1" dirty="0">
              <a:latin typeface="Verdana" panose="020B0604030504040204" pitchFamily="34" charset="0"/>
              <a:ea typeface="Verdana" panose="020B0604030504040204" pitchFamily="34" charset="0"/>
              <a:cs typeface="Verdana" panose="020B0604030504040204" pitchFamily="34" charset="0"/>
            </a:endParaRPr>
          </a:p>
        </p:txBody>
      </p:sp>
      <p:pic>
        <p:nvPicPr>
          <p:cNvPr id="2" name="Picture 1">
            <a:extLst>
              <a:ext uri="{FF2B5EF4-FFF2-40B4-BE49-F238E27FC236}">
                <a16:creationId xmlns:a16="http://schemas.microsoft.com/office/drawing/2014/main" id="{E242F0D0-F1BA-9D31-3A97-C6E80F524292}"/>
              </a:ext>
            </a:extLst>
          </p:cNvPr>
          <p:cNvPicPr>
            <a:picLocks noChangeAspect="1"/>
          </p:cNvPicPr>
          <p:nvPr/>
        </p:nvPicPr>
        <p:blipFill>
          <a:blip r:embed="rId3"/>
          <a:srcRect/>
          <a:stretch/>
        </p:blipFill>
        <p:spPr>
          <a:xfrm>
            <a:off x="5958771" y="1601189"/>
            <a:ext cx="6058301" cy="3695854"/>
          </a:xfrm>
          <a:prstGeom prst="rect">
            <a:avLst/>
          </a:prstGeom>
        </p:spPr>
      </p:pic>
      <p:sp>
        <p:nvSpPr>
          <p:cNvPr id="3" name="TextBox 2">
            <a:extLst>
              <a:ext uri="{FF2B5EF4-FFF2-40B4-BE49-F238E27FC236}">
                <a16:creationId xmlns:a16="http://schemas.microsoft.com/office/drawing/2014/main" id="{8D141D71-F002-C59C-DCC8-FF2BEFDDBB89}"/>
              </a:ext>
            </a:extLst>
          </p:cNvPr>
          <p:cNvSpPr txBox="1"/>
          <p:nvPr/>
        </p:nvSpPr>
        <p:spPr>
          <a:xfrm>
            <a:off x="153004" y="1028677"/>
            <a:ext cx="11885992" cy="369332"/>
          </a:xfrm>
          <a:prstGeom prst="rect">
            <a:avLst/>
          </a:prstGeom>
          <a:noFill/>
        </p:spPr>
        <p:txBody>
          <a:bodyPr wrap="square" rtlCol="0">
            <a:spAutoFit/>
          </a:bodyPr>
          <a:lstStyle/>
          <a:p>
            <a:pPr algn="ctr"/>
            <a:r>
              <a:rPr lang="en-US" i="1" u="sng" dirty="0">
                <a:effectLst/>
                <a:latin typeface="Arial" panose="020B0604020202020204" pitchFamily="34" charset="0"/>
                <a:cs typeface="Arial" panose="020B0604020202020204" pitchFamily="34" charset="0"/>
              </a:rPr>
              <a:t>Alarm Test</a:t>
            </a:r>
            <a:endParaRPr lang="en-US" b="1" i="1" u="sng" dirty="0">
              <a:effectLst/>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BF3D7E6C-3152-1021-3ADB-7F4BB47F054A}"/>
              </a:ext>
            </a:extLst>
          </p:cNvPr>
          <p:cNvSpPr txBox="1"/>
          <p:nvPr/>
        </p:nvSpPr>
        <p:spPr>
          <a:xfrm>
            <a:off x="174928" y="2000377"/>
            <a:ext cx="5790838" cy="3416320"/>
          </a:xfrm>
          <a:prstGeom prst="rect">
            <a:avLst/>
          </a:prstGeom>
          <a:noFill/>
        </p:spPr>
        <p:txBody>
          <a:bodyPr wrap="square" rtlCol="0">
            <a:spAutoFit/>
          </a:bodyPr>
          <a:lstStyle/>
          <a:p>
            <a:r>
              <a:rPr lang="en-US" b="1" dirty="0">
                <a:effectLst/>
                <a:latin typeface="Arial" panose="020B0604020202020204" pitchFamily="34" charset="0"/>
                <a:cs typeface="Arial" panose="020B0604020202020204" pitchFamily="34" charset="0"/>
              </a:rPr>
              <a:t>Alarm 2:</a:t>
            </a:r>
          </a:p>
          <a:p>
            <a:pPr marL="285750" indent="-285750">
              <a:buFont typeface="Arial" panose="020B0604020202020204" pitchFamily="34" charset="0"/>
              <a:buChar char="•"/>
            </a:pPr>
            <a:r>
              <a:rPr lang="en-US" dirty="0">
                <a:effectLst/>
                <a:latin typeface="Arial" panose="020B0604020202020204" pitchFamily="34" charset="0"/>
                <a:cs typeface="Arial" panose="020B0604020202020204" pitchFamily="34" charset="0"/>
              </a:rPr>
              <a:t>Pressing the Alarm 2 button will ramp the reading for any selected channel(s) and the 4-20</a:t>
            </a:r>
            <a:r>
              <a:rPr lang="en-US" dirty="0">
                <a:latin typeface="Arial" panose="020B0604020202020204" pitchFamily="34" charset="0"/>
                <a:cs typeface="Arial" panose="020B0604020202020204" pitchFamily="34" charset="0"/>
              </a:rPr>
              <a:t> </a:t>
            </a:r>
            <a:r>
              <a:rPr lang="en-US" dirty="0">
                <a:effectLst/>
                <a:latin typeface="Arial" panose="020B0604020202020204" pitchFamily="34" charset="0"/>
                <a:cs typeface="Arial" panose="020B0604020202020204" pitchFamily="34" charset="0"/>
              </a:rPr>
              <a:t>mA output up (or down if Alarm 2 is a decreasing alarm for an oxygen channel) until it</a:t>
            </a:r>
            <a:r>
              <a:rPr lang="en-US" dirty="0">
                <a:latin typeface="Arial" panose="020B0604020202020204" pitchFamily="34" charset="0"/>
                <a:cs typeface="Arial" panose="020B0604020202020204" pitchFamily="34" charset="0"/>
              </a:rPr>
              <a:t> </a:t>
            </a:r>
            <a:r>
              <a:rPr lang="en-US" dirty="0">
                <a:effectLst/>
                <a:latin typeface="Arial" panose="020B0604020202020204" pitchFamily="34" charset="0"/>
                <a:cs typeface="Arial" panose="020B0604020202020204" pitchFamily="34" charset="0"/>
              </a:rPr>
              <a:t>reaches the Alarm 2 setpoint.</a:t>
            </a:r>
            <a:br>
              <a:rPr lang="en-US" dirty="0">
                <a:effectLst/>
                <a:latin typeface="Arial" panose="020B0604020202020204" pitchFamily="34" charset="0"/>
                <a:cs typeface="Arial" panose="020B0604020202020204" pitchFamily="34" charset="0"/>
              </a:rPr>
            </a:br>
            <a:endParaRPr lang="en-US" dirty="0">
              <a:effectLst/>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dirty="0">
                <a:effectLst/>
                <a:latin typeface="Arial" panose="020B0604020202020204" pitchFamily="34" charset="0"/>
                <a:cs typeface="Arial" panose="020B0604020202020204" pitchFamily="34" charset="0"/>
              </a:rPr>
              <a:t>All Alarm 2 indications will be initiated and any relays mapped to the Alarm 2 condition</a:t>
            </a:r>
            <a:r>
              <a:rPr lang="en-US" dirty="0">
                <a:latin typeface="Arial" panose="020B0604020202020204" pitchFamily="34" charset="0"/>
                <a:cs typeface="Arial" panose="020B0604020202020204" pitchFamily="34" charset="0"/>
              </a:rPr>
              <a:t> </a:t>
            </a:r>
            <a:r>
              <a:rPr lang="en-US" dirty="0">
                <a:effectLst/>
                <a:latin typeface="Arial" panose="020B0604020202020204" pitchFamily="34" charset="0"/>
                <a:cs typeface="Arial" panose="020B0604020202020204" pitchFamily="34" charset="0"/>
              </a:rPr>
              <a:t>for the selected channel(s) will activate (or deactivate if defined as NE).</a:t>
            </a:r>
          </a:p>
          <a:p>
            <a:pPr marL="285750" indent="-285750">
              <a:buFont typeface="Arial" panose="020B0604020202020204" pitchFamily="34" charset="0"/>
              <a:buChar char="•"/>
            </a:pPr>
            <a:endParaRPr lang="en-US" dirty="0">
              <a:effectLst/>
              <a:latin typeface="Times"/>
            </a:endParaRPr>
          </a:p>
        </p:txBody>
      </p:sp>
      <p:sp>
        <p:nvSpPr>
          <p:cNvPr id="9" name="Right Arrow 8">
            <a:extLst>
              <a:ext uri="{FF2B5EF4-FFF2-40B4-BE49-F238E27FC236}">
                <a16:creationId xmlns:a16="http://schemas.microsoft.com/office/drawing/2014/main" id="{C4723332-47B9-3DA6-D559-1CC26084FEB7}"/>
              </a:ext>
            </a:extLst>
          </p:cNvPr>
          <p:cNvSpPr/>
          <p:nvPr/>
        </p:nvSpPr>
        <p:spPr>
          <a:xfrm rot="17391868">
            <a:off x="6575409" y="5788844"/>
            <a:ext cx="1295883" cy="234336"/>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DB1A18FA-3D33-F723-FBD4-D90EEDA577FE}"/>
              </a:ext>
            </a:extLst>
          </p:cNvPr>
          <p:cNvSpPr>
            <a:spLocks noGrp="1"/>
          </p:cNvSpPr>
          <p:nvPr>
            <p:ph type="sldNum" sz="quarter" idx="12"/>
          </p:nvPr>
        </p:nvSpPr>
        <p:spPr/>
        <p:txBody>
          <a:bodyPr/>
          <a:lstStyle/>
          <a:p>
            <a:fld id="{E978D400-3AD1-5849-ABFC-8F9AFA5999A3}" type="slidenum">
              <a:rPr lang="en-US" smtClean="0"/>
              <a:t>102</a:t>
            </a:fld>
            <a:endParaRPr lang="en-US"/>
          </a:p>
        </p:txBody>
      </p:sp>
    </p:spTree>
    <p:extLst>
      <p:ext uri="{BB962C8B-B14F-4D97-AF65-F5344CB8AC3E}">
        <p14:creationId xmlns:p14="http://schemas.microsoft.com/office/powerpoint/2010/main" val="1716825728"/>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ADCDEB-86A2-A8C9-BF98-464EAA522D05}"/>
            </a:ext>
          </a:extLst>
        </p:cNvPr>
        <p:cNvGrpSpPr/>
        <p:nvPr/>
      </p:nvGrpSpPr>
      <p:grpSpPr>
        <a:xfrm>
          <a:off x="0" y="0"/>
          <a:ext cx="0" cy="0"/>
          <a:chOff x="0" y="0"/>
          <a:chExt cx="0" cy="0"/>
        </a:xfrm>
      </p:grpSpPr>
      <p:sp>
        <p:nvSpPr>
          <p:cNvPr id="5" name="Rectangle 2">
            <a:extLst>
              <a:ext uri="{FF2B5EF4-FFF2-40B4-BE49-F238E27FC236}">
                <a16:creationId xmlns:a16="http://schemas.microsoft.com/office/drawing/2014/main" id="{287E8B88-E772-87B5-4079-E7F9B8313696}"/>
              </a:ext>
            </a:extLst>
          </p:cNvPr>
          <p:cNvSpPr txBox="1">
            <a:spLocks noChangeArrowheads="1"/>
          </p:cNvSpPr>
          <p:nvPr/>
        </p:nvSpPr>
        <p:spPr>
          <a:xfrm>
            <a:off x="2209800" y="426309"/>
            <a:ext cx="7772400" cy="685800"/>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latin typeface="Verdana" panose="020B0604030504040204" pitchFamily="34" charset="0"/>
                <a:ea typeface="Verdana" panose="020B0604030504040204" pitchFamily="34" charset="0"/>
                <a:cs typeface="Verdana" panose="020B0604030504040204" pitchFamily="34" charset="0"/>
              </a:rPr>
              <a:t>Maintenance (cont’d)</a:t>
            </a:r>
            <a:endParaRPr lang="en-US" b="1" i="1" dirty="0">
              <a:latin typeface="Verdana" panose="020B0604030504040204" pitchFamily="34" charset="0"/>
              <a:ea typeface="Verdana" panose="020B0604030504040204" pitchFamily="34" charset="0"/>
              <a:cs typeface="Verdana" panose="020B0604030504040204" pitchFamily="34" charset="0"/>
            </a:endParaRPr>
          </a:p>
        </p:txBody>
      </p:sp>
      <p:pic>
        <p:nvPicPr>
          <p:cNvPr id="2" name="Picture 1">
            <a:extLst>
              <a:ext uri="{FF2B5EF4-FFF2-40B4-BE49-F238E27FC236}">
                <a16:creationId xmlns:a16="http://schemas.microsoft.com/office/drawing/2014/main" id="{FB5AEC96-16FF-8E34-2DE0-8DF88BC35073}"/>
              </a:ext>
            </a:extLst>
          </p:cNvPr>
          <p:cNvPicPr>
            <a:picLocks noChangeAspect="1"/>
          </p:cNvPicPr>
          <p:nvPr/>
        </p:nvPicPr>
        <p:blipFill>
          <a:blip r:embed="rId3"/>
          <a:srcRect/>
          <a:stretch/>
        </p:blipFill>
        <p:spPr>
          <a:xfrm>
            <a:off x="5958771" y="1601189"/>
            <a:ext cx="6058301" cy="3695854"/>
          </a:xfrm>
          <a:prstGeom prst="rect">
            <a:avLst/>
          </a:prstGeom>
        </p:spPr>
      </p:pic>
      <p:sp>
        <p:nvSpPr>
          <p:cNvPr id="3" name="TextBox 2">
            <a:extLst>
              <a:ext uri="{FF2B5EF4-FFF2-40B4-BE49-F238E27FC236}">
                <a16:creationId xmlns:a16="http://schemas.microsoft.com/office/drawing/2014/main" id="{9354CE52-7837-A158-AAF0-189E76F31A78}"/>
              </a:ext>
            </a:extLst>
          </p:cNvPr>
          <p:cNvSpPr txBox="1"/>
          <p:nvPr/>
        </p:nvSpPr>
        <p:spPr>
          <a:xfrm>
            <a:off x="153004" y="1028677"/>
            <a:ext cx="11885992" cy="369332"/>
          </a:xfrm>
          <a:prstGeom prst="rect">
            <a:avLst/>
          </a:prstGeom>
          <a:noFill/>
        </p:spPr>
        <p:txBody>
          <a:bodyPr wrap="square" rtlCol="0">
            <a:spAutoFit/>
          </a:bodyPr>
          <a:lstStyle/>
          <a:p>
            <a:pPr algn="ctr"/>
            <a:r>
              <a:rPr lang="en-US" i="1" u="sng" dirty="0">
                <a:effectLst/>
                <a:latin typeface="Arial" panose="020B0604020202020204" pitchFamily="34" charset="0"/>
                <a:cs typeface="Arial" panose="020B0604020202020204" pitchFamily="34" charset="0"/>
              </a:rPr>
              <a:t>Alarm Test</a:t>
            </a:r>
            <a:endParaRPr lang="en-US" b="1" i="1" u="sng" dirty="0">
              <a:effectLst/>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A6761688-6D96-6A4A-A53F-0AB7D1FDD566}"/>
              </a:ext>
            </a:extLst>
          </p:cNvPr>
          <p:cNvSpPr txBox="1"/>
          <p:nvPr/>
        </p:nvSpPr>
        <p:spPr>
          <a:xfrm>
            <a:off x="174928" y="2000377"/>
            <a:ext cx="5790838" cy="3139321"/>
          </a:xfrm>
          <a:prstGeom prst="rect">
            <a:avLst/>
          </a:prstGeom>
          <a:noFill/>
        </p:spPr>
        <p:txBody>
          <a:bodyPr wrap="square" rtlCol="0">
            <a:spAutoFit/>
          </a:bodyPr>
          <a:lstStyle/>
          <a:p>
            <a:r>
              <a:rPr lang="en-US" b="1" dirty="0">
                <a:effectLst/>
                <a:latin typeface="Arial" panose="020B0604020202020204" pitchFamily="34" charset="0"/>
                <a:cs typeface="Arial" panose="020B0604020202020204" pitchFamily="34" charset="0"/>
              </a:rPr>
              <a:t>Alarm 3:</a:t>
            </a:r>
          </a:p>
          <a:p>
            <a:pPr marL="285750" indent="-285750">
              <a:buFont typeface="Arial" panose="020B0604020202020204" pitchFamily="34" charset="0"/>
              <a:buChar char="•"/>
            </a:pPr>
            <a:r>
              <a:rPr lang="en-US" dirty="0">
                <a:effectLst/>
                <a:latin typeface="Arial" panose="020B0604020202020204" pitchFamily="34" charset="0"/>
                <a:cs typeface="Arial" panose="020B0604020202020204" pitchFamily="34" charset="0"/>
              </a:rPr>
              <a:t>Pressing the Alarm 3 button will ramp the reading for any selected channel(s) and the 4-20</a:t>
            </a:r>
            <a:r>
              <a:rPr lang="en-US" dirty="0">
                <a:latin typeface="Arial" panose="020B0604020202020204" pitchFamily="34" charset="0"/>
                <a:cs typeface="Arial" panose="020B0604020202020204" pitchFamily="34" charset="0"/>
              </a:rPr>
              <a:t> </a:t>
            </a:r>
            <a:r>
              <a:rPr lang="en-US" dirty="0">
                <a:effectLst/>
                <a:latin typeface="Arial" panose="020B0604020202020204" pitchFamily="34" charset="0"/>
                <a:cs typeface="Arial" panose="020B0604020202020204" pitchFamily="34" charset="0"/>
              </a:rPr>
              <a:t>mA output up (or down if Alarm 3 is a decreasing alarm for an oxygen channel) until it</a:t>
            </a:r>
            <a:r>
              <a:rPr lang="en-US" dirty="0">
                <a:latin typeface="Arial" panose="020B0604020202020204" pitchFamily="34" charset="0"/>
                <a:cs typeface="Arial" panose="020B0604020202020204" pitchFamily="34" charset="0"/>
              </a:rPr>
              <a:t> </a:t>
            </a:r>
            <a:r>
              <a:rPr lang="en-US" dirty="0">
                <a:effectLst/>
                <a:latin typeface="Arial" panose="020B0604020202020204" pitchFamily="34" charset="0"/>
                <a:cs typeface="Arial" panose="020B0604020202020204" pitchFamily="34" charset="0"/>
              </a:rPr>
              <a:t>reaches the Alarm 3 setpoint.</a:t>
            </a:r>
            <a:br>
              <a:rPr lang="en-US" dirty="0">
                <a:effectLst/>
                <a:latin typeface="Arial" panose="020B0604020202020204" pitchFamily="34" charset="0"/>
                <a:cs typeface="Arial" panose="020B0604020202020204" pitchFamily="34" charset="0"/>
              </a:rPr>
            </a:br>
            <a:endParaRPr lang="en-US" dirty="0">
              <a:effectLst/>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dirty="0">
                <a:effectLst/>
                <a:latin typeface="Arial" panose="020B0604020202020204" pitchFamily="34" charset="0"/>
                <a:cs typeface="Arial" panose="020B0604020202020204" pitchFamily="34" charset="0"/>
              </a:rPr>
              <a:t>All Alarm 3 indications will be initiated and any relays mapped to the Alarm 3 condition</a:t>
            </a:r>
            <a:r>
              <a:rPr lang="en-US" dirty="0">
                <a:latin typeface="Arial" panose="020B0604020202020204" pitchFamily="34" charset="0"/>
                <a:cs typeface="Arial" panose="020B0604020202020204" pitchFamily="34" charset="0"/>
              </a:rPr>
              <a:t> </a:t>
            </a:r>
            <a:r>
              <a:rPr lang="en-US" dirty="0">
                <a:effectLst/>
                <a:latin typeface="Arial" panose="020B0604020202020204" pitchFamily="34" charset="0"/>
                <a:cs typeface="Arial" panose="020B0604020202020204" pitchFamily="34" charset="0"/>
              </a:rPr>
              <a:t>for the selected channel(s) will activate (or deactivate if defined as NE).</a:t>
            </a:r>
          </a:p>
        </p:txBody>
      </p:sp>
      <p:sp>
        <p:nvSpPr>
          <p:cNvPr id="9" name="Right Arrow 8">
            <a:extLst>
              <a:ext uri="{FF2B5EF4-FFF2-40B4-BE49-F238E27FC236}">
                <a16:creationId xmlns:a16="http://schemas.microsoft.com/office/drawing/2014/main" id="{03D10886-9523-7514-958B-824394AA2D34}"/>
              </a:ext>
            </a:extLst>
          </p:cNvPr>
          <p:cNvSpPr/>
          <p:nvPr/>
        </p:nvSpPr>
        <p:spPr>
          <a:xfrm rot="17391868">
            <a:off x="7251683" y="5788843"/>
            <a:ext cx="1295883" cy="234336"/>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DED0840F-828E-005F-0861-D5B5BEF4B120}"/>
              </a:ext>
            </a:extLst>
          </p:cNvPr>
          <p:cNvSpPr>
            <a:spLocks noGrp="1"/>
          </p:cNvSpPr>
          <p:nvPr>
            <p:ph type="sldNum" sz="quarter" idx="12"/>
          </p:nvPr>
        </p:nvSpPr>
        <p:spPr/>
        <p:txBody>
          <a:bodyPr/>
          <a:lstStyle/>
          <a:p>
            <a:fld id="{E978D400-3AD1-5849-ABFC-8F9AFA5999A3}" type="slidenum">
              <a:rPr lang="en-US" smtClean="0"/>
              <a:t>103</a:t>
            </a:fld>
            <a:endParaRPr lang="en-US"/>
          </a:p>
        </p:txBody>
      </p:sp>
    </p:spTree>
    <p:extLst>
      <p:ext uri="{BB962C8B-B14F-4D97-AF65-F5344CB8AC3E}">
        <p14:creationId xmlns:p14="http://schemas.microsoft.com/office/powerpoint/2010/main" val="483011974"/>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21E20C-B50E-9155-712F-30AA9E1434CD}"/>
            </a:ext>
          </a:extLst>
        </p:cNvPr>
        <p:cNvGrpSpPr/>
        <p:nvPr/>
      </p:nvGrpSpPr>
      <p:grpSpPr>
        <a:xfrm>
          <a:off x="0" y="0"/>
          <a:ext cx="0" cy="0"/>
          <a:chOff x="0" y="0"/>
          <a:chExt cx="0" cy="0"/>
        </a:xfrm>
      </p:grpSpPr>
      <p:sp>
        <p:nvSpPr>
          <p:cNvPr id="5" name="Rectangle 2">
            <a:extLst>
              <a:ext uri="{FF2B5EF4-FFF2-40B4-BE49-F238E27FC236}">
                <a16:creationId xmlns:a16="http://schemas.microsoft.com/office/drawing/2014/main" id="{6689FEC5-8E50-4BC6-D495-2F145413E0F6}"/>
              </a:ext>
            </a:extLst>
          </p:cNvPr>
          <p:cNvSpPr txBox="1">
            <a:spLocks noChangeArrowheads="1"/>
          </p:cNvSpPr>
          <p:nvPr/>
        </p:nvSpPr>
        <p:spPr>
          <a:xfrm>
            <a:off x="2209800" y="426309"/>
            <a:ext cx="7772400" cy="685800"/>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latin typeface="Verdana" panose="020B0604030504040204" pitchFamily="34" charset="0"/>
                <a:ea typeface="Verdana" panose="020B0604030504040204" pitchFamily="34" charset="0"/>
                <a:cs typeface="Verdana" panose="020B0604030504040204" pitchFamily="34" charset="0"/>
              </a:rPr>
              <a:t>Maintenance (cont’d)</a:t>
            </a:r>
            <a:endParaRPr lang="en-US" b="1" i="1" dirty="0">
              <a:latin typeface="Verdana" panose="020B0604030504040204" pitchFamily="34" charset="0"/>
              <a:ea typeface="Verdana" panose="020B0604030504040204" pitchFamily="34" charset="0"/>
              <a:cs typeface="Verdana" panose="020B0604030504040204" pitchFamily="34" charset="0"/>
            </a:endParaRPr>
          </a:p>
        </p:txBody>
      </p:sp>
      <p:pic>
        <p:nvPicPr>
          <p:cNvPr id="2" name="Picture 1">
            <a:extLst>
              <a:ext uri="{FF2B5EF4-FFF2-40B4-BE49-F238E27FC236}">
                <a16:creationId xmlns:a16="http://schemas.microsoft.com/office/drawing/2014/main" id="{457DA75B-04DF-5CB8-B24A-20A1D634C824}"/>
              </a:ext>
            </a:extLst>
          </p:cNvPr>
          <p:cNvPicPr>
            <a:picLocks noChangeAspect="1"/>
          </p:cNvPicPr>
          <p:nvPr/>
        </p:nvPicPr>
        <p:blipFill>
          <a:blip r:embed="rId3"/>
          <a:srcRect/>
          <a:stretch/>
        </p:blipFill>
        <p:spPr>
          <a:xfrm>
            <a:off x="5958771" y="1601189"/>
            <a:ext cx="6058301" cy="3695854"/>
          </a:xfrm>
          <a:prstGeom prst="rect">
            <a:avLst/>
          </a:prstGeom>
        </p:spPr>
      </p:pic>
      <p:sp>
        <p:nvSpPr>
          <p:cNvPr id="3" name="TextBox 2">
            <a:extLst>
              <a:ext uri="{FF2B5EF4-FFF2-40B4-BE49-F238E27FC236}">
                <a16:creationId xmlns:a16="http://schemas.microsoft.com/office/drawing/2014/main" id="{CB287744-C35F-1D60-5362-5EA4C17B0167}"/>
              </a:ext>
            </a:extLst>
          </p:cNvPr>
          <p:cNvSpPr txBox="1"/>
          <p:nvPr/>
        </p:nvSpPr>
        <p:spPr>
          <a:xfrm>
            <a:off x="153004" y="1028677"/>
            <a:ext cx="11885992" cy="369332"/>
          </a:xfrm>
          <a:prstGeom prst="rect">
            <a:avLst/>
          </a:prstGeom>
          <a:noFill/>
        </p:spPr>
        <p:txBody>
          <a:bodyPr wrap="square" rtlCol="0">
            <a:spAutoFit/>
          </a:bodyPr>
          <a:lstStyle/>
          <a:p>
            <a:pPr algn="ctr"/>
            <a:r>
              <a:rPr lang="en-US" i="1" u="sng" dirty="0">
                <a:effectLst/>
                <a:latin typeface="Arial" panose="020B0604020202020204" pitchFamily="34" charset="0"/>
                <a:cs typeface="Arial" panose="020B0604020202020204" pitchFamily="34" charset="0"/>
              </a:rPr>
              <a:t>Alarm Test</a:t>
            </a:r>
            <a:endParaRPr lang="en-US" b="1" i="1" u="sng" dirty="0">
              <a:effectLst/>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D6009FB0-F3C8-4F41-04C3-62461B6CC47D}"/>
              </a:ext>
            </a:extLst>
          </p:cNvPr>
          <p:cNvSpPr txBox="1"/>
          <p:nvPr/>
        </p:nvSpPr>
        <p:spPr>
          <a:xfrm>
            <a:off x="174928" y="3171952"/>
            <a:ext cx="5790838" cy="1477328"/>
          </a:xfrm>
          <a:prstGeom prst="rect">
            <a:avLst/>
          </a:prstGeom>
          <a:noFill/>
        </p:spPr>
        <p:txBody>
          <a:bodyPr wrap="square" rtlCol="0">
            <a:spAutoFit/>
          </a:bodyPr>
          <a:lstStyle/>
          <a:p>
            <a:r>
              <a:rPr lang="en-US" b="1" dirty="0">
                <a:effectLst/>
                <a:latin typeface="Arial" panose="020B0604020202020204" pitchFamily="34" charset="0"/>
                <a:cs typeface="Arial" panose="020B0604020202020204" pitchFamily="34" charset="0"/>
              </a:rPr>
              <a:t>Page Up &amp; Page Down:</a:t>
            </a:r>
          </a:p>
          <a:p>
            <a:pPr marL="285750" indent="-285750">
              <a:buFont typeface="Arial" panose="020B0604020202020204" pitchFamily="34" charset="0"/>
              <a:buChar char="•"/>
            </a:pPr>
            <a:r>
              <a:rPr lang="en-US" dirty="0">
                <a:effectLst/>
                <a:latin typeface="Arial" panose="020B0604020202020204" pitchFamily="34" charset="0"/>
                <a:cs typeface="Arial" panose="020B0604020202020204" pitchFamily="34" charset="0"/>
              </a:rPr>
              <a:t>Pressing Page Up or Page Down buttons will scroll between the first and second screen of</a:t>
            </a:r>
            <a:r>
              <a:rPr lang="en-US" dirty="0">
                <a:latin typeface="Arial" panose="020B0604020202020204" pitchFamily="34" charset="0"/>
                <a:cs typeface="Arial" panose="020B0604020202020204" pitchFamily="34" charset="0"/>
              </a:rPr>
              <a:t> </a:t>
            </a:r>
            <a:r>
              <a:rPr lang="en-US" dirty="0">
                <a:effectLst/>
                <a:latin typeface="Arial" panose="020B0604020202020204" pitchFamily="34" charset="0"/>
                <a:cs typeface="Arial" panose="020B0604020202020204" pitchFamily="34" charset="0"/>
              </a:rPr>
              <a:t>all configured channels.</a:t>
            </a:r>
          </a:p>
          <a:p>
            <a:endParaRPr lang="en-US" dirty="0">
              <a:effectLst/>
              <a:latin typeface="Arial" panose="020B0604020202020204" pitchFamily="34" charset="0"/>
              <a:cs typeface="Arial" panose="020B0604020202020204" pitchFamily="34" charset="0"/>
            </a:endParaRPr>
          </a:p>
        </p:txBody>
      </p:sp>
      <p:sp>
        <p:nvSpPr>
          <p:cNvPr id="6" name="Right Arrow 5">
            <a:extLst>
              <a:ext uri="{FF2B5EF4-FFF2-40B4-BE49-F238E27FC236}">
                <a16:creationId xmlns:a16="http://schemas.microsoft.com/office/drawing/2014/main" id="{C60F339D-7171-DAC3-3522-AFEC4A4C0304}"/>
              </a:ext>
            </a:extLst>
          </p:cNvPr>
          <p:cNvSpPr/>
          <p:nvPr/>
        </p:nvSpPr>
        <p:spPr>
          <a:xfrm rot="18627676">
            <a:off x="8073318" y="5725061"/>
            <a:ext cx="1646843" cy="234336"/>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ight Arrow 8">
            <a:extLst>
              <a:ext uri="{FF2B5EF4-FFF2-40B4-BE49-F238E27FC236}">
                <a16:creationId xmlns:a16="http://schemas.microsoft.com/office/drawing/2014/main" id="{0C57419A-3502-11F2-DBB3-A8F63945E304}"/>
              </a:ext>
            </a:extLst>
          </p:cNvPr>
          <p:cNvSpPr/>
          <p:nvPr/>
        </p:nvSpPr>
        <p:spPr>
          <a:xfrm rot="17391868">
            <a:off x="7918433" y="5788843"/>
            <a:ext cx="1295883" cy="234336"/>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6">
            <a:extLst>
              <a:ext uri="{FF2B5EF4-FFF2-40B4-BE49-F238E27FC236}">
                <a16:creationId xmlns:a16="http://schemas.microsoft.com/office/drawing/2014/main" id="{2C15C24C-F212-704A-C321-6CFB037082EC}"/>
              </a:ext>
            </a:extLst>
          </p:cNvPr>
          <p:cNvSpPr>
            <a:spLocks noGrp="1"/>
          </p:cNvSpPr>
          <p:nvPr>
            <p:ph type="sldNum" sz="quarter" idx="12"/>
          </p:nvPr>
        </p:nvSpPr>
        <p:spPr/>
        <p:txBody>
          <a:bodyPr/>
          <a:lstStyle/>
          <a:p>
            <a:fld id="{E978D400-3AD1-5849-ABFC-8F9AFA5999A3}" type="slidenum">
              <a:rPr lang="en-US" smtClean="0"/>
              <a:t>104</a:t>
            </a:fld>
            <a:endParaRPr lang="en-US"/>
          </a:p>
        </p:txBody>
      </p:sp>
    </p:spTree>
    <p:extLst>
      <p:ext uri="{BB962C8B-B14F-4D97-AF65-F5344CB8AC3E}">
        <p14:creationId xmlns:p14="http://schemas.microsoft.com/office/powerpoint/2010/main" val="3665588856"/>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533B4C-3AFA-3AAF-7DCC-57843160AA37}"/>
            </a:ext>
          </a:extLst>
        </p:cNvPr>
        <p:cNvGrpSpPr/>
        <p:nvPr/>
      </p:nvGrpSpPr>
      <p:grpSpPr>
        <a:xfrm>
          <a:off x="0" y="0"/>
          <a:ext cx="0" cy="0"/>
          <a:chOff x="0" y="0"/>
          <a:chExt cx="0" cy="0"/>
        </a:xfrm>
      </p:grpSpPr>
      <p:sp>
        <p:nvSpPr>
          <p:cNvPr id="5" name="Rectangle 2">
            <a:extLst>
              <a:ext uri="{FF2B5EF4-FFF2-40B4-BE49-F238E27FC236}">
                <a16:creationId xmlns:a16="http://schemas.microsoft.com/office/drawing/2014/main" id="{30D5E351-63C8-40AD-9C0B-A5A3FF5CEA6A}"/>
              </a:ext>
            </a:extLst>
          </p:cNvPr>
          <p:cNvSpPr txBox="1">
            <a:spLocks noChangeArrowheads="1"/>
          </p:cNvSpPr>
          <p:nvPr/>
        </p:nvSpPr>
        <p:spPr>
          <a:xfrm>
            <a:off x="2209800" y="426309"/>
            <a:ext cx="7772400" cy="685800"/>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latin typeface="Verdana" panose="020B0604030504040204" pitchFamily="34" charset="0"/>
                <a:ea typeface="Verdana" panose="020B0604030504040204" pitchFamily="34" charset="0"/>
                <a:cs typeface="Verdana" panose="020B0604030504040204" pitchFamily="34" charset="0"/>
              </a:rPr>
              <a:t>Maintenance (cont’d)</a:t>
            </a:r>
            <a:endParaRPr lang="en-US" b="1" i="1" dirty="0">
              <a:latin typeface="Verdana" panose="020B0604030504040204" pitchFamily="34" charset="0"/>
              <a:ea typeface="Verdana" panose="020B0604030504040204" pitchFamily="34" charset="0"/>
              <a:cs typeface="Verdana" panose="020B0604030504040204" pitchFamily="34" charset="0"/>
            </a:endParaRPr>
          </a:p>
        </p:txBody>
      </p:sp>
      <p:pic>
        <p:nvPicPr>
          <p:cNvPr id="2" name="Picture 1">
            <a:extLst>
              <a:ext uri="{FF2B5EF4-FFF2-40B4-BE49-F238E27FC236}">
                <a16:creationId xmlns:a16="http://schemas.microsoft.com/office/drawing/2014/main" id="{6298C4F9-92E3-2A6F-9A02-411895AE4F03}"/>
              </a:ext>
            </a:extLst>
          </p:cNvPr>
          <p:cNvPicPr>
            <a:picLocks noChangeAspect="1"/>
          </p:cNvPicPr>
          <p:nvPr/>
        </p:nvPicPr>
        <p:blipFill>
          <a:blip r:embed="rId3"/>
          <a:srcRect/>
          <a:stretch/>
        </p:blipFill>
        <p:spPr>
          <a:xfrm>
            <a:off x="5958771" y="1601189"/>
            <a:ext cx="6058301" cy="3695854"/>
          </a:xfrm>
          <a:prstGeom prst="rect">
            <a:avLst/>
          </a:prstGeom>
        </p:spPr>
      </p:pic>
      <p:sp>
        <p:nvSpPr>
          <p:cNvPr id="3" name="TextBox 2">
            <a:extLst>
              <a:ext uri="{FF2B5EF4-FFF2-40B4-BE49-F238E27FC236}">
                <a16:creationId xmlns:a16="http://schemas.microsoft.com/office/drawing/2014/main" id="{4C9437F7-A58D-211E-4321-638B513E07E1}"/>
              </a:ext>
            </a:extLst>
          </p:cNvPr>
          <p:cNvSpPr txBox="1"/>
          <p:nvPr/>
        </p:nvSpPr>
        <p:spPr>
          <a:xfrm>
            <a:off x="153004" y="1028677"/>
            <a:ext cx="11885992" cy="369332"/>
          </a:xfrm>
          <a:prstGeom prst="rect">
            <a:avLst/>
          </a:prstGeom>
          <a:noFill/>
        </p:spPr>
        <p:txBody>
          <a:bodyPr wrap="square" rtlCol="0">
            <a:spAutoFit/>
          </a:bodyPr>
          <a:lstStyle/>
          <a:p>
            <a:pPr algn="ctr"/>
            <a:r>
              <a:rPr lang="en-US" i="1" u="sng" dirty="0">
                <a:effectLst/>
                <a:latin typeface="Arial" panose="020B0604020202020204" pitchFamily="34" charset="0"/>
                <a:cs typeface="Arial" panose="020B0604020202020204" pitchFamily="34" charset="0"/>
              </a:rPr>
              <a:t>Alarm Test</a:t>
            </a:r>
            <a:endParaRPr lang="en-US" b="1" i="1" u="sng" dirty="0">
              <a:effectLst/>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88713754-C991-C5C9-82EA-EFD1F3AC7CF7}"/>
              </a:ext>
            </a:extLst>
          </p:cNvPr>
          <p:cNvSpPr txBox="1"/>
          <p:nvPr/>
        </p:nvSpPr>
        <p:spPr>
          <a:xfrm>
            <a:off x="174928" y="3171952"/>
            <a:ext cx="5790838" cy="1754326"/>
          </a:xfrm>
          <a:prstGeom prst="rect">
            <a:avLst/>
          </a:prstGeom>
          <a:noFill/>
        </p:spPr>
        <p:txBody>
          <a:bodyPr wrap="square" rtlCol="0">
            <a:spAutoFit/>
          </a:bodyPr>
          <a:lstStyle/>
          <a:p>
            <a:r>
              <a:rPr lang="en-US" b="1" dirty="0">
                <a:effectLst/>
                <a:latin typeface="Arial" panose="020B0604020202020204" pitchFamily="34" charset="0"/>
                <a:cs typeface="Arial" panose="020B0604020202020204" pitchFamily="34" charset="0"/>
              </a:rPr>
              <a:t>Cancel Test:</a:t>
            </a:r>
          </a:p>
          <a:p>
            <a:pPr marL="285750" indent="-285750">
              <a:buFont typeface="Arial" panose="020B0604020202020204" pitchFamily="34" charset="0"/>
              <a:buChar char="•"/>
            </a:pPr>
            <a:r>
              <a:rPr lang="en-US" dirty="0">
                <a:effectLst/>
                <a:latin typeface="Arial" panose="020B0604020202020204" pitchFamily="34" charset="0"/>
                <a:cs typeface="Arial" panose="020B0604020202020204" pitchFamily="34" charset="0"/>
              </a:rPr>
              <a:t>Pressing the Cancel Test button returns the readin</a:t>
            </a:r>
            <a:r>
              <a:rPr lang="en-US" dirty="0">
                <a:latin typeface="Arial" panose="020B0604020202020204" pitchFamily="34" charset="0"/>
                <a:cs typeface="Arial" panose="020B0604020202020204" pitchFamily="34" charset="0"/>
              </a:rPr>
              <a:t>g(s) and 4-20 mA output(s) to their fresh air values and deactivates all relays associated with the alarms triggered during the test.</a:t>
            </a:r>
            <a:endParaRPr lang="en-US" dirty="0">
              <a:effectLst/>
              <a:latin typeface="Arial" panose="020B0604020202020204" pitchFamily="34" charset="0"/>
              <a:cs typeface="Arial" panose="020B0604020202020204" pitchFamily="34" charset="0"/>
            </a:endParaRPr>
          </a:p>
          <a:p>
            <a:endParaRPr lang="en-US" dirty="0">
              <a:effectLst/>
              <a:latin typeface="Arial" panose="020B0604020202020204" pitchFamily="34" charset="0"/>
              <a:cs typeface="Arial" panose="020B0604020202020204" pitchFamily="34" charset="0"/>
            </a:endParaRPr>
          </a:p>
        </p:txBody>
      </p:sp>
      <p:sp>
        <p:nvSpPr>
          <p:cNvPr id="9" name="Right Arrow 8">
            <a:extLst>
              <a:ext uri="{FF2B5EF4-FFF2-40B4-BE49-F238E27FC236}">
                <a16:creationId xmlns:a16="http://schemas.microsoft.com/office/drawing/2014/main" id="{85F811B4-0BB5-B610-9ECC-609030A812F2}"/>
              </a:ext>
            </a:extLst>
          </p:cNvPr>
          <p:cNvSpPr/>
          <p:nvPr/>
        </p:nvSpPr>
        <p:spPr>
          <a:xfrm rot="17391868">
            <a:off x="9334258" y="5788843"/>
            <a:ext cx="1295883" cy="234336"/>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AE8360B6-6E23-EC73-9FAD-FF96525FB459}"/>
              </a:ext>
            </a:extLst>
          </p:cNvPr>
          <p:cNvSpPr>
            <a:spLocks noGrp="1"/>
          </p:cNvSpPr>
          <p:nvPr>
            <p:ph type="sldNum" sz="quarter" idx="12"/>
          </p:nvPr>
        </p:nvSpPr>
        <p:spPr/>
        <p:txBody>
          <a:bodyPr/>
          <a:lstStyle/>
          <a:p>
            <a:fld id="{E978D400-3AD1-5849-ABFC-8F9AFA5999A3}" type="slidenum">
              <a:rPr lang="en-US" smtClean="0"/>
              <a:t>105</a:t>
            </a:fld>
            <a:endParaRPr lang="en-US"/>
          </a:p>
        </p:txBody>
      </p:sp>
    </p:spTree>
    <p:extLst>
      <p:ext uri="{BB962C8B-B14F-4D97-AF65-F5344CB8AC3E}">
        <p14:creationId xmlns:p14="http://schemas.microsoft.com/office/powerpoint/2010/main" val="1788280501"/>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016AAB-3144-EA39-FB2C-5439C0AB7CDE}"/>
            </a:ext>
          </a:extLst>
        </p:cNvPr>
        <p:cNvGrpSpPr/>
        <p:nvPr/>
      </p:nvGrpSpPr>
      <p:grpSpPr>
        <a:xfrm>
          <a:off x="0" y="0"/>
          <a:ext cx="0" cy="0"/>
          <a:chOff x="0" y="0"/>
          <a:chExt cx="0" cy="0"/>
        </a:xfrm>
      </p:grpSpPr>
      <p:sp>
        <p:nvSpPr>
          <p:cNvPr id="5" name="Rectangle 2">
            <a:extLst>
              <a:ext uri="{FF2B5EF4-FFF2-40B4-BE49-F238E27FC236}">
                <a16:creationId xmlns:a16="http://schemas.microsoft.com/office/drawing/2014/main" id="{DE51FCD9-18DF-9901-5887-B10464912C71}"/>
              </a:ext>
            </a:extLst>
          </p:cNvPr>
          <p:cNvSpPr txBox="1">
            <a:spLocks noChangeArrowheads="1"/>
          </p:cNvSpPr>
          <p:nvPr/>
        </p:nvSpPr>
        <p:spPr>
          <a:xfrm>
            <a:off x="2209800" y="426309"/>
            <a:ext cx="7772400" cy="685800"/>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latin typeface="Verdana" panose="020B0604030504040204" pitchFamily="34" charset="0"/>
                <a:ea typeface="Verdana" panose="020B0604030504040204" pitchFamily="34" charset="0"/>
                <a:cs typeface="Verdana" panose="020B0604030504040204" pitchFamily="34" charset="0"/>
              </a:rPr>
              <a:t>Maintenance (cont’d)</a:t>
            </a:r>
            <a:endParaRPr lang="en-US" b="1" i="1" dirty="0">
              <a:latin typeface="Verdana" panose="020B0604030504040204" pitchFamily="34" charset="0"/>
              <a:ea typeface="Verdana" panose="020B0604030504040204" pitchFamily="34" charset="0"/>
              <a:cs typeface="Verdana" panose="020B0604030504040204" pitchFamily="34" charset="0"/>
            </a:endParaRPr>
          </a:p>
        </p:txBody>
      </p:sp>
      <p:pic>
        <p:nvPicPr>
          <p:cNvPr id="2" name="Picture 1">
            <a:extLst>
              <a:ext uri="{FF2B5EF4-FFF2-40B4-BE49-F238E27FC236}">
                <a16:creationId xmlns:a16="http://schemas.microsoft.com/office/drawing/2014/main" id="{F09B60BC-699B-D4CD-1678-4E95D0D8FB53}"/>
              </a:ext>
            </a:extLst>
          </p:cNvPr>
          <p:cNvPicPr>
            <a:picLocks noChangeAspect="1"/>
          </p:cNvPicPr>
          <p:nvPr/>
        </p:nvPicPr>
        <p:blipFill>
          <a:blip r:embed="rId3"/>
          <a:srcRect/>
          <a:stretch/>
        </p:blipFill>
        <p:spPr>
          <a:xfrm>
            <a:off x="5958771" y="1601189"/>
            <a:ext cx="6058301" cy="3695854"/>
          </a:xfrm>
          <a:prstGeom prst="rect">
            <a:avLst/>
          </a:prstGeom>
        </p:spPr>
      </p:pic>
      <p:sp>
        <p:nvSpPr>
          <p:cNvPr id="3" name="TextBox 2">
            <a:extLst>
              <a:ext uri="{FF2B5EF4-FFF2-40B4-BE49-F238E27FC236}">
                <a16:creationId xmlns:a16="http://schemas.microsoft.com/office/drawing/2014/main" id="{3EDAEFCB-D716-445B-B15E-3E90A497E3DA}"/>
              </a:ext>
            </a:extLst>
          </p:cNvPr>
          <p:cNvSpPr txBox="1"/>
          <p:nvPr/>
        </p:nvSpPr>
        <p:spPr>
          <a:xfrm>
            <a:off x="153004" y="1028677"/>
            <a:ext cx="11885992" cy="369332"/>
          </a:xfrm>
          <a:prstGeom prst="rect">
            <a:avLst/>
          </a:prstGeom>
          <a:noFill/>
        </p:spPr>
        <p:txBody>
          <a:bodyPr wrap="square" rtlCol="0">
            <a:spAutoFit/>
          </a:bodyPr>
          <a:lstStyle/>
          <a:p>
            <a:pPr algn="ctr"/>
            <a:r>
              <a:rPr lang="en-US" i="1" u="sng" dirty="0">
                <a:effectLst/>
                <a:latin typeface="Arial" panose="020B0604020202020204" pitchFamily="34" charset="0"/>
                <a:cs typeface="Arial" panose="020B0604020202020204" pitchFamily="34" charset="0"/>
              </a:rPr>
              <a:t>Alarm Test</a:t>
            </a:r>
            <a:endParaRPr lang="en-US" b="1" i="1" u="sng" dirty="0">
              <a:effectLst/>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0ABA446C-3193-06B7-7409-C93AC44DC988}"/>
              </a:ext>
            </a:extLst>
          </p:cNvPr>
          <p:cNvSpPr txBox="1"/>
          <p:nvPr/>
        </p:nvSpPr>
        <p:spPr>
          <a:xfrm>
            <a:off x="174928" y="3171952"/>
            <a:ext cx="5790838" cy="1200329"/>
          </a:xfrm>
          <a:prstGeom prst="rect">
            <a:avLst/>
          </a:prstGeom>
          <a:noFill/>
        </p:spPr>
        <p:txBody>
          <a:bodyPr wrap="square" rtlCol="0">
            <a:spAutoFit/>
          </a:bodyPr>
          <a:lstStyle/>
          <a:p>
            <a:r>
              <a:rPr lang="en-US" b="1" dirty="0">
                <a:effectLst/>
                <a:latin typeface="Arial" panose="020B0604020202020204" pitchFamily="34" charset="0"/>
                <a:cs typeface="Arial" panose="020B0604020202020204" pitchFamily="34" charset="0"/>
              </a:rPr>
              <a:t>Back Arrow:</a:t>
            </a:r>
          </a:p>
          <a:p>
            <a:pPr marL="285750" indent="-285750">
              <a:buFont typeface="Arial" panose="020B0604020202020204" pitchFamily="34" charset="0"/>
              <a:buChar char="•"/>
            </a:pPr>
            <a:r>
              <a:rPr lang="en-US" dirty="0">
                <a:effectLst/>
                <a:latin typeface="Arial" panose="020B0604020202020204" pitchFamily="34" charset="0"/>
                <a:cs typeface="Arial" panose="020B0604020202020204" pitchFamily="34" charset="0"/>
              </a:rPr>
              <a:t>Pressing the back arrow button navigates back to the Setup Mode screen.</a:t>
            </a:r>
          </a:p>
          <a:p>
            <a:endParaRPr lang="en-US" dirty="0">
              <a:effectLst/>
              <a:latin typeface="Arial" panose="020B0604020202020204" pitchFamily="34" charset="0"/>
              <a:cs typeface="Arial" panose="020B0604020202020204" pitchFamily="34" charset="0"/>
            </a:endParaRPr>
          </a:p>
        </p:txBody>
      </p:sp>
      <p:sp>
        <p:nvSpPr>
          <p:cNvPr id="9" name="Right Arrow 8">
            <a:extLst>
              <a:ext uri="{FF2B5EF4-FFF2-40B4-BE49-F238E27FC236}">
                <a16:creationId xmlns:a16="http://schemas.microsoft.com/office/drawing/2014/main" id="{7072CC3A-28B9-B972-4505-9310DA769DE4}"/>
              </a:ext>
            </a:extLst>
          </p:cNvPr>
          <p:cNvSpPr/>
          <p:nvPr/>
        </p:nvSpPr>
        <p:spPr>
          <a:xfrm rot="17391868">
            <a:off x="9981958" y="5788843"/>
            <a:ext cx="1295883" cy="234336"/>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6A8312B4-EC77-93ED-0556-E134DE8D4DED}"/>
              </a:ext>
            </a:extLst>
          </p:cNvPr>
          <p:cNvSpPr>
            <a:spLocks noGrp="1"/>
          </p:cNvSpPr>
          <p:nvPr>
            <p:ph type="sldNum" sz="quarter" idx="12"/>
          </p:nvPr>
        </p:nvSpPr>
        <p:spPr/>
        <p:txBody>
          <a:bodyPr/>
          <a:lstStyle/>
          <a:p>
            <a:fld id="{E978D400-3AD1-5849-ABFC-8F9AFA5999A3}" type="slidenum">
              <a:rPr lang="en-US" smtClean="0"/>
              <a:t>106</a:t>
            </a:fld>
            <a:endParaRPr lang="en-US"/>
          </a:p>
        </p:txBody>
      </p:sp>
    </p:spTree>
    <p:extLst>
      <p:ext uri="{BB962C8B-B14F-4D97-AF65-F5344CB8AC3E}">
        <p14:creationId xmlns:p14="http://schemas.microsoft.com/office/powerpoint/2010/main" val="742861157"/>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54F900-C0DC-899C-2215-A5F2BEDF7947}"/>
            </a:ext>
          </a:extLst>
        </p:cNvPr>
        <p:cNvGrpSpPr/>
        <p:nvPr/>
      </p:nvGrpSpPr>
      <p:grpSpPr>
        <a:xfrm>
          <a:off x="0" y="0"/>
          <a:ext cx="0" cy="0"/>
          <a:chOff x="0" y="0"/>
          <a:chExt cx="0" cy="0"/>
        </a:xfrm>
      </p:grpSpPr>
      <p:sp>
        <p:nvSpPr>
          <p:cNvPr id="5" name="Rectangle 2">
            <a:extLst>
              <a:ext uri="{FF2B5EF4-FFF2-40B4-BE49-F238E27FC236}">
                <a16:creationId xmlns:a16="http://schemas.microsoft.com/office/drawing/2014/main" id="{0F3BD917-CB55-99C6-E6E9-88C7D336FC2D}"/>
              </a:ext>
            </a:extLst>
          </p:cNvPr>
          <p:cNvSpPr txBox="1">
            <a:spLocks noChangeArrowheads="1"/>
          </p:cNvSpPr>
          <p:nvPr/>
        </p:nvSpPr>
        <p:spPr>
          <a:xfrm>
            <a:off x="2209800" y="426309"/>
            <a:ext cx="7772400" cy="685800"/>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latin typeface="Verdana" panose="020B0604030504040204" pitchFamily="34" charset="0"/>
                <a:ea typeface="Verdana" panose="020B0604030504040204" pitchFamily="34" charset="0"/>
                <a:cs typeface="Verdana" panose="020B0604030504040204" pitchFamily="34" charset="0"/>
              </a:rPr>
              <a:t>Maintenance (cont’d)</a:t>
            </a:r>
            <a:endParaRPr lang="en-US" b="1" i="1" dirty="0">
              <a:latin typeface="Verdana" panose="020B0604030504040204" pitchFamily="34" charset="0"/>
              <a:ea typeface="Verdana" panose="020B0604030504040204" pitchFamily="34" charset="0"/>
              <a:cs typeface="Verdana" panose="020B0604030504040204" pitchFamily="34" charset="0"/>
            </a:endParaRPr>
          </a:p>
        </p:txBody>
      </p:sp>
      <p:pic>
        <p:nvPicPr>
          <p:cNvPr id="2" name="Picture 1">
            <a:extLst>
              <a:ext uri="{FF2B5EF4-FFF2-40B4-BE49-F238E27FC236}">
                <a16:creationId xmlns:a16="http://schemas.microsoft.com/office/drawing/2014/main" id="{E59C7CAE-BA3D-C7FB-273E-5319DBE8A6FC}"/>
              </a:ext>
            </a:extLst>
          </p:cNvPr>
          <p:cNvPicPr>
            <a:picLocks noChangeAspect="1"/>
          </p:cNvPicPr>
          <p:nvPr/>
        </p:nvPicPr>
        <p:blipFill>
          <a:blip r:embed="rId3"/>
          <a:srcRect/>
          <a:stretch/>
        </p:blipFill>
        <p:spPr>
          <a:xfrm>
            <a:off x="5958771" y="1601189"/>
            <a:ext cx="6058301" cy="3695854"/>
          </a:xfrm>
          <a:prstGeom prst="rect">
            <a:avLst/>
          </a:prstGeom>
        </p:spPr>
      </p:pic>
      <p:sp>
        <p:nvSpPr>
          <p:cNvPr id="3" name="TextBox 2">
            <a:extLst>
              <a:ext uri="{FF2B5EF4-FFF2-40B4-BE49-F238E27FC236}">
                <a16:creationId xmlns:a16="http://schemas.microsoft.com/office/drawing/2014/main" id="{E3DD7FD4-EC27-3885-4AAC-5A0E0862E080}"/>
              </a:ext>
            </a:extLst>
          </p:cNvPr>
          <p:cNvSpPr txBox="1"/>
          <p:nvPr/>
        </p:nvSpPr>
        <p:spPr>
          <a:xfrm>
            <a:off x="153004" y="1028677"/>
            <a:ext cx="11885992" cy="369332"/>
          </a:xfrm>
          <a:prstGeom prst="rect">
            <a:avLst/>
          </a:prstGeom>
          <a:noFill/>
        </p:spPr>
        <p:txBody>
          <a:bodyPr wrap="square" rtlCol="0">
            <a:spAutoFit/>
          </a:bodyPr>
          <a:lstStyle/>
          <a:p>
            <a:pPr algn="ctr"/>
            <a:r>
              <a:rPr lang="en-US" i="1" u="sng" dirty="0">
                <a:effectLst/>
                <a:latin typeface="Arial" panose="020B0604020202020204" pitchFamily="34" charset="0"/>
                <a:cs typeface="Arial" panose="020B0604020202020204" pitchFamily="34" charset="0"/>
              </a:rPr>
              <a:t>Alarm Test</a:t>
            </a:r>
            <a:endParaRPr lang="en-US" b="1" i="1" u="sng" dirty="0">
              <a:effectLst/>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826A79CB-15D5-F247-DE11-43AD559D54A0}"/>
              </a:ext>
            </a:extLst>
          </p:cNvPr>
          <p:cNvSpPr txBox="1"/>
          <p:nvPr/>
        </p:nvSpPr>
        <p:spPr>
          <a:xfrm>
            <a:off x="174928" y="1924177"/>
            <a:ext cx="5790838" cy="3693319"/>
          </a:xfrm>
          <a:prstGeom prst="rect">
            <a:avLst/>
          </a:prstGeom>
          <a:noFill/>
        </p:spPr>
        <p:txBody>
          <a:bodyPr wrap="square" rtlCol="0">
            <a:spAutoFit/>
          </a:bodyPr>
          <a:lstStyle/>
          <a:p>
            <a:r>
              <a:rPr lang="en-US" b="1" dirty="0">
                <a:effectLst/>
                <a:latin typeface="Arial" panose="020B0604020202020204" pitchFamily="34" charset="0"/>
                <a:cs typeface="Arial" panose="020B0604020202020204" pitchFamily="34" charset="0"/>
              </a:rPr>
              <a:t>Reset/Clear:</a:t>
            </a:r>
          </a:p>
          <a:p>
            <a:pPr marL="285750" indent="-285750">
              <a:buFont typeface="Arial" panose="020B0604020202020204" pitchFamily="34" charset="0"/>
              <a:buChar char="•"/>
            </a:pPr>
            <a:r>
              <a:rPr lang="en-US" dirty="0">
                <a:effectLst/>
                <a:latin typeface="Arial" panose="020B0604020202020204" pitchFamily="34" charset="0"/>
                <a:cs typeface="Arial" panose="020B0604020202020204" pitchFamily="34" charset="0"/>
              </a:rPr>
              <a:t>Pressing the Reset/Clear button clears any alarm conditions that have passed and</a:t>
            </a:r>
            <a:r>
              <a:rPr lang="en-US" dirty="0">
                <a:latin typeface="Arial" panose="020B0604020202020204" pitchFamily="34" charset="0"/>
                <a:cs typeface="Arial" panose="020B0604020202020204" pitchFamily="34" charset="0"/>
              </a:rPr>
              <a:t> </a:t>
            </a:r>
            <a:r>
              <a:rPr lang="en-US" dirty="0">
                <a:effectLst/>
                <a:latin typeface="Arial" panose="020B0604020202020204" pitchFamily="34" charset="0"/>
                <a:cs typeface="Arial" panose="020B0604020202020204" pitchFamily="34" charset="0"/>
              </a:rPr>
              <a:t>deactivates any relays associated with those alarm conditions.</a:t>
            </a:r>
          </a:p>
          <a:p>
            <a:endParaRPr lang="en-US" dirty="0">
              <a:effectLst/>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dirty="0">
                <a:effectLst/>
                <a:latin typeface="Arial" panose="020B0604020202020204" pitchFamily="34" charset="0"/>
                <a:cs typeface="Arial" panose="020B0604020202020204" pitchFamily="34" charset="0"/>
              </a:rPr>
              <a:t>For example, if Alarm 1 is pressed after Alarm 3, the Alarm 2 and Alarm 3 conditions will</a:t>
            </a:r>
            <a:r>
              <a:rPr lang="en-US" dirty="0">
                <a:latin typeface="Arial" panose="020B0604020202020204" pitchFamily="34" charset="0"/>
                <a:cs typeface="Arial" panose="020B0604020202020204" pitchFamily="34" charset="0"/>
              </a:rPr>
              <a:t> </a:t>
            </a:r>
            <a:r>
              <a:rPr lang="en-US" dirty="0">
                <a:effectLst/>
                <a:latin typeface="Arial" panose="020B0604020202020204" pitchFamily="34" charset="0"/>
                <a:cs typeface="Arial" panose="020B0604020202020204" pitchFamily="34" charset="0"/>
              </a:rPr>
              <a:t>persist for the selected channel(s) even though the reading(s) have changed to the Alarm 1</a:t>
            </a:r>
            <a:r>
              <a:rPr lang="en-US" dirty="0">
                <a:latin typeface="Arial" panose="020B0604020202020204" pitchFamily="34" charset="0"/>
                <a:cs typeface="Arial" panose="020B0604020202020204" pitchFamily="34" charset="0"/>
              </a:rPr>
              <a:t> </a:t>
            </a:r>
            <a:r>
              <a:rPr lang="en-US" dirty="0">
                <a:effectLst/>
                <a:latin typeface="Arial" panose="020B0604020202020204" pitchFamily="34" charset="0"/>
                <a:cs typeface="Arial" panose="020B0604020202020204" pitchFamily="34" charset="0"/>
              </a:rPr>
              <a:t>setpoint(s). Pressing the Reset/Clear button will clear Alarm 2 and Alarm 3 on the selected</a:t>
            </a:r>
            <a:r>
              <a:rPr lang="en-US" dirty="0">
                <a:latin typeface="Arial" panose="020B0604020202020204" pitchFamily="34" charset="0"/>
                <a:cs typeface="Arial" panose="020B0604020202020204" pitchFamily="34" charset="0"/>
              </a:rPr>
              <a:t> </a:t>
            </a:r>
            <a:r>
              <a:rPr lang="en-US" dirty="0">
                <a:effectLst/>
                <a:latin typeface="Arial" panose="020B0604020202020204" pitchFamily="34" charset="0"/>
                <a:cs typeface="Arial" panose="020B0604020202020204" pitchFamily="34" charset="0"/>
              </a:rPr>
              <a:t>channel(s) and deactivate any relays associated with those alarm conditions.</a:t>
            </a:r>
          </a:p>
          <a:p>
            <a:endParaRPr lang="en-US" dirty="0">
              <a:effectLst/>
              <a:latin typeface="Arial" panose="020B0604020202020204" pitchFamily="34" charset="0"/>
              <a:cs typeface="Arial" panose="020B0604020202020204" pitchFamily="34" charset="0"/>
            </a:endParaRPr>
          </a:p>
        </p:txBody>
      </p:sp>
      <p:sp>
        <p:nvSpPr>
          <p:cNvPr id="9" name="Right Arrow 8">
            <a:extLst>
              <a:ext uri="{FF2B5EF4-FFF2-40B4-BE49-F238E27FC236}">
                <a16:creationId xmlns:a16="http://schemas.microsoft.com/office/drawing/2014/main" id="{24E3A060-DD7C-779A-5245-FDFC73699AD8}"/>
              </a:ext>
            </a:extLst>
          </p:cNvPr>
          <p:cNvSpPr/>
          <p:nvPr/>
        </p:nvSpPr>
        <p:spPr>
          <a:xfrm rot="17391868">
            <a:off x="10771303" y="5593484"/>
            <a:ext cx="1295883" cy="234336"/>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06BA5405-B5B5-439A-4E60-42F564632418}"/>
              </a:ext>
            </a:extLst>
          </p:cNvPr>
          <p:cNvSpPr>
            <a:spLocks noGrp="1"/>
          </p:cNvSpPr>
          <p:nvPr>
            <p:ph type="sldNum" sz="quarter" idx="12"/>
          </p:nvPr>
        </p:nvSpPr>
        <p:spPr/>
        <p:txBody>
          <a:bodyPr/>
          <a:lstStyle/>
          <a:p>
            <a:fld id="{E978D400-3AD1-5849-ABFC-8F9AFA5999A3}" type="slidenum">
              <a:rPr lang="en-US" smtClean="0"/>
              <a:t>107</a:t>
            </a:fld>
            <a:endParaRPr lang="en-US" dirty="0"/>
          </a:p>
        </p:txBody>
      </p:sp>
    </p:spTree>
    <p:extLst>
      <p:ext uri="{BB962C8B-B14F-4D97-AF65-F5344CB8AC3E}">
        <p14:creationId xmlns:p14="http://schemas.microsoft.com/office/powerpoint/2010/main" val="3960581757"/>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E362AA-1F74-E4CD-ABB6-80DC085547D1}"/>
            </a:ext>
          </a:extLst>
        </p:cNvPr>
        <p:cNvGrpSpPr/>
        <p:nvPr/>
      </p:nvGrpSpPr>
      <p:grpSpPr>
        <a:xfrm>
          <a:off x="0" y="0"/>
          <a:ext cx="0" cy="0"/>
          <a:chOff x="0" y="0"/>
          <a:chExt cx="0" cy="0"/>
        </a:xfrm>
      </p:grpSpPr>
      <p:sp>
        <p:nvSpPr>
          <p:cNvPr id="5" name="Rectangle 2">
            <a:extLst>
              <a:ext uri="{FF2B5EF4-FFF2-40B4-BE49-F238E27FC236}">
                <a16:creationId xmlns:a16="http://schemas.microsoft.com/office/drawing/2014/main" id="{250E6400-802D-70D0-1E6E-03564B73DE37}"/>
              </a:ext>
            </a:extLst>
          </p:cNvPr>
          <p:cNvSpPr txBox="1">
            <a:spLocks noChangeArrowheads="1"/>
          </p:cNvSpPr>
          <p:nvPr/>
        </p:nvSpPr>
        <p:spPr>
          <a:xfrm>
            <a:off x="2209800" y="426309"/>
            <a:ext cx="7772400" cy="685800"/>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latin typeface="Verdana" panose="020B0604030504040204" pitchFamily="34" charset="0"/>
                <a:ea typeface="Verdana" panose="020B0604030504040204" pitchFamily="34" charset="0"/>
                <a:cs typeface="Verdana" panose="020B0604030504040204" pitchFamily="34" charset="0"/>
              </a:rPr>
              <a:t>Sensor Logs Program</a:t>
            </a:r>
            <a:endParaRPr lang="en-US" b="1" i="1" dirty="0">
              <a:latin typeface="Verdana" panose="020B0604030504040204" pitchFamily="34" charset="0"/>
              <a:ea typeface="Verdana" panose="020B0604030504040204" pitchFamily="34" charset="0"/>
              <a:cs typeface="Verdana" panose="020B0604030504040204" pitchFamily="34" charset="0"/>
            </a:endParaRPr>
          </a:p>
        </p:txBody>
      </p:sp>
      <p:pic>
        <p:nvPicPr>
          <p:cNvPr id="2" name="Picture 1">
            <a:extLst>
              <a:ext uri="{FF2B5EF4-FFF2-40B4-BE49-F238E27FC236}">
                <a16:creationId xmlns:a16="http://schemas.microsoft.com/office/drawing/2014/main" id="{0507C44F-C3BD-944D-5A6B-41522D6BB590}"/>
              </a:ext>
            </a:extLst>
          </p:cNvPr>
          <p:cNvPicPr>
            <a:picLocks noChangeAspect="1"/>
          </p:cNvPicPr>
          <p:nvPr/>
        </p:nvPicPr>
        <p:blipFill>
          <a:blip r:embed="rId3"/>
          <a:srcRect/>
          <a:stretch/>
        </p:blipFill>
        <p:spPr>
          <a:xfrm>
            <a:off x="5936848" y="1606520"/>
            <a:ext cx="6102148" cy="3685192"/>
          </a:xfrm>
          <a:prstGeom prst="rect">
            <a:avLst/>
          </a:prstGeom>
        </p:spPr>
      </p:pic>
      <p:sp>
        <p:nvSpPr>
          <p:cNvPr id="7" name="TextBox 6">
            <a:extLst>
              <a:ext uri="{FF2B5EF4-FFF2-40B4-BE49-F238E27FC236}">
                <a16:creationId xmlns:a16="http://schemas.microsoft.com/office/drawing/2014/main" id="{8C24CEB5-FACB-B143-07C9-1E422FAA4242}"/>
              </a:ext>
            </a:extLst>
          </p:cNvPr>
          <p:cNvSpPr txBox="1"/>
          <p:nvPr/>
        </p:nvSpPr>
        <p:spPr>
          <a:xfrm>
            <a:off x="0" y="2529125"/>
            <a:ext cx="5790838" cy="2031325"/>
          </a:xfrm>
          <a:prstGeom prst="rect">
            <a:avLst/>
          </a:prstGeom>
          <a:noFill/>
        </p:spPr>
        <p:txBody>
          <a:bodyPr wrap="square" rtlCol="0">
            <a:spAutoFit/>
          </a:bodyPr>
          <a:lstStyle/>
          <a:p>
            <a:pPr marL="285750" indent="-285750">
              <a:buFont typeface="Wingdings" pitchFamily="2" charset="2"/>
              <a:buChar char="§"/>
            </a:pPr>
            <a:r>
              <a:rPr lang="en-US" dirty="0">
                <a:effectLst/>
                <a:latin typeface="Arial" panose="020B0604020202020204" pitchFamily="34" charset="0"/>
                <a:cs typeface="Arial" panose="020B0604020202020204" pitchFamily="34" charset="0"/>
              </a:rPr>
              <a:t>Plug a USB drive into the connector at the bottom of the display’s PCB’s right edge.</a:t>
            </a:r>
          </a:p>
          <a:p>
            <a:pPr marL="285750" indent="-285750">
              <a:buFont typeface="Wingdings" pitchFamily="2" charset="2"/>
              <a:buChar char="§"/>
            </a:pPr>
            <a:r>
              <a:rPr lang="en-US" dirty="0">
                <a:effectLst/>
                <a:latin typeface="Arial" panose="020B0604020202020204" pitchFamily="34" charset="0"/>
                <a:cs typeface="Arial" panose="020B0604020202020204" pitchFamily="34" charset="0"/>
              </a:rPr>
              <a:t>While in normal operation, press </a:t>
            </a:r>
            <a:r>
              <a:rPr lang="en-US" b="1" dirty="0">
                <a:effectLst/>
                <a:latin typeface="Arial" panose="020B0604020202020204" pitchFamily="34" charset="0"/>
                <a:cs typeface="Arial" panose="020B0604020202020204" pitchFamily="34" charset="0"/>
              </a:rPr>
              <a:t>Setup.</a:t>
            </a:r>
          </a:p>
          <a:p>
            <a:pPr marL="285750" indent="-285750">
              <a:buFont typeface="Wingdings" pitchFamily="2" charset="2"/>
              <a:buChar char="§"/>
            </a:pPr>
            <a:r>
              <a:rPr lang="en-US" dirty="0">
                <a:effectLst/>
                <a:latin typeface="Arial" panose="020B0604020202020204" pitchFamily="34" charset="0"/>
                <a:cs typeface="Arial" panose="020B0604020202020204" pitchFamily="34" charset="0"/>
              </a:rPr>
              <a:t>If a password is enabled for Setup Mode, use the keypad to enter the password. The default password is </a:t>
            </a:r>
            <a:r>
              <a:rPr lang="en-US" b="1" dirty="0">
                <a:effectLst/>
                <a:latin typeface="Arial" panose="020B0604020202020204" pitchFamily="34" charset="0"/>
                <a:cs typeface="Arial" panose="020B0604020202020204" pitchFamily="34" charset="0"/>
              </a:rPr>
              <a:t>1234</a:t>
            </a:r>
            <a:r>
              <a:rPr lang="en-US" dirty="0">
                <a:effectLst/>
                <a:latin typeface="Arial" panose="020B0604020202020204" pitchFamily="34" charset="0"/>
                <a:cs typeface="Arial" panose="020B0604020202020204" pitchFamily="34" charset="0"/>
              </a:rPr>
              <a:t>.</a:t>
            </a:r>
          </a:p>
          <a:p>
            <a:pPr marL="285750" indent="-285750">
              <a:buFont typeface="Wingdings" pitchFamily="2" charset="2"/>
              <a:buChar char="§"/>
            </a:pPr>
            <a:endParaRPr lang="en-US" b="1" dirty="0">
              <a:effectLst/>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DFCA3A08-E129-B5CD-52A7-250B4679DE87}"/>
              </a:ext>
            </a:extLst>
          </p:cNvPr>
          <p:cNvSpPr txBox="1"/>
          <p:nvPr/>
        </p:nvSpPr>
        <p:spPr>
          <a:xfrm>
            <a:off x="0" y="5657671"/>
            <a:ext cx="12192000" cy="923330"/>
          </a:xfrm>
          <a:prstGeom prst="rect">
            <a:avLst/>
          </a:prstGeom>
          <a:noFill/>
        </p:spPr>
        <p:txBody>
          <a:bodyPr wrap="square" rtlCol="0">
            <a:spAutoFit/>
          </a:bodyPr>
          <a:lstStyle/>
          <a:p>
            <a:pPr>
              <a:buNone/>
            </a:pPr>
            <a:r>
              <a:rPr lang="en-US" dirty="0">
                <a:effectLst/>
                <a:latin typeface="Arial" panose="020B0604020202020204" pitchFamily="34" charset="0"/>
                <a:cs typeface="Arial" panose="020B0604020202020204" pitchFamily="34" charset="0"/>
              </a:rPr>
              <a:t>When a data file is saved to a USB drive, the Beacon 3200 generates the file name using</a:t>
            </a:r>
            <a:r>
              <a:rPr lang="en-US" dirty="0">
                <a:latin typeface="Arial" panose="020B0604020202020204" pitchFamily="34" charset="0"/>
                <a:cs typeface="Arial" panose="020B0604020202020204" pitchFamily="34" charset="0"/>
              </a:rPr>
              <a:t> </a:t>
            </a:r>
            <a:r>
              <a:rPr lang="en-US" dirty="0">
                <a:effectLst/>
                <a:latin typeface="Arial" panose="020B0604020202020204" pitchFamily="34" charset="0"/>
                <a:cs typeface="Arial" panose="020B0604020202020204" pitchFamily="34" charset="0"/>
              </a:rPr>
              <a:t>the current date. Multiple .RKI files saved to the same location on the same day will</a:t>
            </a:r>
            <a:r>
              <a:rPr lang="en-US" dirty="0">
                <a:latin typeface="Arial" panose="020B0604020202020204" pitchFamily="34" charset="0"/>
                <a:cs typeface="Arial" panose="020B0604020202020204" pitchFamily="34" charset="0"/>
              </a:rPr>
              <a:t> </a:t>
            </a:r>
            <a:r>
              <a:rPr lang="en-US" dirty="0">
                <a:effectLst/>
                <a:latin typeface="Arial" panose="020B0604020202020204" pitchFamily="34" charset="0"/>
                <a:cs typeface="Arial" panose="020B0604020202020204" pitchFamily="34" charset="0"/>
              </a:rPr>
              <a:t>have identical file names. Data files should be renamed before saving additional logs on</a:t>
            </a:r>
            <a:r>
              <a:rPr lang="en-US" dirty="0">
                <a:latin typeface="Arial" panose="020B0604020202020204" pitchFamily="34" charset="0"/>
                <a:cs typeface="Arial" panose="020B0604020202020204" pitchFamily="34" charset="0"/>
              </a:rPr>
              <a:t> </a:t>
            </a:r>
            <a:r>
              <a:rPr lang="en-US" dirty="0">
                <a:effectLst/>
                <a:latin typeface="Arial" panose="020B0604020202020204" pitchFamily="34" charset="0"/>
                <a:cs typeface="Arial" panose="020B0604020202020204" pitchFamily="34" charset="0"/>
              </a:rPr>
              <a:t>the same day.</a:t>
            </a:r>
          </a:p>
        </p:txBody>
      </p:sp>
      <p:sp>
        <p:nvSpPr>
          <p:cNvPr id="6" name="TextBox 5">
            <a:extLst>
              <a:ext uri="{FF2B5EF4-FFF2-40B4-BE49-F238E27FC236}">
                <a16:creationId xmlns:a16="http://schemas.microsoft.com/office/drawing/2014/main" id="{60E69B70-5564-A33C-1190-BBEF033A9E33}"/>
              </a:ext>
            </a:extLst>
          </p:cNvPr>
          <p:cNvSpPr txBox="1"/>
          <p:nvPr/>
        </p:nvSpPr>
        <p:spPr>
          <a:xfrm>
            <a:off x="153004" y="1028677"/>
            <a:ext cx="11885992" cy="369332"/>
          </a:xfrm>
          <a:prstGeom prst="rect">
            <a:avLst/>
          </a:prstGeom>
          <a:noFill/>
        </p:spPr>
        <p:txBody>
          <a:bodyPr wrap="square" rtlCol="0">
            <a:spAutoFit/>
          </a:bodyPr>
          <a:lstStyle/>
          <a:p>
            <a:pPr algn="ctr"/>
            <a:r>
              <a:rPr lang="en-US" i="1" u="sng" dirty="0">
                <a:effectLst/>
                <a:latin typeface="Arial" panose="020B0604020202020204" pitchFamily="34" charset="0"/>
                <a:cs typeface="Arial" panose="020B0604020202020204" pitchFamily="34" charset="0"/>
              </a:rPr>
              <a:t>Saving Logged Data to a USB Drive</a:t>
            </a:r>
            <a:endParaRPr lang="en-US" b="1" i="1" u="sng" dirty="0">
              <a:effectLst/>
              <a:latin typeface="Arial" panose="020B0604020202020204" pitchFamily="34" charset="0"/>
              <a:cs typeface="Arial" panose="020B0604020202020204" pitchFamily="34" charset="0"/>
            </a:endParaRPr>
          </a:p>
        </p:txBody>
      </p:sp>
      <p:sp>
        <p:nvSpPr>
          <p:cNvPr id="3" name="Slide Number Placeholder 2">
            <a:extLst>
              <a:ext uri="{FF2B5EF4-FFF2-40B4-BE49-F238E27FC236}">
                <a16:creationId xmlns:a16="http://schemas.microsoft.com/office/drawing/2014/main" id="{720FFC52-14A8-D972-F058-C2A15D369DAE}"/>
              </a:ext>
            </a:extLst>
          </p:cNvPr>
          <p:cNvSpPr>
            <a:spLocks noGrp="1"/>
          </p:cNvSpPr>
          <p:nvPr>
            <p:ph type="sldNum" sz="quarter" idx="12"/>
          </p:nvPr>
        </p:nvSpPr>
        <p:spPr/>
        <p:txBody>
          <a:bodyPr/>
          <a:lstStyle/>
          <a:p>
            <a:fld id="{E978D400-3AD1-5849-ABFC-8F9AFA5999A3}" type="slidenum">
              <a:rPr lang="en-US" smtClean="0"/>
              <a:t>108</a:t>
            </a:fld>
            <a:endParaRPr lang="en-US"/>
          </a:p>
        </p:txBody>
      </p:sp>
    </p:spTree>
    <p:extLst>
      <p:ext uri="{BB962C8B-B14F-4D97-AF65-F5344CB8AC3E}">
        <p14:creationId xmlns:p14="http://schemas.microsoft.com/office/powerpoint/2010/main" val="3674070312"/>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2EF9BD-EE70-C661-28D3-78705E325AEC}"/>
            </a:ext>
          </a:extLst>
        </p:cNvPr>
        <p:cNvGrpSpPr/>
        <p:nvPr/>
      </p:nvGrpSpPr>
      <p:grpSpPr>
        <a:xfrm>
          <a:off x="0" y="0"/>
          <a:ext cx="0" cy="0"/>
          <a:chOff x="0" y="0"/>
          <a:chExt cx="0" cy="0"/>
        </a:xfrm>
      </p:grpSpPr>
      <p:sp>
        <p:nvSpPr>
          <p:cNvPr id="5" name="Rectangle 2">
            <a:extLst>
              <a:ext uri="{FF2B5EF4-FFF2-40B4-BE49-F238E27FC236}">
                <a16:creationId xmlns:a16="http://schemas.microsoft.com/office/drawing/2014/main" id="{1A9F0682-5069-27DC-0389-A0162451CDAD}"/>
              </a:ext>
            </a:extLst>
          </p:cNvPr>
          <p:cNvSpPr txBox="1">
            <a:spLocks noChangeArrowheads="1"/>
          </p:cNvSpPr>
          <p:nvPr/>
        </p:nvSpPr>
        <p:spPr>
          <a:xfrm>
            <a:off x="2209800" y="426309"/>
            <a:ext cx="7772400" cy="685800"/>
          </a:xfrm>
          <a:prstGeom prst="rect">
            <a:avLst/>
          </a:prstGeom>
        </p:spPr>
        <p:txBody>
          <a:bodyPr vert="horz" lIns="91440" tIns="45720" rIns="91440" bIns="45720" rtlCol="0" anchor="ct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latin typeface="Verdana" panose="020B0604030504040204" pitchFamily="34" charset="0"/>
                <a:ea typeface="Verdana" panose="020B0604030504040204" pitchFamily="34" charset="0"/>
                <a:cs typeface="Verdana" panose="020B0604030504040204" pitchFamily="34" charset="0"/>
              </a:rPr>
              <a:t>Sensor Logs Program (cont’d)</a:t>
            </a:r>
            <a:endParaRPr lang="en-US" b="1" i="1" dirty="0">
              <a:latin typeface="Verdana" panose="020B0604030504040204" pitchFamily="34" charset="0"/>
              <a:ea typeface="Verdana" panose="020B0604030504040204" pitchFamily="34" charset="0"/>
              <a:cs typeface="Verdana" panose="020B0604030504040204" pitchFamily="34" charset="0"/>
            </a:endParaRPr>
          </a:p>
        </p:txBody>
      </p:sp>
      <p:pic>
        <p:nvPicPr>
          <p:cNvPr id="2" name="Picture 1">
            <a:extLst>
              <a:ext uri="{FF2B5EF4-FFF2-40B4-BE49-F238E27FC236}">
                <a16:creationId xmlns:a16="http://schemas.microsoft.com/office/drawing/2014/main" id="{633A8324-9E85-8E76-BC91-09B5E8619C13}"/>
              </a:ext>
            </a:extLst>
          </p:cNvPr>
          <p:cNvPicPr>
            <a:picLocks noChangeAspect="1"/>
          </p:cNvPicPr>
          <p:nvPr/>
        </p:nvPicPr>
        <p:blipFill>
          <a:blip r:embed="rId3"/>
          <a:srcRect/>
          <a:stretch/>
        </p:blipFill>
        <p:spPr>
          <a:xfrm>
            <a:off x="5958681" y="1606520"/>
            <a:ext cx="6058482" cy="3685192"/>
          </a:xfrm>
          <a:prstGeom prst="rect">
            <a:avLst/>
          </a:prstGeom>
        </p:spPr>
      </p:pic>
      <p:sp>
        <p:nvSpPr>
          <p:cNvPr id="7" name="TextBox 6">
            <a:extLst>
              <a:ext uri="{FF2B5EF4-FFF2-40B4-BE49-F238E27FC236}">
                <a16:creationId xmlns:a16="http://schemas.microsoft.com/office/drawing/2014/main" id="{AAA3693D-DDC2-DD34-911F-D46F3412049B}"/>
              </a:ext>
            </a:extLst>
          </p:cNvPr>
          <p:cNvSpPr txBox="1"/>
          <p:nvPr/>
        </p:nvSpPr>
        <p:spPr>
          <a:xfrm>
            <a:off x="2686050" y="3449116"/>
            <a:ext cx="5790838" cy="646331"/>
          </a:xfrm>
          <a:prstGeom prst="rect">
            <a:avLst/>
          </a:prstGeom>
          <a:noFill/>
        </p:spPr>
        <p:txBody>
          <a:bodyPr wrap="square" rtlCol="0">
            <a:spAutoFit/>
          </a:bodyPr>
          <a:lstStyle/>
          <a:p>
            <a:pPr marL="285750" indent="-285750">
              <a:buFont typeface="Wingdings" pitchFamily="2" charset="2"/>
              <a:buChar char="§"/>
            </a:pPr>
            <a:r>
              <a:rPr lang="en-US" dirty="0">
                <a:effectLst/>
                <a:latin typeface="Arial" panose="020B0604020202020204" pitchFamily="34" charset="0"/>
                <a:cs typeface="Arial" panose="020B0604020202020204" pitchFamily="34" charset="0"/>
              </a:rPr>
              <a:t>Press </a:t>
            </a:r>
            <a:r>
              <a:rPr lang="en-US" b="1" dirty="0">
                <a:effectLst/>
                <a:latin typeface="Arial" panose="020B0604020202020204" pitchFamily="34" charset="0"/>
                <a:cs typeface="Arial" panose="020B0604020202020204" pitchFamily="34" charset="0"/>
              </a:rPr>
              <a:t>Save Logs.</a:t>
            </a:r>
          </a:p>
          <a:p>
            <a:pPr marL="285750" indent="-285750">
              <a:buFont typeface="Wingdings" pitchFamily="2" charset="2"/>
              <a:buChar char="§"/>
            </a:pPr>
            <a:endParaRPr lang="en-US" b="1" dirty="0">
              <a:effectLst/>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03086AFD-DAB6-4F6A-2126-EDB9771FE986}"/>
              </a:ext>
            </a:extLst>
          </p:cNvPr>
          <p:cNvSpPr txBox="1"/>
          <p:nvPr/>
        </p:nvSpPr>
        <p:spPr>
          <a:xfrm>
            <a:off x="153004" y="1028677"/>
            <a:ext cx="11885992" cy="369332"/>
          </a:xfrm>
          <a:prstGeom prst="rect">
            <a:avLst/>
          </a:prstGeom>
          <a:noFill/>
        </p:spPr>
        <p:txBody>
          <a:bodyPr wrap="square" rtlCol="0">
            <a:spAutoFit/>
          </a:bodyPr>
          <a:lstStyle/>
          <a:p>
            <a:pPr algn="ctr"/>
            <a:r>
              <a:rPr lang="en-US" i="1" u="sng" dirty="0">
                <a:effectLst/>
                <a:latin typeface="Arial" panose="020B0604020202020204" pitchFamily="34" charset="0"/>
                <a:cs typeface="Arial" panose="020B0604020202020204" pitchFamily="34" charset="0"/>
              </a:rPr>
              <a:t>Saving Logged Data to a USB Drive</a:t>
            </a:r>
            <a:endParaRPr lang="en-US" b="1" i="1" u="sng" dirty="0">
              <a:effectLst/>
              <a:latin typeface="Arial" panose="020B0604020202020204" pitchFamily="34" charset="0"/>
              <a:cs typeface="Arial" panose="020B0604020202020204" pitchFamily="34" charset="0"/>
            </a:endParaRPr>
          </a:p>
        </p:txBody>
      </p:sp>
      <p:sp>
        <p:nvSpPr>
          <p:cNvPr id="3" name="Slide Number Placeholder 2">
            <a:extLst>
              <a:ext uri="{FF2B5EF4-FFF2-40B4-BE49-F238E27FC236}">
                <a16:creationId xmlns:a16="http://schemas.microsoft.com/office/drawing/2014/main" id="{58340C62-DA3F-7A21-901B-7CEB0B717BB6}"/>
              </a:ext>
            </a:extLst>
          </p:cNvPr>
          <p:cNvSpPr>
            <a:spLocks noGrp="1"/>
          </p:cNvSpPr>
          <p:nvPr>
            <p:ph type="sldNum" sz="quarter" idx="12"/>
          </p:nvPr>
        </p:nvSpPr>
        <p:spPr/>
        <p:txBody>
          <a:bodyPr/>
          <a:lstStyle/>
          <a:p>
            <a:fld id="{E978D400-3AD1-5849-ABFC-8F9AFA5999A3}" type="slidenum">
              <a:rPr lang="en-US" smtClean="0"/>
              <a:t>109</a:t>
            </a:fld>
            <a:endParaRPr lang="en-US"/>
          </a:p>
        </p:txBody>
      </p:sp>
    </p:spTree>
    <p:extLst>
      <p:ext uri="{BB962C8B-B14F-4D97-AF65-F5344CB8AC3E}">
        <p14:creationId xmlns:p14="http://schemas.microsoft.com/office/powerpoint/2010/main" val="20037182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6703A0-B5DE-92C7-D168-0F34363EFF42}"/>
            </a:ext>
          </a:extLst>
        </p:cNvPr>
        <p:cNvGrpSpPr/>
        <p:nvPr/>
      </p:nvGrpSpPr>
      <p:grpSpPr>
        <a:xfrm>
          <a:off x="0" y="0"/>
          <a:ext cx="0" cy="0"/>
          <a:chOff x="0" y="0"/>
          <a:chExt cx="0" cy="0"/>
        </a:xfrm>
      </p:grpSpPr>
      <p:sp>
        <p:nvSpPr>
          <p:cNvPr id="5" name="Rectangle 2">
            <a:extLst>
              <a:ext uri="{FF2B5EF4-FFF2-40B4-BE49-F238E27FC236}">
                <a16:creationId xmlns:a16="http://schemas.microsoft.com/office/drawing/2014/main" id="{F21AC6B2-9ACA-32F2-3CBF-AEDE06E92BA1}"/>
              </a:ext>
            </a:extLst>
          </p:cNvPr>
          <p:cNvSpPr txBox="1">
            <a:spLocks noChangeArrowheads="1"/>
          </p:cNvSpPr>
          <p:nvPr/>
        </p:nvSpPr>
        <p:spPr>
          <a:xfrm>
            <a:off x="2209800" y="426309"/>
            <a:ext cx="7772400" cy="685800"/>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latin typeface="Verdana" panose="020B0604030504040204" pitchFamily="34" charset="0"/>
                <a:ea typeface="Verdana" panose="020B0604030504040204" pitchFamily="34" charset="0"/>
                <a:cs typeface="Verdana" panose="020B0604030504040204" pitchFamily="34" charset="0"/>
              </a:rPr>
              <a:t>Bar Graph View</a:t>
            </a:r>
            <a:endParaRPr lang="en-US" b="1" i="1" dirty="0">
              <a:latin typeface="Verdana" panose="020B0604030504040204" pitchFamily="34" charset="0"/>
              <a:ea typeface="Verdana" panose="020B0604030504040204" pitchFamily="34" charset="0"/>
              <a:cs typeface="Verdana" panose="020B0604030504040204" pitchFamily="34" charset="0"/>
            </a:endParaRPr>
          </a:p>
        </p:txBody>
      </p:sp>
      <p:pic>
        <p:nvPicPr>
          <p:cNvPr id="6" name="Picture 5">
            <a:extLst>
              <a:ext uri="{FF2B5EF4-FFF2-40B4-BE49-F238E27FC236}">
                <a16:creationId xmlns:a16="http://schemas.microsoft.com/office/drawing/2014/main" id="{849A1D8F-6EBD-6C3F-7C68-921F00D68479}"/>
              </a:ext>
            </a:extLst>
          </p:cNvPr>
          <p:cNvPicPr>
            <a:picLocks noChangeAspect="1"/>
          </p:cNvPicPr>
          <p:nvPr/>
        </p:nvPicPr>
        <p:blipFill>
          <a:blip r:embed="rId2"/>
          <a:srcRect/>
          <a:stretch/>
        </p:blipFill>
        <p:spPr>
          <a:xfrm>
            <a:off x="4265060" y="1124064"/>
            <a:ext cx="7772400" cy="4721854"/>
          </a:xfrm>
          <a:prstGeom prst="rect">
            <a:avLst/>
          </a:prstGeom>
        </p:spPr>
      </p:pic>
      <p:sp>
        <p:nvSpPr>
          <p:cNvPr id="7" name="TextBox 6">
            <a:extLst>
              <a:ext uri="{FF2B5EF4-FFF2-40B4-BE49-F238E27FC236}">
                <a16:creationId xmlns:a16="http://schemas.microsoft.com/office/drawing/2014/main" id="{DE993F64-301F-A15C-7FDD-25A5EDD1223F}"/>
              </a:ext>
            </a:extLst>
          </p:cNvPr>
          <p:cNvSpPr txBox="1"/>
          <p:nvPr/>
        </p:nvSpPr>
        <p:spPr>
          <a:xfrm>
            <a:off x="814297" y="3028890"/>
            <a:ext cx="3514635" cy="400110"/>
          </a:xfrm>
          <a:prstGeom prst="rect">
            <a:avLst/>
          </a:prstGeom>
          <a:noFill/>
        </p:spPr>
        <p:txBody>
          <a:bodyPr wrap="square" rtlCol="0">
            <a:spAutoFit/>
          </a:bodyPr>
          <a:lstStyle/>
          <a:p>
            <a:pPr>
              <a:buNone/>
            </a:pPr>
            <a:r>
              <a:rPr lang="en-US" sz="2000" b="1" i="1" dirty="0">
                <a:effectLst/>
                <a:latin typeface="Arial" panose="020B0604020202020204" pitchFamily="34" charset="0"/>
                <a:cs typeface="Arial" panose="020B0604020202020204" pitchFamily="34" charset="0"/>
              </a:rPr>
              <a:t>One Row Display</a:t>
            </a:r>
          </a:p>
        </p:txBody>
      </p:sp>
      <p:sp>
        <p:nvSpPr>
          <p:cNvPr id="2" name="TextBox 1">
            <a:extLst>
              <a:ext uri="{FF2B5EF4-FFF2-40B4-BE49-F238E27FC236}">
                <a16:creationId xmlns:a16="http://schemas.microsoft.com/office/drawing/2014/main" id="{9F28C6EB-F62E-9A1F-2E9C-31A692BAB9A5}"/>
              </a:ext>
            </a:extLst>
          </p:cNvPr>
          <p:cNvSpPr txBox="1"/>
          <p:nvPr/>
        </p:nvSpPr>
        <p:spPr>
          <a:xfrm>
            <a:off x="154540" y="3846368"/>
            <a:ext cx="12207222" cy="3139321"/>
          </a:xfrm>
          <a:prstGeom prst="rect">
            <a:avLst/>
          </a:prstGeom>
          <a:noFill/>
        </p:spPr>
        <p:txBody>
          <a:bodyPr wrap="square" rtlCol="0">
            <a:spAutoFit/>
          </a:bodyPr>
          <a:lstStyle/>
          <a:p>
            <a:pPr>
              <a:buNone/>
            </a:pPr>
            <a:r>
              <a:rPr lang="en-US" dirty="0">
                <a:effectLst/>
                <a:latin typeface="Arial" panose="020B0604020202020204" pitchFamily="34" charset="0"/>
                <a:cs typeface="Arial" panose="020B0604020202020204" pitchFamily="34" charset="0"/>
              </a:rPr>
              <a:t>The </a:t>
            </a:r>
            <a:r>
              <a:rPr lang="en-US" b="1" dirty="0">
                <a:effectLst/>
                <a:latin typeface="Arial" panose="020B0604020202020204" pitchFamily="34" charset="0"/>
                <a:cs typeface="Arial" panose="020B0604020202020204" pitchFamily="34" charset="0"/>
              </a:rPr>
              <a:t>One Row/Two Rows </a:t>
            </a:r>
            <a:r>
              <a:rPr lang="en-US" dirty="0">
                <a:effectLst/>
                <a:latin typeface="Arial" panose="020B0604020202020204" pitchFamily="34" charset="0"/>
                <a:cs typeface="Arial" panose="020B0604020202020204" pitchFamily="34" charset="0"/>
              </a:rPr>
              <a:t>button </a:t>
            </a:r>
            <a:br>
              <a:rPr lang="en-US" dirty="0">
                <a:effectLst/>
                <a:latin typeface="Arial" panose="020B0604020202020204" pitchFamily="34" charset="0"/>
                <a:cs typeface="Arial" panose="020B0604020202020204" pitchFamily="34" charset="0"/>
              </a:rPr>
            </a:br>
            <a:r>
              <a:rPr lang="en-US" dirty="0">
                <a:effectLst/>
                <a:latin typeface="Arial" panose="020B0604020202020204" pitchFamily="34" charset="0"/>
                <a:cs typeface="Arial" panose="020B0604020202020204" pitchFamily="34" charset="0"/>
              </a:rPr>
              <a:t>changes how many bar graphs are </a:t>
            </a:r>
            <a:br>
              <a:rPr lang="en-US" dirty="0">
                <a:effectLst/>
                <a:latin typeface="Arial" panose="020B0604020202020204" pitchFamily="34" charset="0"/>
                <a:cs typeface="Arial" panose="020B0604020202020204" pitchFamily="34" charset="0"/>
              </a:rPr>
            </a:br>
            <a:r>
              <a:rPr lang="en-US" dirty="0">
                <a:effectLst/>
                <a:latin typeface="Arial" panose="020B0604020202020204" pitchFamily="34" charset="0"/>
                <a:cs typeface="Arial" panose="020B0604020202020204" pitchFamily="34" charset="0"/>
              </a:rPr>
              <a:t>displayed at one time. </a:t>
            </a:r>
            <a:br>
              <a:rPr lang="en-US" dirty="0">
                <a:effectLst/>
                <a:latin typeface="Arial" panose="020B0604020202020204" pitchFamily="34" charset="0"/>
                <a:cs typeface="Arial" panose="020B0604020202020204" pitchFamily="34" charset="0"/>
              </a:rPr>
            </a:br>
            <a:r>
              <a:rPr lang="en-US" dirty="0">
                <a:effectLst/>
                <a:latin typeface="Arial" panose="020B0604020202020204" pitchFamily="34" charset="0"/>
                <a:cs typeface="Arial" panose="020B0604020202020204" pitchFamily="34" charset="0"/>
              </a:rPr>
              <a:t>This</a:t>
            </a:r>
            <a:r>
              <a:rPr lang="en-US" dirty="0">
                <a:latin typeface="Arial" panose="020B0604020202020204" pitchFamily="34" charset="0"/>
                <a:cs typeface="Arial" panose="020B0604020202020204" pitchFamily="34" charset="0"/>
              </a:rPr>
              <a:t> </a:t>
            </a:r>
            <a:r>
              <a:rPr lang="en-US" dirty="0">
                <a:effectLst/>
                <a:latin typeface="Arial" panose="020B0604020202020204" pitchFamily="34" charset="0"/>
                <a:cs typeface="Arial" panose="020B0604020202020204" pitchFamily="34" charset="0"/>
              </a:rPr>
              <a:t>option is only available when </a:t>
            </a:r>
            <a:br>
              <a:rPr lang="en-US" dirty="0">
                <a:effectLst/>
                <a:latin typeface="Arial" panose="020B0604020202020204" pitchFamily="34" charset="0"/>
                <a:cs typeface="Arial" panose="020B0604020202020204" pitchFamily="34" charset="0"/>
              </a:rPr>
            </a:br>
            <a:r>
              <a:rPr lang="en-US" dirty="0">
                <a:effectLst/>
                <a:latin typeface="Arial" panose="020B0604020202020204" pitchFamily="34" charset="0"/>
                <a:cs typeface="Arial" panose="020B0604020202020204" pitchFamily="34" charset="0"/>
              </a:rPr>
              <a:t>there are more than 16 configured </a:t>
            </a:r>
            <a:br>
              <a:rPr lang="en-US" dirty="0">
                <a:effectLst/>
                <a:latin typeface="Arial" panose="020B0604020202020204" pitchFamily="34" charset="0"/>
                <a:cs typeface="Arial" panose="020B0604020202020204" pitchFamily="34" charset="0"/>
              </a:rPr>
            </a:br>
            <a:r>
              <a:rPr lang="en-US" dirty="0">
                <a:effectLst/>
                <a:latin typeface="Arial" panose="020B0604020202020204" pitchFamily="34" charset="0"/>
                <a:cs typeface="Arial" panose="020B0604020202020204" pitchFamily="34" charset="0"/>
              </a:rPr>
              <a:t>channels.</a:t>
            </a:r>
          </a:p>
          <a:p>
            <a:pPr>
              <a:buNone/>
            </a:pPr>
            <a:endParaRPr lang="en-US" dirty="0">
              <a:effectLst/>
              <a:latin typeface="Arial" panose="020B0604020202020204" pitchFamily="34" charset="0"/>
              <a:cs typeface="Arial" panose="020B0604020202020204" pitchFamily="34" charset="0"/>
            </a:endParaRPr>
          </a:p>
          <a:p>
            <a:pPr>
              <a:buNone/>
            </a:pPr>
            <a:r>
              <a:rPr lang="en-US" dirty="0">
                <a:effectLst/>
                <a:latin typeface="Arial" panose="020B0604020202020204" pitchFamily="34" charset="0"/>
                <a:cs typeface="Arial" panose="020B0604020202020204" pitchFamily="34" charset="0"/>
              </a:rPr>
              <a:t>The </a:t>
            </a:r>
            <a:r>
              <a:rPr lang="en-US" b="1" dirty="0">
                <a:effectLst/>
                <a:latin typeface="Arial" panose="020B0604020202020204" pitchFamily="34" charset="0"/>
                <a:cs typeface="Arial" panose="020B0604020202020204" pitchFamily="34" charset="0"/>
              </a:rPr>
              <a:t>Page Up </a:t>
            </a:r>
            <a:r>
              <a:rPr lang="en-US" dirty="0">
                <a:effectLst/>
                <a:latin typeface="Arial" panose="020B0604020202020204" pitchFamily="34" charset="0"/>
                <a:cs typeface="Arial" panose="020B0604020202020204" pitchFamily="34" charset="0"/>
              </a:rPr>
              <a:t>and </a:t>
            </a:r>
            <a:r>
              <a:rPr lang="en-US" b="1" dirty="0">
                <a:effectLst/>
                <a:latin typeface="Arial" panose="020B0604020202020204" pitchFamily="34" charset="0"/>
                <a:cs typeface="Arial" panose="020B0604020202020204" pitchFamily="34" charset="0"/>
              </a:rPr>
              <a:t>Page Down </a:t>
            </a:r>
            <a:r>
              <a:rPr lang="en-US" dirty="0">
                <a:effectLst/>
                <a:latin typeface="Arial" panose="020B0604020202020204" pitchFamily="34" charset="0"/>
                <a:cs typeface="Arial" panose="020B0604020202020204" pitchFamily="34" charset="0"/>
              </a:rPr>
              <a:t>buttons scroll between the two pages. These buttons only appear in</a:t>
            </a:r>
          </a:p>
          <a:p>
            <a:pPr>
              <a:buNone/>
            </a:pPr>
            <a:r>
              <a:rPr lang="en-US" dirty="0">
                <a:effectLst/>
                <a:latin typeface="Arial" panose="020B0604020202020204" pitchFamily="34" charset="0"/>
                <a:cs typeface="Arial" panose="020B0604020202020204" pitchFamily="34" charset="0"/>
              </a:rPr>
              <a:t>Bar Graph view when there are more than 16 configured channels and the One Row display is</a:t>
            </a:r>
          </a:p>
          <a:p>
            <a:r>
              <a:rPr lang="en-US" dirty="0">
                <a:effectLst/>
                <a:latin typeface="Arial" panose="020B0604020202020204" pitchFamily="34" charset="0"/>
                <a:cs typeface="Arial" panose="020B0604020202020204" pitchFamily="34" charset="0"/>
              </a:rPr>
              <a:t>selected.</a:t>
            </a:r>
          </a:p>
          <a:p>
            <a:endParaRPr lang="en-US" dirty="0">
              <a:latin typeface="Arial" panose="020B0604020202020204" pitchFamily="34" charset="0"/>
              <a:cs typeface="Arial" panose="020B0604020202020204" pitchFamily="34" charset="0"/>
            </a:endParaRPr>
          </a:p>
        </p:txBody>
      </p:sp>
      <p:sp>
        <p:nvSpPr>
          <p:cNvPr id="3" name="Slide Number Placeholder 2">
            <a:extLst>
              <a:ext uri="{FF2B5EF4-FFF2-40B4-BE49-F238E27FC236}">
                <a16:creationId xmlns:a16="http://schemas.microsoft.com/office/drawing/2014/main" id="{F4ADEC70-B9A3-E1B6-3340-F706471208E3}"/>
              </a:ext>
            </a:extLst>
          </p:cNvPr>
          <p:cNvSpPr>
            <a:spLocks noGrp="1"/>
          </p:cNvSpPr>
          <p:nvPr>
            <p:ph type="sldNum" sz="quarter" idx="12"/>
          </p:nvPr>
        </p:nvSpPr>
        <p:spPr/>
        <p:txBody>
          <a:bodyPr/>
          <a:lstStyle/>
          <a:p>
            <a:fld id="{E978D400-3AD1-5849-ABFC-8F9AFA5999A3}" type="slidenum">
              <a:rPr lang="en-US" smtClean="0"/>
              <a:t>11</a:t>
            </a:fld>
            <a:endParaRPr lang="en-US"/>
          </a:p>
        </p:txBody>
      </p:sp>
    </p:spTree>
    <p:extLst>
      <p:ext uri="{BB962C8B-B14F-4D97-AF65-F5344CB8AC3E}">
        <p14:creationId xmlns:p14="http://schemas.microsoft.com/office/powerpoint/2010/main" val="1952499555"/>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FD9A54-2F44-23D4-C851-D3650809191E}"/>
            </a:ext>
          </a:extLst>
        </p:cNvPr>
        <p:cNvGrpSpPr/>
        <p:nvPr/>
      </p:nvGrpSpPr>
      <p:grpSpPr>
        <a:xfrm>
          <a:off x="0" y="0"/>
          <a:ext cx="0" cy="0"/>
          <a:chOff x="0" y="0"/>
          <a:chExt cx="0" cy="0"/>
        </a:xfrm>
      </p:grpSpPr>
      <p:sp>
        <p:nvSpPr>
          <p:cNvPr id="5" name="Rectangle 2">
            <a:extLst>
              <a:ext uri="{FF2B5EF4-FFF2-40B4-BE49-F238E27FC236}">
                <a16:creationId xmlns:a16="http://schemas.microsoft.com/office/drawing/2014/main" id="{78AAA792-261A-877F-4531-C960AA87B25C}"/>
              </a:ext>
            </a:extLst>
          </p:cNvPr>
          <p:cNvSpPr txBox="1">
            <a:spLocks noChangeArrowheads="1"/>
          </p:cNvSpPr>
          <p:nvPr/>
        </p:nvSpPr>
        <p:spPr>
          <a:xfrm>
            <a:off x="2209800" y="426309"/>
            <a:ext cx="7772400" cy="685800"/>
          </a:xfrm>
          <a:prstGeom prst="rect">
            <a:avLst/>
          </a:prstGeom>
        </p:spPr>
        <p:txBody>
          <a:bodyPr vert="horz" lIns="91440" tIns="45720" rIns="91440" bIns="45720" rtlCol="0" anchor="ct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latin typeface="Verdana" panose="020B0604030504040204" pitchFamily="34" charset="0"/>
                <a:ea typeface="Verdana" panose="020B0604030504040204" pitchFamily="34" charset="0"/>
                <a:cs typeface="Verdana" panose="020B0604030504040204" pitchFamily="34" charset="0"/>
              </a:rPr>
              <a:t>Sensor Logs Program (cont’d)</a:t>
            </a:r>
            <a:endParaRPr lang="en-US" b="1" i="1" dirty="0">
              <a:latin typeface="Verdana" panose="020B0604030504040204" pitchFamily="34" charset="0"/>
              <a:ea typeface="Verdana" panose="020B0604030504040204" pitchFamily="34" charset="0"/>
              <a:cs typeface="Verdana" panose="020B0604030504040204" pitchFamily="34" charset="0"/>
            </a:endParaRPr>
          </a:p>
        </p:txBody>
      </p:sp>
      <p:pic>
        <p:nvPicPr>
          <p:cNvPr id="2" name="Picture 1">
            <a:extLst>
              <a:ext uri="{FF2B5EF4-FFF2-40B4-BE49-F238E27FC236}">
                <a16:creationId xmlns:a16="http://schemas.microsoft.com/office/drawing/2014/main" id="{020C8927-0320-5D7C-AC51-A60163E09721}"/>
              </a:ext>
            </a:extLst>
          </p:cNvPr>
          <p:cNvPicPr>
            <a:picLocks noChangeAspect="1"/>
          </p:cNvPicPr>
          <p:nvPr/>
        </p:nvPicPr>
        <p:blipFill>
          <a:blip r:embed="rId3"/>
          <a:srcRect/>
          <a:stretch/>
        </p:blipFill>
        <p:spPr>
          <a:xfrm>
            <a:off x="5958906" y="1606520"/>
            <a:ext cx="6058031" cy="3685192"/>
          </a:xfrm>
          <a:prstGeom prst="rect">
            <a:avLst/>
          </a:prstGeom>
        </p:spPr>
      </p:pic>
      <p:sp>
        <p:nvSpPr>
          <p:cNvPr id="7" name="TextBox 6">
            <a:extLst>
              <a:ext uri="{FF2B5EF4-FFF2-40B4-BE49-F238E27FC236}">
                <a16:creationId xmlns:a16="http://schemas.microsoft.com/office/drawing/2014/main" id="{E8D36CAC-2A73-8729-6775-760901A6F793}"/>
              </a:ext>
            </a:extLst>
          </p:cNvPr>
          <p:cNvSpPr txBox="1"/>
          <p:nvPr/>
        </p:nvSpPr>
        <p:spPr>
          <a:xfrm>
            <a:off x="175063" y="2763619"/>
            <a:ext cx="5790838" cy="2862322"/>
          </a:xfrm>
          <a:prstGeom prst="rect">
            <a:avLst/>
          </a:prstGeom>
          <a:noFill/>
        </p:spPr>
        <p:txBody>
          <a:bodyPr wrap="square" rtlCol="0">
            <a:spAutoFit/>
          </a:bodyPr>
          <a:lstStyle/>
          <a:p>
            <a:pPr marL="285750" indent="-285750">
              <a:buFont typeface="Wingdings" pitchFamily="2" charset="2"/>
              <a:buChar char="§"/>
            </a:pPr>
            <a:r>
              <a:rPr lang="en-US" dirty="0">
                <a:effectLst/>
                <a:latin typeface="Arial" panose="020B0604020202020204" pitchFamily="34" charset="0"/>
                <a:cs typeface="Arial" panose="020B0604020202020204" pitchFamily="34" charset="0"/>
              </a:rPr>
              <a:t>A progress bar tracks the data-writing status.</a:t>
            </a:r>
          </a:p>
          <a:p>
            <a:pPr marL="285750" indent="-285750">
              <a:buFont typeface="Wingdings" pitchFamily="2" charset="2"/>
              <a:buChar char="§"/>
            </a:pPr>
            <a:endParaRPr lang="en-US" b="1" dirty="0">
              <a:latin typeface="Arial" panose="020B0604020202020204" pitchFamily="34" charset="0"/>
              <a:cs typeface="Arial" panose="020B0604020202020204" pitchFamily="34" charset="0"/>
            </a:endParaRPr>
          </a:p>
          <a:p>
            <a:pPr marL="285750" indent="-285750">
              <a:buFont typeface="Wingdings" pitchFamily="2" charset="2"/>
              <a:buChar char="§"/>
            </a:pPr>
            <a:r>
              <a:rPr lang="en-US" dirty="0">
                <a:effectLst/>
                <a:latin typeface="Arial" panose="020B0604020202020204" pitchFamily="34" charset="0"/>
                <a:cs typeface="Arial" panose="020B0604020202020204" pitchFamily="34" charset="0"/>
              </a:rPr>
              <a:t>The </a:t>
            </a:r>
            <a:r>
              <a:rPr lang="en-US" b="1" dirty="0">
                <a:effectLst/>
                <a:latin typeface="Arial" panose="020B0604020202020204" pitchFamily="34" charset="0"/>
                <a:cs typeface="Arial" panose="020B0604020202020204" pitchFamily="34" charset="0"/>
              </a:rPr>
              <a:t>Cancel</a:t>
            </a:r>
            <a:r>
              <a:rPr lang="en-US" dirty="0">
                <a:effectLst/>
                <a:latin typeface="Arial" panose="020B0604020202020204" pitchFamily="34" charset="0"/>
                <a:cs typeface="Arial" panose="020B0604020202020204" pitchFamily="34" charset="0"/>
              </a:rPr>
              <a:t> button changes to a </a:t>
            </a:r>
            <a:r>
              <a:rPr lang="en-US" b="1" dirty="0">
                <a:effectLst/>
                <a:latin typeface="Arial" panose="020B0604020202020204" pitchFamily="34" charset="0"/>
                <a:cs typeface="Arial" panose="020B0604020202020204" pitchFamily="34" charset="0"/>
              </a:rPr>
              <a:t>Done</a:t>
            </a:r>
            <a:r>
              <a:rPr lang="en-US" dirty="0">
                <a:effectLst/>
                <a:latin typeface="Arial" panose="020B0604020202020204" pitchFamily="34" charset="0"/>
                <a:cs typeface="Arial" panose="020B0604020202020204" pitchFamily="34" charset="0"/>
              </a:rPr>
              <a:t> button when the data-writing is finished.</a:t>
            </a:r>
          </a:p>
          <a:p>
            <a:pPr marL="285750" indent="-285750">
              <a:buFont typeface="Wingdings" pitchFamily="2" charset="2"/>
              <a:buChar char="§"/>
            </a:pPr>
            <a:endParaRPr lang="en-US" dirty="0">
              <a:latin typeface="Arial" panose="020B0604020202020204" pitchFamily="34" charset="0"/>
              <a:cs typeface="Arial" panose="020B0604020202020204" pitchFamily="34" charset="0"/>
            </a:endParaRPr>
          </a:p>
          <a:p>
            <a:pPr marL="285750" indent="-285750">
              <a:buFont typeface="Wingdings" pitchFamily="2" charset="2"/>
              <a:buChar char="§"/>
            </a:pPr>
            <a:r>
              <a:rPr lang="en-US" dirty="0">
                <a:effectLst/>
                <a:latin typeface="Arial" panose="020B0604020202020204" pitchFamily="34" charset="0"/>
                <a:cs typeface="Arial" panose="020B0604020202020204" pitchFamily="34" charset="0"/>
              </a:rPr>
              <a:t>Press </a:t>
            </a:r>
            <a:r>
              <a:rPr lang="en-US" b="1" dirty="0">
                <a:effectLst/>
                <a:latin typeface="Arial" panose="020B0604020202020204" pitchFamily="34" charset="0"/>
                <a:cs typeface="Arial" panose="020B0604020202020204" pitchFamily="34" charset="0"/>
              </a:rPr>
              <a:t>Done</a:t>
            </a:r>
            <a:r>
              <a:rPr lang="en-US" dirty="0">
                <a:effectLst/>
                <a:latin typeface="Arial" panose="020B0604020202020204" pitchFamily="34" charset="0"/>
                <a:cs typeface="Arial" panose="020B0604020202020204" pitchFamily="34" charset="0"/>
              </a:rPr>
              <a:t>.</a:t>
            </a:r>
          </a:p>
          <a:p>
            <a:pPr marL="285750" indent="-285750">
              <a:buFont typeface="Wingdings" pitchFamily="2" charset="2"/>
              <a:buChar char="§"/>
            </a:pPr>
            <a:endParaRPr lang="en-US" dirty="0">
              <a:latin typeface="Arial" panose="020B0604020202020204" pitchFamily="34" charset="0"/>
              <a:cs typeface="Arial" panose="020B0604020202020204" pitchFamily="34" charset="0"/>
            </a:endParaRPr>
          </a:p>
          <a:p>
            <a:pPr marL="285750" indent="-285750">
              <a:buFont typeface="Wingdings" pitchFamily="2" charset="2"/>
              <a:buChar char="§"/>
            </a:pPr>
            <a:r>
              <a:rPr lang="en-US" dirty="0">
                <a:effectLst/>
                <a:latin typeface="Arial" panose="020B0604020202020204" pitchFamily="34" charset="0"/>
                <a:cs typeface="Arial" panose="020B0604020202020204" pitchFamily="34" charset="0"/>
              </a:rPr>
              <a:t>Press the arrow in the upper left corner or the home icon in the upper right corner to return to normal operation. </a:t>
            </a:r>
            <a:endParaRPr lang="en-US" b="1" dirty="0">
              <a:effectLst/>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0395EBDD-44BA-EE09-E535-C9D74A1EBBF7}"/>
              </a:ext>
            </a:extLst>
          </p:cNvPr>
          <p:cNvSpPr txBox="1"/>
          <p:nvPr/>
        </p:nvSpPr>
        <p:spPr>
          <a:xfrm>
            <a:off x="153004" y="1028677"/>
            <a:ext cx="11885992" cy="369332"/>
          </a:xfrm>
          <a:prstGeom prst="rect">
            <a:avLst/>
          </a:prstGeom>
          <a:noFill/>
        </p:spPr>
        <p:txBody>
          <a:bodyPr wrap="square" rtlCol="0">
            <a:spAutoFit/>
          </a:bodyPr>
          <a:lstStyle/>
          <a:p>
            <a:pPr algn="ctr"/>
            <a:r>
              <a:rPr lang="en-US" i="1" u="sng" dirty="0">
                <a:effectLst/>
                <a:latin typeface="Arial" panose="020B0604020202020204" pitchFamily="34" charset="0"/>
                <a:cs typeface="Arial" panose="020B0604020202020204" pitchFamily="34" charset="0"/>
              </a:rPr>
              <a:t>Saving Logged Data to a USB Drive</a:t>
            </a:r>
            <a:endParaRPr lang="en-US" b="1" i="1" u="sng" dirty="0">
              <a:effectLst/>
              <a:latin typeface="Arial" panose="020B0604020202020204" pitchFamily="34" charset="0"/>
              <a:cs typeface="Arial" panose="020B0604020202020204" pitchFamily="34" charset="0"/>
            </a:endParaRPr>
          </a:p>
        </p:txBody>
      </p:sp>
      <p:sp>
        <p:nvSpPr>
          <p:cNvPr id="3" name="Slide Number Placeholder 2">
            <a:extLst>
              <a:ext uri="{FF2B5EF4-FFF2-40B4-BE49-F238E27FC236}">
                <a16:creationId xmlns:a16="http://schemas.microsoft.com/office/drawing/2014/main" id="{B090730D-CA95-706F-6F28-5859268833C2}"/>
              </a:ext>
            </a:extLst>
          </p:cNvPr>
          <p:cNvSpPr>
            <a:spLocks noGrp="1"/>
          </p:cNvSpPr>
          <p:nvPr>
            <p:ph type="sldNum" sz="quarter" idx="12"/>
          </p:nvPr>
        </p:nvSpPr>
        <p:spPr/>
        <p:txBody>
          <a:bodyPr/>
          <a:lstStyle/>
          <a:p>
            <a:fld id="{E978D400-3AD1-5849-ABFC-8F9AFA5999A3}" type="slidenum">
              <a:rPr lang="en-US" smtClean="0"/>
              <a:t>110</a:t>
            </a:fld>
            <a:endParaRPr lang="en-US"/>
          </a:p>
        </p:txBody>
      </p:sp>
    </p:spTree>
    <p:extLst>
      <p:ext uri="{BB962C8B-B14F-4D97-AF65-F5344CB8AC3E}">
        <p14:creationId xmlns:p14="http://schemas.microsoft.com/office/powerpoint/2010/main" val="2600028361"/>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CBE281-9E9F-2560-54D8-87DE498B8F25}"/>
            </a:ext>
          </a:extLst>
        </p:cNvPr>
        <p:cNvGrpSpPr/>
        <p:nvPr/>
      </p:nvGrpSpPr>
      <p:grpSpPr>
        <a:xfrm>
          <a:off x="0" y="0"/>
          <a:ext cx="0" cy="0"/>
          <a:chOff x="0" y="0"/>
          <a:chExt cx="0" cy="0"/>
        </a:xfrm>
      </p:grpSpPr>
      <p:sp>
        <p:nvSpPr>
          <p:cNvPr id="5" name="Rectangle 2">
            <a:extLst>
              <a:ext uri="{FF2B5EF4-FFF2-40B4-BE49-F238E27FC236}">
                <a16:creationId xmlns:a16="http://schemas.microsoft.com/office/drawing/2014/main" id="{364FDCA0-793A-50DB-28D9-F3C23F06C4B4}"/>
              </a:ext>
            </a:extLst>
          </p:cNvPr>
          <p:cNvSpPr txBox="1">
            <a:spLocks noChangeArrowheads="1"/>
          </p:cNvSpPr>
          <p:nvPr/>
        </p:nvSpPr>
        <p:spPr>
          <a:xfrm>
            <a:off x="2209800" y="426309"/>
            <a:ext cx="7772400" cy="685800"/>
          </a:xfrm>
          <a:prstGeom prst="rect">
            <a:avLst/>
          </a:prstGeom>
        </p:spPr>
        <p:txBody>
          <a:bodyPr vert="horz" lIns="91440" tIns="45720" rIns="91440" bIns="45720" rtlCol="0" anchor="ct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latin typeface="Verdana" panose="020B0604030504040204" pitchFamily="34" charset="0"/>
                <a:ea typeface="Verdana" panose="020B0604030504040204" pitchFamily="34" charset="0"/>
                <a:cs typeface="Verdana" panose="020B0604030504040204" pitchFamily="34" charset="0"/>
              </a:rPr>
              <a:t>Sensor Logs Program (cont’d)</a:t>
            </a:r>
            <a:endParaRPr lang="en-US" b="1" i="1" dirty="0">
              <a:latin typeface="Verdana" panose="020B0604030504040204" pitchFamily="34" charset="0"/>
              <a:ea typeface="Verdana" panose="020B0604030504040204" pitchFamily="34" charset="0"/>
              <a:cs typeface="Verdana" panose="020B0604030504040204" pitchFamily="34" charset="0"/>
            </a:endParaRPr>
          </a:p>
        </p:txBody>
      </p:sp>
      <p:sp>
        <p:nvSpPr>
          <p:cNvPr id="6" name="TextBox 5">
            <a:extLst>
              <a:ext uri="{FF2B5EF4-FFF2-40B4-BE49-F238E27FC236}">
                <a16:creationId xmlns:a16="http://schemas.microsoft.com/office/drawing/2014/main" id="{DE09B0CB-5A76-E165-6D13-962379424CCD}"/>
              </a:ext>
            </a:extLst>
          </p:cNvPr>
          <p:cNvSpPr txBox="1"/>
          <p:nvPr/>
        </p:nvSpPr>
        <p:spPr>
          <a:xfrm>
            <a:off x="153004" y="1028677"/>
            <a:ext cx="11885992" cy="369332"/>
          </a:xfrm>
          <a:prstGeom prst="rect">
            <a:avLst/>
          </a:prstGeom>
          <a:noFill/>
        </p:spPr>
        <p:txBody>
          <a:bodyPr wrap="square" rtlCol="0">
            <a:spAutoFit/>
          </a:bodyPr>
          <a:lstStyle/>
          <a:p>
            <a:pPr algn="ctr"/>
            <a:r>
              <a:rPr lang="en-US" i="1" u="sng" dirty="0">
                <a:effectLst/>
                <a:latin typeface="Arial" panose="020B0604020202020204" pitchFamily="34" charset="0"/>
                <a:cs typeface="Arial" panose="020B0604020202020204" pitchFamily="34" charset="0"/>
              </a:rPr>
              <a:t>Saving Logged Data to a USB Drive</a:t>
            </a:r>
            <a:endParaRPr lang="en-US" b="1" i="1" u="sng" dirty="0">
              <a:effectLst/>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E0EBB82F-A521-C847-F923-ED410408E767}"/>
              </a:ext>
            </a:extLst>
          </p:cNvPr>
          <p:cNvPicPr>
            <a:picLocks noChangeAspect="1"/>
          </p:cNvPicPr>
          <p:nvPr/>
        </p:nvPicPr>
        <p:blipFill>
          <a:blip r:embed="rId3"/>
          <a:srcRect/>
          <a:stretch/>
        </p:blipFill>
        <p:spPr>
          <a:xfrm>
            <a:off x="2266917" y="1520207"/>
            <a:ext cx="7658166" cy="4548080"/>
          </a:xfrm>
          <a:prstGeom prst="rect">
            <a:avLst/>
          </a:prstGeom>
        </p:spPr>
      </p:pic>
      <p:sp>
        <p:nvSpPr>
          <p:cNvPr id="4" name="TextBox 3">
            <a:extLst>
              <a:ext uri="{FF2B5EF4-FFF2-40B4-BE49-F238E27FC236}">
                <a16:creationId xmlns:a16="http://schemas.microsoft.com/office/drawing/2014/main" id="{EE114A1A-46F5-6EAD-A79C-559B4BB0F576}"/>
              </a:ext>
            </a:extLst>
          </p:cNvPr>
          <p:cNvSpPr txBox="1"/>
          <p:nvPr/>
        </p:nvSpPr>
        <p:spPr>
          <a:xfrm>
            <a:off x="0" y="5959944"/>
            <a:ext cx="12192000" cy="369332"/>
          </a:xfrm>
          <a:prstGeom prst="rect">
            <a:avLst/>
          </a:prstGeom>
          <a:noFill/>
        </p:spPr>
        <p:txBody>
          <a:bodyPr wrap="square" rtlCol="0">
            <a:spAutoFit/>
          </a:bodyPr>
          <a:lstStyle/>
          <a:p>
            <a:pPr>
              <a:buNone/>
            </a:pPr>
            <a:r>
              <a:rPr lang="en-US" dirty="0">
                <a:effectLst/>
                <a:latin typeface="Arial" panose="020B0604020202020204" pitchFamily="34" charset="0"/>
                <a:cs typeface="Arial" panose="020B0604020202020204" pitchFamily="34" charset="0"/>
              </a:rPr>
              <a:t>A data file is created on the USB drive (.RKI format). File names are assigned using the date that the file was created.</a:t>
            </a:r>
          </a:p>
        </p:txBody>
      </p:sp>
      <p:sp>
        <p:nvSpPr>
          <p:cNvPr id="2" name="Slide Number Placeholder 1">
            <a:extLst>
              <a:ext uri="{FF2B5EF4-FFF2-40B4-BE49-F238E27FC236}">
                <a16:creationId xmlns:a16="http://schemas.microsoft.com/office/drawing/2014/main" id="{95E6101E-0792-92A2-4C75-D4ADDF72264A}"/>
              </a:ext>
            </a:extLst>
          </p:cNvPr>
          <p:cNvSpPr>
            <a:spLocks noGrp="1"/>
          </p:cNvSpPr>
          <p:nvPr>
            <p:ph type="sldNum" sz="quarter" idx="12"/>
          </p:nvPr>
        </p:nvSpPr>
        <p:spPr/>
        <p:txBody>
          <a:bodyPr/>
          <a:lstStyle/>
          <a:p>
            <a:fld id="{E978D400-3AD1-5849-ABFC-8F9AFA5999A3}" type="slidenum">
              <a:rPr lang="en-US" smtClean="0"/>
              <a:t>111</a:t>
            </a:fld>
            <a:endParaRPr lang="en-US"/>
          </a:p>
        </p:txBody>
      </p:sp>
    </p:spTree>
    <p:extLst>
      <p:ext uri="{BB962C8B-B14F-4D97-AF65-F5344CB8AC3E}">
        <p14:creationId xmlns:p14="http://schemas.microsoft.com/office/powerpoint/2010/main" val="2134292958"/>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4ADB4D-A148-9EFC-A073-ECE5A0152C16}"/>
            </a:ext>
          </a:extLst>
        </p:cNvPr>
        <p:cNvGrpSpPr/>
        <p:nvPr/>
      </p:nvGrpSpPr>
      <p:grpSpPr>
        <a:xfrm>
          <a:off x="0" y="0"/>
          <a:ext cx="0" cy="0"/>
          <a:chOff x="0" y="0"/>
          <a:chExt cx="0" cy="0"/>
        </a:xfrm>
      </p:grpSpPr>
      <p:sp>
        <p:nvSpPr>
          <p:cNvPr id="5" name="Rectangle 2">
            <a:extLst>
              <a:ext uri="{FF2B5EF4-FFF2-40B4-BE49-F238E27FC236}">
                <a16:creationId xmlns:a16="http://schemas.microsoft.com/office/drawing/2014/main" id="{CE8E3721-713A-C6E1-DF91-F7F25182D36C}"/>
              </a:ext>
            </a:extLst>
          </p:cNvPr>
          <p:cNvSpPr txBox="1">
            <a:spLocks noChangeArrowheads="1"/>
          </p:cNvSpPr>
          <p:nvPr/>
        </p:nvSpPr>
        <p:spPr>
          <a:xfrm>
            <a:off x="2209800" y="426309"/>
            <a:ext cx="7772400" cy="685800"/>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latin typeface="Verdana" panose="020B0604030504040204" pitchFamily="34" charset="0"/>
                <a:ea typeface="Verdana" panose="020B0604030504040204" pitchFamily="34" charset="0"/>
                <a:cs typeface="Verdana" panose="020B0604030504040204" pitchFamily="34" charset="0"/>
              </a:rPr>
              <a:t>Parts List</a:t>
            </a:r>
            <a:endParaRPr lang="en-US" b="1" i="1" dirty="0">
              <a:latin typeface="Verdana" panose="020B0604030504040204" pitchFamily="34" charset="0"/>
              <a:ea typeface="Verdana" panose="020B0604030504040204" pitchFamily="34" charset="0"/>
              <a:cs typeface="Verdana" panose="020B0604030504040204" pitchFamily="34" charset="0"/>
            </a:endParaRPr>
          </a:p>
        </p:txBody>
      </p:sp>
      <p:graphicFrame>
        <p:nvGraphicFramePr>
          <p:cNvPr id="8" name="Table 7">
            <a:extLst>
              <a:ext uri="{FF2B5EF4-FFF2-40B4-BE49-F238E27FC236}">
                <a16:creationId xmlns:a16="http://schemas.microsoft.com/office/drawing/2014/main" id="{77AD74CC-B27B-A4EB-CE88-3B806F968B26}"/>
              </a:ext>
            </a:extLst>
          </p:cNvPr>
          <p:cNvGraphicFramePr>
            <a:graphicFrameLocks noGrp="1"/>
          </p:cNvGraphicFramePr>
          <p:nvPr>
            <p:extLst>
              <p:ext uri="{D42A27DB-BD31-4B8C-83A1-F6EECF244321}">
                <p14:modId xmlns:p14="http://schemas.microsoft.com/office/powerpoint/2010/main" val="1531730807"/>
              </p:ext>
            </p:extLst>
          </p:nvPr>
        </p:nvGraphicFramePr>
        <p:xfrm>
          <a:off x="2355850" y="106626"/>
          <a:ext cx="9074150" cy="6670040"/>
        </p:xfrm>
        <a:graphic>
          <a:graphicData uri="http://schemas.openxmlformats.org/drawingml/2006/table">
            <a:tbl>
              <a:tblPr firstRow="1" bandRow="1">
                <a:tableStyleId>{5C22544A-7EE6-4342-B048-85BDC9FD1C3A}</a:tableStyleId>
              </a:tblPr>
              <a:tblGrid>
                <a:gridCol w="1676591">
                  <a:extLst>
                    <a:ext uri="{9D8B030D-6E8A-4147-A177-3AD203B41FA5}">
                      <a16:colId xmlns:a16="http://schemas.microsoft.com/office/drawing/2014/main" val="3338998723"/>
                    </a:ext>
                  </a:extLst>
                </a:gridCol>
                <a:gridCol w="7397559">
                  <a:extLst>
                    <a:ext uri="{9D8B030D-6E8A-4147-A177-3AD203B41FA5}">
                      <a16:colId xmlns:a16="http://schemas.microsoft.com/office/drawing/2014/main" val="2316247551"/>
                    </a:ext>
                  </a:extLst>
                </a:gridCol>
              </a:tblGrid>
              <a:tr h="274374">
                <a:tc>
                  <a:txBody>
                    <a:bodyPr/>
                    <a:lstStyle/>
                    <a:p>
                      <a:r>
                        <a:rPr lang="en-US" b="1" dirty="0">
                          <a:effectLst/>
                          <a:latin typeface="Arial" panose="020B0604020202020204" pitchFamily="34" charset="0"/>
                          <a:cs typeface="Arial" panose="020B0604020202020204" pitchFamily="34" charset="0"/>
                        </a:rPr>
                        <a:t>Part No. </a:t>
                      </a:r>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effectLst/>
                          <a:latin typeface="Arial" panose="020B0604020202020204" pitchFamily="34" charset="0"/>
                          <a:cs typeface="Arial" panose="020B0604020202020204" pitchFamily="34" charset="0"/>
                        </a:rPr>
                        <a:t>Description</a:t>
                      </a:r>
                    </a:p>
                  </a:txBody>
                  <a:tcPr/>
                </a:tc>
                <a:extLst>
                  <a:ext uri="{0D108BD9-81ED-4DB2-BD59-A6C34878D82A}">
                    <a16:rowId xmlns:a16="http://schemas.microsoft.com/office/drawing/2014/main" val="2619373702"/>
                  </a:ext>
                </a:extLst>
              </a:tr>
              <a:tr h="370840">
                <a:tc>
                  <a:txBody>
                    <a:bodyPr/>
                    <a:lstStyle/>
                    <a:p>
                      <a:r>
                        <a:rPr lang="en-US" dirty="0">
                          <a:effectLst/>
                          <a:latin typeface="Arial" panose="020B0604020202020204" pitchFamily="34" charset="0"/>
                          <a:cs typeface="Arial" panose="020B0604020202020204" pitchFamily="34" charset="0"/>
                        </a:rPr>
                        <a:t>18-0020</a:t>
                      </a:r>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effectLst/>
                          <a:latin typeface="Arial" panose="020B0604020202020204" pitchFamily="34" charset="0"/>
                          <a:cs typeface="Arial" panose="020B0604020202020204" pitchFamily="34" charset="0"/>
                        </a:rPr>
                        <a:t>Housing conduit hub plug</a:t>
                      </a:r>
                    </a:p>
                  </a:txBody>
                  <a:tcPr/>
                </a:tc>
                <a:extLst>
                  <a:ext uri="{0D108BD9-81ED-4DB2-BD59-A6C34878D82A}">
                    <a16:rowId xmlns:a16="http://schemas.microsoft.com/office/drawing/2014/main" val="206982447"/>
                  </a:ext>
                </a:extLst>
              </a:tr>
              <a:tr h="370840">
                <a:tc>
                  <a:txBody>
                    <a:bodyPr/>
                    <a:lstStyle/>
                    <a:p>
                      <a:r>
                        <a:rPr lang="en-US" dirty="0">
                          <a:effectLst/>
                          <a:latin typeface="Arial" panose="020B0604020202020204" pitchFamily="34" charset="0"/>
                          <a:cs typeface="Arial" panose="020B0604020202020204" pitchFamily="34" charset="0"/>
                        </a:rPr>
                        <a:t>18-0107RK</a:t>
                      </a:r>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effectLst/>
                          <a:latin typeface="Arial" panose="020B0604020202020204" pitchFamily="34" charset="0"/>
                          <a:cs typeface="Arial" panose="020B0604020202020204" pitchFamily="34" charset="0"/>
                        </a:rPr>
                        <a:t>Conduit hub (3/4 NPT)</a:t>
                      </a:r>
                    </a:p>
                  </a:txBody>
                  <a:tcPr/>
                </a:tc>
                <a:extLst>
                  <a:ext uri="{0D108BD9-81ED-4DB2-BD59-A6C34878D82A}">
                    <a16:rowId xmlns:a16="http://schemas.microsoft.com/office/drawing/2014/main" val="1377934013"/>
                  </a:ext>
                </a:extLst>
              </a:tr>
              <a:tr h="370840">
                <a:tc>
                  <a:txBody>
                    <a:bodyPr/>
                    <a:lstStyle/>
                    <a:p>
                      <a:r>
                        <a:rPr lang="en-US" dirty="0">
                          <a:effectLst/>
                          <a:latin typeface="Arial" panose="020B0604020202020204" pitchFamily="34" charset="0"/>
                          <a:cs typeface="Arial" panose="020B0604020202020204" pitchFamily="34" charset="0"/>
                        </a:rPr>
                        <a:t>43-0440RK</a:t>
                      </a:r>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effectLst/>
                          <a:latin typeface="Arial" panose="020B0604020202020204" pitchFamily="34" charset="0"/>
                          <a:cs typeface="Arial" panose="020B0604020202020204" pitchFamily="34" charset="0"/>
                        </a:rPr>
                        <a:t>Reset switch</a:t>
                      </a:r>
                    </a:p>
                  </a:txBody>
                  <a:tcPr/>
                </a:tc>
                <a:extLst>
                  <a:ext uri="{0D108BD9-81ED-4DB2-BD59-A6C34878D82A}">
                    <a16:rowId xmlns:a16="http://schemas.microsoft.com/office/drawing/2014/main" val="1162888476"/>
                  </a:ext>
                </a:extLst>
              </a:tr>
              <a:tr h="370840">
                <a:tc>
                  <a:txBody>
                    <a:bodyPr/>
                    <a:lstStyle/>
                    <a:p>
                      <a:r>
                        <a:rPr lang="en-US" dirty="0">
                          <a:effectLst/>
                          <a:latin typeface="Arial" panose="020B0604020202020204" pitchFamily="34" charset="0"/>
                          <a:cs typeface="Arial" panose="020B0604020202020204" pitchFamily="34" charset="0"/>
                        </a:rPr>
                        <a:t>43-4170RK </a:t>
                      </a:r>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effectLst/>
                          <a:latin typeface="Arial" panose="020B0604020202020204" pitchFamily="34" charset="0"/>
                          <a:cs typeface="Arial" panose="020B0604020202020204" pitchFamily="34" charset="0"/>
                        </a:rPr>
                        <a:t>AC fuse, 6A, 250 V, 1/4 x 1 1/4 inch, fast acting</a:t>
                      </a:r>
                    </a:p>
                  </a:txBody>
                  <a:tcPr/>
                </a:tc>
                <a:extLst>
                  <a:ext uri="{0D108BD9-81ED-4DB2-BD59-A6C34878D82A}">
                    <a16:rowId xmlns:a16="http://schemas.microsoft.com/office/drawing/2014/main" val="2128244779"/>
                  </a:ext>
                </a:extLst>
              </a:tr>
              <a:tr h="370840">
                <a:tc>
                  <a:txBody>
                    <a:bodyPr/>
                    <a:lstStyle/>
                    <a:p>
                      <a:r>
                        <a:rPr lang="en-US" dirty="0">
                          <a:effectLst/>
                          <a:latin typeface="Arial" panose="020B0604020202020204" pitchFamily="34" charset="0"/>
                          <a:cs typeface="Arial" panose="020B0604020202020204" pitchFamily="34" charset="0"/>
                        </a:rPr>
                        <a:t>43-4179RK</a:t>
                      </a:r>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effectLst/>
                          <a:latin typeface="Arial" panose="020B0604020202020204" pitchFamily="34" charset="0"/>
                          <a:cs typeface="Arial" panose="020B0604020202020204" pitchFamily="34" charset="0"/>
                        </a:rPr>
                        <a:t>DC fuse, 10A, 250V, 1/4 x 1/4 inch, fast acting</a:t>
                      </a:r>
                    </a:p>
                  </a:txBody>
                  <a:tcPr/>
                </a:tc>
                <a:extLst>
                  <a:ext uri="{0D108BD9-81ED-4DB2-BD59-A6C34878D82A}">
                    <a16:rowId xmlns:a16="http://schemas.microsoft.com/office/drawing/2014/main" val="4231004131"/>
                  </a:ext>
                </a:extLst>
              </a:tr>
              <a:tr h="370840">
                <a:tc>
                  <a:txBody>
                    <a:bodyPr/>
                    <a:lstStyle/>
                    <a:p>
                      <a:r>
                        <a:rPr lang="en-US" dirty="0">
                          <a:effectLst/>
                          <a:latin typeface="Arial" panose="020B0604020202020204" pitchFamily="34" charset="0"/>
                          <a:cs typeface="Arial" panose="020B0604020202020204" pitchFamily="34" charset="0"/>
                        </a:rPr>
                        <a:t>51-0001-AMB</a:t>
                      </a:r>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effectLst/>
                          <a:latin typeface="Arial" panose="020B0604020202020204" pitchFamily="34" charset="0"/>
                          <a:cs typeface="Arial" panose="020B0604020202020204" pitchFamily="34" charset="0"/>
                        </a:rPr>
                        <a:t>Strobe, amber, 24 VDC, NEMA 4X</a:t>
                      </a:r>
                    </a:p>
                  </a:txBody>
                  <a:tcPr/>
                </a:tc>
                <a:extLst>
                  <a:ext uri="{0D108BD9-81ED-4DB2-BD59-A6C34878D82A}">
                    <a16:rowId xmlns:a16="http://schemas.microsoft.com/office/drawing/2014/main" val="3929443945"/>
                  </a:ext>
                </a:extLst>
              </a:tr>
              <a:tr h="370840">
                <a:tc>
                  <a:txBody>
                    <a:bodyPr/>
                    <a:lstStyle/>
                    <a:p>
                      <a:r>
                        <a:rPr lang="en-US" dirty="0">
                          <a:effectLst/>
                          <a:latin typeface="Arial" panose="020B0604020202020204" pitchFamily="34" charset="0"/>
                          <a:cs typeface="Arial" panose="020B0604020202020204" pitchFamily="34" charset="0"/>
                        </a:rPr>
                        <a:t>51-0001-BLU</a:t>
                      </a:r>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effectLst/>
                          <a:latin typeface="Arial" panose="020B0604020202020204" pitchFamily="34" charset="0"/>
                          <a:cs typeface="Arial" panose="020B0604020202020204" pitchFamily="34" charset="0"/>
                        </a:rPr>
                        <a:t>Strobe, blue, 24 VDC, NEMA 4X</a:t>
                      </a:r>
                    </a:p>
                  </a:txBody>
                  <a:tcPr/>
                </a:tc>
                <a:extLst>
                  <a:ext uri="{0D108BD9-81ED-4DB2-BD59-A6C34878D82A}">
                    <a16:rowId xmlns:a16="http://schemas.microsoft.com/office/drawing/2014/main" val="1912109565"/>
                  </a:ext>
                </a:extLst>
              </a:tr>
              <a:tr h="370840">
                <a:tc>
                  <a:txBody>
                    <a:bodyPr/>
                    <a:lstStyle/>
                    <a:p>
                      <a:r>
                        <a:rPr lang="en-US" dirty="0">
                          <a:effectLst/>
                          <a:latin typeface="Arial" panose="020B0604020202020204" pitchFamily="34" charset="0"/>
                          <a:cs typeface="Arial" panose="020B0604020202020204" pitchFamily="34" charset="0"/>
                        </a:rPr>
                        <a:t>51-0001-RED</a:t>
                      </a:r>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effectLst/>
                          <a:latin typeface="Arial" panose="020B0604020202020204" pitchFamily="34" charset="0"/>
                          <a:cs typeface="Arial" panose="020B0604020202020204" pitchFamily="34" charset="0"/>
                        </a:rPr>
                        <a:t>Strobe, red, 24 VDC, NEMA 4X</a:t>
                      </a:r>
                    </a:p>
                  </a:txBody>
                  <a:tcPr/>
                </a:tc>
                <a:extLst>
                  <a:ext uri="{0D108BD9-81ED-4DB2-BD59-A6C34878D82A}">
                    <a16:rowId xmlns:a16="http://schemas.microsoft.com/office/drawing/2014/main" val="2517330227"/>
                  </a:ext>
                </a:extLst>
              </a:tr>
              <a:tr h="370840">
                <a:tc>
                  <a:txBody>
                    <a:bodyPr/>
                    <a:lstStyle/>
                    <a:p>
                      <a:r>
                        <a:rPr lang="en-US" dirty="0">
                          <a:effectLst/>
                          <a:latin typeface="Arial" panose="020B0604020202020204" pitchFamily="34" charset="0"/>
                          <a:cs typeface="Arial" panose="020B0604020202020204" pitchFamily="34" charset="0"/>
                        </a:rPr>
                        <a:t>51-0096RK </a:t>
                      </a:r>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effectLst/>
                          <a:latin typeface="Arial" panose="020B0604020202020204" pitchFamily="34" charset="0"/>
                          <a:cs typeface="Arial" panose="020B0604020202020204" pitchFamily="34" charset="0"/>
                        </a:rPr>
                        <a:t>Strobe/horn, 10 - 33 VDC, NEMA 4X</a:t>
                      </a:r>
                    </a:p>
                  </a:txBody>
                  <a:tcPr/>
                </a:tc>
                <a:extLst>
                  <a:ext uri="{0D108BD9-81ED-4DB2-BD59-A6C34878D82A}">
                    <a16:rowId xmlns:a16="http://schemas.microsoft.com/office/drawing/2014/main" val="2331475452"/>
                  </a:ext>
                </a:extLst>
              </a:tr>
              <a:tr h="370840">
                <a:tc>
                  <a:txBody>
                    <a:bodyPr/>
                    <a:lstStyle/>
                    <a:p>
                      <a:r>
                        <a:rPr lang="en-US" dirty="0">
                          <a:effectLst/>
                          <a:latin typeface="Arial" panose="020B0604020202020204" pitchFamily="34" charset="0"/>
                          <a:cs typeface="Arial" panose="020B0604020202020204" pitchFamily="34" charset="0"/>
                        </a:rPr>
                        <a:t>51-0170 </a:t>
                      </a:r>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effectLst/>
                          <a:latin typeface="Arial" panose="020B0604020202020204" pitchFamily="34" charset="0"/>
                          <a:cs typeface="Arial" panose="020B0604020202020204" pitchFamily="34" charset="0"/>
                        </a:rPr>
                        <a:t>Strobe, amber, 12 - 48 VDC, NEMA 4X</a:t>
                      </a:r>
                    </a:p>
                  </a:txBody>
                  <a:tcPr/>
                </a:tc>
                <a:extLst>
                  <a:ext uri="{0D108BD9-81ED-4DB2-BD59-A6C34878D82A}">
                    <a16:rowId xmlns:a16="http://schemas.microsoft.com/office/drawing/2014/main" val="1196751926"/>
                  </a:ext>
                </a:extLst>
              </a:tr>
              <a:tr h="370840">
                <a:tc>
                  <a:txBody>
                    <a:bodyPr/>
                    <a:lstStyle/>
                    <a:p>
                      <a:r>
                        <a:rPr lang="en-US" dirty="0">
                          <a:effectLst/>
                          <a:latin typeface="Arial" panose="020B0604020202020204" pitchFamily="34" charset="0"/>
                          <a:cs typeface="Arial" panose="020B0604020202020204" pitchFamily="34" charset="0"/>
                        </a:rPr>
                        <a:t>51-0171 </a:t>
                      </a:r>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effectLst/>
                          <a:latin typeface="Arial" panose="020B0604020202020204" pitchFamily="34" charset="0"/>
                          <a:cs typeface="Arial" panose="020B0604020202020204" pitchFamily="34" charset="0"/>
                        </a:rPr>
                        <a:t>Strobe, blue, 12 - 48 VDC, NEMA 4X</a:t>
                      </a:r>
                    </a:p>
                  </a:txBody>
                  <a:tcPr/>
                </a:tc>
                <a:extLst>
                  <a:ext uri="{0D108BD9-81ED-4DB2-BD59-A6C34878D82A}">
                    <a16:rowId xmlns:a16="http://schemas.microsoft.com/office/drawing/2014/main" val="1710761940"/>
                  </a:ext>
                </a:extLst>
              </a:tr>
              <a:tr h="370840">
                <a:tc>
                  <a:txBody>
                    <a:bodyPr/>
                    <a:lstStyle/>
                    <a:p>
                      <a:r>
                        <a:rPr lang="en-US" dirty="0">
                          <a:effectLst/>
                          <a:latin typeface="Arial" panose="020B0604020202020204" pitchFamily="34" charset="0"/>
                          <a:cs typeface="Arial" panose="020B0604020202020204" pitchFamily="34" charset="0"/>
                        </a:rPr>
                        <a:t>51-0174 </a:t>
                      </a:r>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effectLst/>
                          <a:latin typeface="Arial" panose="020B0604020202020204" pitchFamily="34" charset="0"/>
                          <a:cs typeface="Arial" panose="020B0604020202020204" pitchFamily="34" charset="0"/>
                        </a:rPr>
                        <a:t>Strobe, red, 12 - 48 VDC, NEMA 4X</a:t>
                      </a:r>
                    </a:p>
                  </a:txBody>
                  <a:tcPr/>
                </a:tc>
                <a:extLst>
                  <a:ext uri="{0D108BD9-81ED-4DB2-BD59-A6C34878D82A}">
                    <a16:rowId xmlns:a16="http://schemas.microsoft.com/office/drawing/2014/main" val="1025501206"/>
                  </a:ext>
                </a:extLst>
              </a:tr>
              <a:tr h="370840">
                <a:tc>
                  <a:txBody>
                    <a:bodyPr/>
                    <a:lstStyle/>
                    <a:p>
                      <a:r>
                        <a:rPr lang="en-US" dirty="0">
                          <a:effectLst/>
                          <a:latin typeface="Arial" panose="020B0604020202020204" pitchFamily="34" charset="0"/>
                          <a:cs typeface="Arial" panose="020B0604020202020204" pitchFamily="34" charset="0"/>
                        </a:rPr>
                        <a:t>52-1016RK</a:t>
                      </a:r>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effectLst/>
                          <a:latin typeface="Arial" panose="020B0604020202020204" pitchFamily="34" charset="0"/>
                          <a:cs typeface="Arial" panose="020B0604020202020204" pitchFamily="34" charset="0"/>
                        </a:rPr>
                        <a:t>Buzzer</a:t>
                      </a:r>
                    </a:p>
                  </a:txBody>
                  <a:tcPr/>
                </a:tc>
                <a:extLst>
                  <a:ext uri="{0D108BD9-81ED-4DB2-BD59-A6C34878D82A}">
                    <a16:rowId xmlns:a16="http://schemas.microsoft.com/office/drawing/2014/main" val="1434063630"/>
                  </a:ext>
                </a:extLst>
              </a:tr>
              <a:tr h="370840">
                <a:tc>
                  <a:txBody>
                    <a:bodyPr/>
                    <a:lstStyle/>
                    <a:p>
                      <a:r>
                        <a:rPr lang="en-US" dirty="0">
                          <a:effectLst/>
                          <a:latin typeface="Arial" panose="020B0604020202020204" pitchFamily="34" charset="0"/>
                          <a:cs typeface="Arial" panose="020B0604020202020204" pitchFamily="34" charset="0"/>
                        </a:rPr>
                        <a:t>57-0168-01</a:t>
                      </a:r>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effectLst/>
                          <a:latin typeface="Arial" panose="020B0604020202020204" pitchFamily="34" charset="0"/>
                          <a:cs typeface="Arial" panose="020B0604020202020204" pitchFamily="34" charset="0"/>
                        </a:rPr>
                        <a:t>Sensor module</a:t>
                      </a:r>
                    </a:p>
                  </a:txBody>
                  <a:tcPr/>
                </a:tc>
                <a:extLst>
                  <a:ext uri="{0D108BD9-81ED-4DB2-BD59-A6C34878D82A}">
                    <a16:rowId xmlns:a16="http://schemas.microsoft.com/office/drawing/2014/main" val="3022612409"/>
                  </a:ext>
                </a:extLst>
              </a:tr>
              <a:tr h="370840">
                <a:tc>
                  <a:txBody>
                    <a:bodyPr/>
                    <a:lstStyle/>
                    <a:p>
                      <a:r>
                        <a:rPr lang="en-US" dirty="0">
                          <a:effectLst/>
                          <a:latin typeface="Arial" panose="020B0604020202020204" pitchFamily="34" charset="0"/>
                          <a:cs typeface="Arial" panose="020B0604020202020204" pitchFamily="34" charset="0"/>
                        </a:rPr>
                        <a:t>57-0169-01</a:t>
                      </a:r>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effectLst/>
                          <a:latin typeface="Arial" panose="020B0604020202020204" pitchFamily="34" charset="0"/>
                          <a:cs typeface="Arial" panose="020B0604020202020204" pitchFamily="34" charset="0"/>
                        </a:rPr>
                        <a:t>Relay module</a:t>
                      </a:r>
                    </a:p>
                  </a:txBody>
                  <a:tcPr/>
                </a:tc>
                <a:extLst>
                  <a:ext uri="{0D108BD9-81ED-4DB2-BD59-A6C34878D82A}">
                    <a16:rowId xmlns:a16="http://schemas.microsoft.com/office/drawing/2014/main" val="1441144318"/>
                  </a:ext>
                </a:extLst>
              </a:tr>
              <a:tr h="370840">
                <a:tc>
                  <a:txBody>
                    <a:bodyPr/>
                    <a:lstStyle/>
                    <a:p>
                      <a:r>
                        <a:rPr lang="en-US" dirty="0">
                          <a:effectLst/>
                          <a:latin typeface="Arial" panose="020B0604020202020204" pitchFamily="34" charset="0"/>
                          <a:cs typeface="Arial" panose="020B0604020202020204" pitchFamily="34" charset="0"/>
                        </a:rPr>
                        <a:t>71-0435</a:t>
                      </a:r>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effectLst/>
                          <a:latin typeface="Arial" panose="020B0604020202020204" pitchFamily="34" charset="0"/>
                          <a:cs typeface="Arial" panose="020B0604020202020204" pitchFamily="34" charset="0"/>
                        </a:rPr>
                        <a:t>Beacon 3200 Gas Monitor Operator’s Manual (this document)</a:t>
                      </a:r>
                    </a:p>
                  </a:txBody>
                  <a:tcPr/>
                </a:tc>
                <a:extLst>
                  <a:ext uri="{0D108BD9-81ED-4DB2-BD59-A6C34878D82A}">
                    <a16:rowId xmlns:a16="http://schemas.microsoft.com/office/drawing/2014/main" val="2585005096"/>
                  </a:ext>
                </a:extLst>
              </a:tr>
              <a:tr h="370840">
                <a:tc>
                  <a:txBody>
                    <a:bodyPr/>
                    <a:lstStyle/>
                    <a:p>
                      <a:r>
                        <a:rPr lang="en-US" dirty="0">
                          <a:effectLst/>
                          <a:latin typeface="Arial" panose="020B0604020202020204" pitchFamily="34" charset="0"/>
                          <a:cs typeface="Arial" panose="020B0604020202020204" pitchFamily="34" charset="0"/>
                        </a:rPr>
                        <a:t>82-6110 </a:t>
                      </a:r>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effectLst/>
                          <a:latin typeface="Arial" panose="020B0604020202020204" pitchFamily="34" charset="0"/>
                          <a:cs typeface="Arial" panose="020B0604020202020204" pitchFamily="34" charset="0"/>
                        </a:rPr>
                        <a:t>SD card, 32 GB</a:t>
                      </a:r>
                    </a:p>
                  </a:txBody>
                  <a:tcPr/>
                </a:tc>
                <a:extLst>
                  <a:ext uri="{0D108BD9-81ED-4DB2-BD59-A6C34878D82A}">
                    <a16:rowId xmlns:a16="http://schemas.microsoft.com/office/drawing/2014/main" val="3382004688"/>
                  </a:ext>
                </a:extLst>
              </a:tr>
            </a:tbl>
          </a:graphicData>
        </a:graphic>
      </p:graphicFrame>
      <p:sp>
        <p:nvSpPr>
          <p:cNvPr id="9" name="Rectangle 2">
            <a:extLst>
              <a:ext uri="{FF2B5EF4-FFF2-40B4-BE49-F238E27FC236}">
                <a16:creationId xmlns:a16="http://schemas.microsoft.com/office/drawing/2014/main" id="{306428E9-6788-E6E1-1567-2E89C6178F8A}"/>
              </a:ext>
            </a:extLst>
          </p:cNvPr>
          <p:cNvSpPr txBox="1">
            <a:spLocks noChangeArrowheads="1"/>
          </p:cNvSpPr>
          <p:nvPr/>
        </p:nvSpPr>
        <p:spPr>
          <a:xfrm>
            <a:off x="0" y="2359400"/>
            <a:ext cx="2355850" cy="2164491"/>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latin typeface="Verdana" panose="020B0604030504040204" pitchFamily="34" charset="0"/>
                <a:ea typeface="Verdana" panose="020B0604030504040204" pitchFamily="34" charset="0"/>
                <a:cs typeface="Verdana" panose="020B0604030504040204" pitchFamily="34" charset="0"/>
              </a:rPr>
              <a:t>Parts</a:t>
            </a:r>
            <a:br>
              <a:rPr lang="en-US" b="1" dirty="0">
                <a:latin typeface="Verdana" panose="020B0604030504040204" pitchFamily="34" charset="0"/>
                <a:ea typeface="Verdana" panose="020B0604030504040204" pitchFamily="34" charset="0"/>
                <a:cs typeface="Verdana" panose="020B0604030504040204" pitchFamily="34" charset="0"/>
              </a:rPr>
            </a:br>
            <a:r>
              <a:rPr lang="en-US" b="1" dirty="0">
                <a:latin typeface="Verdana" panose="020B0604030504040204" pitchFamily="34" charset="0"/>
                <a:ea typeface="Verdana" panose="020B0604030504040204" pitchFamily="34" charset="0"/>
                <a:cs typeface="Verdana" panose="020B0604030504040204" pitchFamily="34" charset="0"/>
              </a:rPr>
              <a:t>List</a:t>
            </a:r>
          </a:p>
        </p:txBody>
      </p:sp>
      <p:sp>
        <p:nvSpPr>
          <p:cNvPr id="2" name="Slide Number Placeholder 1">
            <a:extLst>
              <a:ext uri="{FF2B5EF4-FFF2-40B4-BE49-F238E27FC236}">
                <a16:creationId xmlns:a16="http://schemas.microsoft.com/office/drawing/2014/main" id="{216E117C-3AF0-E4BC-1F72-1BE9342A33AF}"/>
              </a:ext>
            </a:extLst>
          </p:cNvPr>
          <p:cNvSpPr>
            <a:spLocks noGrp="1"/>
          </p:cNvSpPr>
          <p:nvPr>
            <p:ph type="sldNum" sz="quarter" idx="12"/>
          </p:nvPr>
        </p:nvSpPr>
        <p:spPr/>
        <p:txBody>
          <a:bodyPr/>
          <a:lstStyle/>
          <a:p>
            <a:fld id="{E978D400-3AD1-5849-ABFC-8F9AFA5999A3}" type="slidenum">
              <a:rPr lang="en-US" smtClean="0"/>
              <a:t>112</a:t>
            </a:fld>
            <a:endParaRPr lang="en-US"/>
          </a:p>
        </p:txBody>
      </p:sp>
    </p:spTree>
    <p:extLst>
      <p:ext uri="{BB962C8B-B14F-4D97-AF65-F5344CB8AC3E}">
        <p14:creationId xmlns:p14="http://schemas.microsoft.com/office/powerpoint/2010/main" val="3141457078"/>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6A3AEF0-F082-7829-AC95-D366B1D15AF2}"/>
              </a:ext>
            </a:extLst>
          </p:cNvPr>
          <p:cNvSpPr txBox="1"/>
          <p:nvPr/>
        </p:nvSpPr>
        <p:spPr>
          <a:xfrm>
            <a:off x="757237" y="3218512"/>
            <a:ext cx="10677525" cy="830997"/>
          </a:xfrm>
          <a:prstGeom prst="rect">
            <a:avLst/>
          </a:prstGeom>
          <a:noFill/>
        </p:spPr>
        <p:txBody>
          <a:bodyPr wrap="square" rtlCol="0">
            <a:spAutoFit/>
          </a:bodyPr>
          <a:lstStyle/>
          <a:p>
            <a:pPr algn="ctr">
              <a:buNone/>
            </a:pPr>
            <a:r>
              <a:rPr lang="en-US" sz="4800" b="1" dirty="0">
                <a:effectLst/>
                <a:latin typeface="Arial" panose="020B0604020202020204" pitchFamily="34" charset="0"/>
                <a:cs typeface="Arial" panose="020B0604020202020204" pitchFamily="34" charset="0"/>
              </a:rPr>
              <a:t>Questions?</a:t>
            </a:r>
            <a:endParaRPr lang="en-US" sz="4800" dirty="0"/>
          </a:p>
        </p:txBody>
      </p:sp>
      <p:sp>
        <p:nvSpPr>
          <p:cNvPr id="2" name="Slide Number Placeholder 1">
            <a:extLst>
              <a:ext uri="{FF2B5EF4-FFF2-40B4-BE49-F238E27FC236}">
                <a16:creationId xmlns:a16="http://schemas.microsoft.com/office/drawing/2014/main" id="{D7373293-2A38-FF34-6B9C-F1BAF4E7CE2C}"/>
              </a:ext>
            </a:extLst>
          </p:cNvPr>
          <p:cNvSpPr>
            <a:spLocks noGrp="1"/>
          </p:cNvSpPr>
          <p:nvPr>
            <p:ph type="sldNum" sz="quarter" idx="12"/>
          </p:nvPr>
        </p:nvSpPr>
        <p:spPr/>
        <p:txBody>
          <a:bodyPr/>
          <a:lstStyle/>
          <a:p>
            <a:fld id="{E978D400-3AD1-5849-ABFC-8F9AFA5999A3}" type="slidenum">
              <a:rPr lang="en-US" smtClean="0"/>
              <a:t>113</a:t>
            </a:fld>
            <a:endParaRPr lang="en-US"/>
          </a:p>
        </p:txBody>
      </p:sp>
    </p:spTree>
    <p:extLst>
      <p:ext uri="{BB962C8B-B14F-4D97-AF65-F5344CB8AC3E}">
        <p14:creationId xmlns:p14="http://schemas.microsoft.com/office/powerpoint/2010/main" val="8627642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CD8079-9161-0AE3-831C-68C96D8C5689}"/>
            </a:ext>
          </a:extLst>
        </p:cNvPr>
        <p:cNvGrpSpPr/>
        <p:nvPr/>
      </p:nvGrpSpPr>
      <p:grpSpPr>
        <a:xfrm>
          <a:off x="0" y="0"/>
          <a:ext cx="0" cy="0"/>
          <a:chOff x="0" y="0"/>
          <a:chExt cx="0" cy="0"/>
        </a:xfrm>
      </p:grpSpPr>
      <p:sp>
        <p:nvSpPr>
          <p:cNvPr id="5" name="Rectangle 2">
            <a:extLst>
              <a:ext uri="{FF2B5EF4-FFF2-40B4-BE49-F238E27FC236}">
                <a16:creationId xmlns:a16="http://schemas.microsoft.com/office/drawing/2014/main" id="{3A89842E-8A1C-B820-08F8-20F2CA87A1E1}"/>
              </a:ext>
            </a:extLst>
          </p:cNvPr>
          <p:cNvSpPr txBox="1">
            <a:spLocks noChangeArrowheads="1"/>
          </p:cNvSpPr>
          <p:nvPr/>
        </p:nvSpPr>
        <p:spPr>
          <a:xfrm>
            <a:off x="2209800" y="426309"/>
            <a:ext cx="7772400" cy="685800"/>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latin typeface="Verdana" panose="020B0604030504040204" pitchFamily="34" charset="0"/>
                <a:ea typeface="Verdana" panose="020B0604030504040204" pitchFamily="34" charset="0"/>
                <a:cs typeface="Verdana" panose="020B0604030504040204" pitchFamily="34" charset="0"/>
              </a:rPr>
              <a:t>History Graph Screen</a:t>
            </a:r>
            <a:endParaRPr lang="en-US" b="1" i="1" dirty="0">
              <a:latin typeface="Verdana" panose="020B0604030504040204" pitchFamily="34" charset="0"/>
              <a:ea typeface="Verdana" panose="020B0604030504040204" pitchFamily="34" charset="0"/>
              <a:cs typeface="Verdana" panose="020B0604030504040204" pitchFamily="34" charset="0"/>
            </a:endParaRPr>
          </a:p>
        </p:txBody>
      </p:sp>
      <p:pic>
        <p:nvPicPr>
          <p:cNvPr id="6" name="Picture 5">
            <a:extLst>
              <a:ext uri="{FF2B5EF4-FFF2-40B4-BE49-F238E27FC236}">
                <a16:creationId xmlns:a16="http://schemas.microsoft.com/office/drawing/2014/main" id="{FAD74B07-00E1-C8F9-6F53-72AC2B252E0A}"/>
              </a:ext>
            </a:extLst>
          </p:cNvPr>
          <p:cNvPicPr>
            <a:picLocks noChangeAspect="1"/>
          </p:cNvPicPr>
          <p:nvPr/>
        </p:nvPicPr>
        <p:blipFill>
          <a:blip r:embed="rId2"/>
          <a:srcRect/>
          <a:stretch/>
        </p:blipFill>
        <p:spPr>
          <a:xfrm>
            <a:off x="2209800" y="1110891"/>
            <a:ext cx="7730326" cy="4721854"/>
          </a:xfrm>
          <a:prstGeom prst="rect">
            <a:avLst/>
          </a:prstGeom>
        </p:spPr>
      </p:pic>
      <p:sp>
        <p:nvSpPr>
          <p:cNvPr id="2" name="TextBox 1">
            <a:extLst>
              <a:ext uri="{FF2B5EF4-FFF2-40B4-BE49-F238E27FC236}">
                <a16:creationId xmlns:a16="http://schemas.microsoft.com/office/drawing/2014/main" id="{FB5F6A8C-EB81-1923-98B9-65E5B2B547E6}"/>
              </a:ext>
            </a:extLst>
          </p:cNvPr>
          <p:cNvSpPr txBox="1"/>
          <p:nvPr/>
        </p:nvSpPr>
        <p:spPr>
          <a:xfrm>
            <a:off x="386033" y="5831526"/>
            <a:ext cx="11339121" cy="1015663"/>
          </a:xfrm>
          <a:prstGeom prst="rect">
            <a:avLst/>
          </a:prstGeom>
          <a:noFill/>
        </p:spPr>
        <p:txBody>
          <a:bodyPr wrap="square" rtlCol="0">
            <a:spAutoFit/>
          </a:bodyPr>
          <a:lstStyle/>
          <a:p>
            <a:pPr>
              <a:buNone/>
            </a:pPr>
            <a:r>
              <a:rPr lang="en-US" sz="2000" dirty="0">
                <a:effectLst/>
                <a:latin typeface="Arial" panose="020B0604020202020204" pitchFamily="34" charset="0"/>
                <a:cs typeface="Arial" panose="020B0604020202020204" pitchFamily="34" charset="0"/>
              </a:rPr>
              <a:t>The Beacon 3200 records data for each channel once per second and can store 7.5 years’ worth of</a:t>
            </a:r>
          </a:p>
          <a:p>
            <a:pPr>
              <a:buNone/>
            </a:pPr>
            <a:r>
              <a:rPr lang="en-US" sz="2000" dirty="0">
                <a:effectLst/>
                <a:latin typeface="Arial" panose="020B0604020202020204" pitchFamily="34" charset="0"/>
                <a:cs typeface="Arial" panose="020B0604020202020204" pitchFamily="34" charset="0"/>
              </a:rPr>
              <a:t>data. The History Graph screen shows the gas reading history for each channel, one channel at a</a:t>
            </a:r>
          </a:p>
          <a:p>
            <a:r>
              <a:rPr lang="en-US" sz="2000" dirty="0">
                <a:effectLst/>
                <a:latin typeface="Arial" panose="020B0604020202020204" pitchFamily="34" charset="0"/>
                <a:cs typeface="Arial" panose="020B0604020202020204" pitchFamily="34" charset="0"/>
              </a:rPr>
              <a:t>time.</a:t>
            </a:r>
          </a:p>
        </p:txBody>
      </p:sp>
      <p:sp>
        <p:nvSpPr>
          <p:cNvPr id="3" name="Slide Number Placeholder 2">
            <a:extLst>
              <a:ext uri="{FF2B5EF4-FFF2-40B4-BE49-F238E27FC236}">
                <a16:creationId xmlns:a16="http://schemas.microsoft.com/office/drawing/2014/main" id="{4F14F7C3-D37C-8384-2798-D09814947E4A}"/>
              </a:ext>
            </a:extLst>
          </p:cNvPr>
          <p:cNvSpPr>
            <a:spLocks noGrp="1"/>
          </p:cNvSpPr>
          <p:nvPr>
            <p:ph type="sldNum" sz="quarter" idx="12"/>
          </p:nvPr>
        </p:nvSpPr>
        <p:spPr/>
        <p:txBody>
          <a:bodyPr/>
          <a:lstStyle/>
          <a:p>
            <a:fld id="{E978D400-3AD1-5849-ABFC-8F9AFA5999A3}" type="slidenum">
              <a:rPr lang="en-US" smtClean="0"/>
              <a:t>12</a:t>
            </a:fld>
            <a:endParaRPr lang="en-US"/>
          </a:p>
        </p:txBody>
      </p:sp>
    </p:spTree>
    <p:extLst>
      <p:ext uri="{BB962C8B-B14F-4D97-AF65-F5344CB8AC3E}">
        <p14:creationId xmlns:p14="http://schemas.microsoft.com/office/powerpoint/2010/main" val="21847478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9E8379-60A9-77CC-A817-BB18C5BF93D5}"/>
            </a:ext>
          </a:extLst>
        </p:cNvPr>
        <p:cNvGrpSpPr/>
        <p:nvPr/>
      </p:nvGrpSpPr>
      <p:grpSpPr>
        <a:xfrm>
          <a:off x="0" y="0"/>
          <a:ext cx="0" cy="0"/>
          <a:chOff x="0" y="0"/>
          <a:chExt cx="0" cy="0"/>
        </a:xfrm>
      </p:grpSpPr>
      <p:sp>
        <p:nvSpPr>
          <p:cNvPr id="5" name="Rectangle 2">
            <a:extLst>
              <a:ext uri="{FF2B5EF4-FFF2-40B4-BE49-F238E27FC236}">
                <a16:creationId xmlns:a16="http://schemas.microsoft.com/office/drawing/2014/main" id="{3595BB19-C3D4-79FA-2FB2-ACAFCB8CC22E}"/>
              </a:ext>
            </a:extLst>
          </p:cNvPr>
          <p:cNvSpPr txBox="1">
            <a:spLocks noChangeArrowheads="1"/>
          </p:cNvSpPr>
          <p:nvPr/>
        </p:nvSpPr>
        <p:spPr>
          <a:xfrm>
            <a:off x="2209800" y="426309"/>
            <a:ext cx="7772400" cy="685800"/>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latin typeface="Verdana" panose="020B0604030504040204" pitchFamily="34" charset="0"/>
                <a:ea typeface="Verdana" panose="020B0604030504040204" pitchFamily="34" charset="0"/>
                <a:cs typeface="Verdana" panose="020B0604030504040204" pitchFamily="34" charset="0"/>
              </a:rPr>
              <a:t>Adjusting System Settings</a:t>
            </a:r>
            <a:endParaRPr lang="en-US" b="1" i="1" dirty="0">
              <a:latin typeface="Verdana" panose="020B0604030504040204" pitchFamily="34" charset="0"/>
              <a:ea typeface="Verdana" panose="020B0604030504040204" pitchFamily="34" charset="0"/>
              <a:cs typeface="Verdana" panose="020B0604030504040204" pitchFamily="34" charset="0"/>
            </a:endParaRPr>
          </a:p>
        </p:txBody>
      </p:sp>
      <p:pic>
        <p:nvPicPr>
          <p:cNvPr id="6" name="Picture 5">
            <a:extLst>
              <a:ext uri="{FF2B5EF4-FFF2-40B4-BE49-F238E27FC236}">
                <a16:creationId xmlns:a16="http://schemas.microsoft.com/office/drawing/2014/main" id="{C32CE9DC-9CBE-715D-13A2-15D9522C2EA4}"/>
              </a:ext>
            </a:extLst>
          </p:cNvPr>
          <p:cNvPicPr>
            <a:picLocks noChangeAspect="1"/>
          </p:cNvPicPr>
          <p:nvPr/>
        </p:nvPicPr>
        <p:blipFill>
          <a:blip r:embed="rId3"/>
          <a:srcRect/>
          <a:stretch/>
        </p:blipFill>
        <p:spPr>
          <a:xfrm>
            <a:off x="149507" y="1591576"/>
            <a:ext cx="6102148" cy="3715081"/>
          </a:xfrm>
          <a:prstGeom prst="rect">
            <a:avLst/>
          </a:prstGeom>
        </p:spPr>
      </p:pic>
      <p:sp>
        <p:nvSpPr>
          <p:cNvPr id="2" name="TextBox 1">
            <a:extLst>
              <a:ext uri="{FF2B5EF4-FFF2-40B4-BE49-F238E27FC236}">
                <a16:creationId xmlns:a16="http://schemas.microsoft.com/office/drawing/2014/main" id="{B5DA6233-3456-48EA-D294-879DDE0E4AB9}"/>
              </a:ext>
            </a:extLst>
          </p:cNvPr>
          <p:cNvSpPr txBox="1"/>
          <p:nvPr/>
        </p:nvSpPr>
        <p:spPr>
          <a:xfrm>
            <a:off x="6251656" y="2529125"/>
            <a:ext cx="5790838" cy="2862322"/>
          </a:xfrm>
          <a:prstGeom prst="rect">
            <a:avLst/>
          </a:prstGeom>
          <a:noFill/>
        </p:spPr>
        <p:txBody>
          <a:bodyPr wrap="square" rtlCol="0">
            <a:spAutoFit/>
          </a:bodyPr>
          <a:lstStyle/>
          <a:p>
            <a:pPr marL="285750" indent="-285750">
              <a:buFont typeface="Wingdings" pitchFamily="2" charset="2"/>
              <a:buChar char="§"/>
            </a:pPr>
            <a:r>
              <a:rPr lang="en-US" dirty="0">
                <a:effectLst/>
                <a:latin typeface="Arial" panose="020B0604020202020204" pitchFamily="34" charset="0"/>
                <a:cs typeface="Arial" panose="020B0604020202020204" pitchFamily="34" charset="0"/>
              </a:rPr>
              <a:t>While in normal operation, press </a:t>
            </a:r>
            <a:r>
              <a:rPr lang="en-US" b="1" dirty="0">
                <a:effectLst/>
                <a:latin typeface="Arial" panose="020B0604020202020204" pitchFamily="34" charset="0"/>
                <a:cs typeface="Arial" panose="020B0604020202020204" pitchFamily="34" charset="0"/>
              </a:rPr>
              <a:t>Setup</a:t>
            </a:r>
            <a:r>
              <a:rPr lang="en-US" dirty="0">
                <a:effectLst/>
                <a:latin typeface="Arial" panose="020B0604020202020204" pitchFamily="34" charset="0"/>
                <a:cs typeface="Arial" panose="020B0604020202020204" pitchFamily="34" charset="0"/>
              </a:rPr>
              <a:t>.</a:t>
            </a:r>
          </a:p>
          <a:p>
            <a:pPr marL="285750" indent="-285750">
              <a:buFont typeface="Wingdings" pitchFamily="2" charset="2"/>
              <a:buChar char="§"/>
            </a:pPr>
            <a:endParaRPr lang="en-US" dirty="0">
              <a:effectLst/>
              <a:latin typeface="Arial" panose="020B0604020202020204" pitchFamily="34" charset="0"/>
              <a:cs typeface="Arial" panose="020B0604020202020204" pitchFamily="34" charset="0"/>
            </a:endParaRPr>
          </a:p>
          <a:p>
            <a:pPr marL="285750" indent="-285750">
              <a:buFont typeface="Wingdings" pitchFamily="2" charset="2"/>
              <a:buChar char="§"/>
            </a:pPr>
            <a:r>
              <a:rPr lang="en-US" dirty="0">
                <a:effectLst/>
                <a:latin typeface="Arial" panose="020B0604020202020204" pitchFamily="34" charset="0"/>
                <a:cs typeface="Arial" panose="020B0604020202020204" pitchFamily="34" charset="0"/>
              </a:rPr>
              <a:t>If a password is enabled for Setup Mode, use the keypad to enter the password. The default password is </a:t>
            </a:r>
            <a:r>
              <a:rPr lang="en-US" b="1" dirty="0">
                <a:effectLst/>
                <a:latin typeface="Arial" panose="020B0604020202020204" pitchFamily="34" charset="0"/>
                <a:cs typeface="Arial" panose="020B0604020202020204" pitchFamily="34" charset="0"/>
              </a:rPr>
              <a:t>1234</a:t>
            </a:r>
            <a:r>
              <a:rPr lang="en-US" dirty="0">
                <a:effectLst/>
                <a:latin typeface="Arial" panose="020B0604020202020204" pitchFamily="34" charset="0"/>
                <a:cs typeface="Arial" panose="020B0604020202020204" pitchFamily="34" charset="0"/>
              </a:rPr>
              <a:t>.</a:t>
            </a:r>
          </a:p>
          <a:p>
            <a:pPr marL="285750" indent="-285750">
              <a:buFont typeface="Wingdings" pitchFamily="2" charset="2"/>
              <a:buChar char="§"/>
            </a:pPr>
            <a:endParaRPr lang="en-US" dirty="0">
              <a:latin typeface="Arial" panose="020B0604020202020204" pitchFamily="34" charset="0"/>
              <a:cs typeface="Arial" panose="020B0604020202020204" pitchFamily="34" charset="0"/>
            </a:endParaRPr>
          </a:p>
          <a:p>
            <a:pPr marL="285750" indent="-285750">
              <a:buFont typeface="Wingdings" pitchFamily="2" charset="2"/>
              <a:buChar char="§"/>
            </a:pPr>
            <a:r>
              <a:rPr lang="en-US" dirty="0">
                <a:effectLst/>
                <a:latin typeface="Arial" panose="020B0604020202020204" pitchFamily="34" charset="0"/>
                <a:cs typeface="Arial" panose="020B0604020202020204" pitchFamily="34" charset="0"/>
              </a:rPr>
              <a:t>A pop-up message will indicate whether the relays remain active or deactivate upon entering Setup Mode. Press </a:t>
            </a:r>
            <a:r>
              <a:rPr lang="en-US" b="1" dirty="0">
                <a:effectLst/>
                <a:latin typeface="Arial" panose="020B0604020202020204" pitchFamily="34" charset="0"/>
                <a:cs typeface="Arial" panose="020B0604020202020204" pitchFamily="34" charset="0"/>
              </a:rPr>
              <a:t>OK</a:t>
            </a:r>
            <a:r>
              <a:rPr lang="en-US" dirty="0">
                <a:effectLst/>
                <a:latin typeface="Arial" panose="020B0604020202020204" pitchFamily="34" charset="0"/>
                <a:cs typeface="Arial" panose="020B0604020202020204" pitchFamily="34" charset="0"/>
              </a:rPr>
              <a:t> to proceed to Setup Mode.</a:t>
            </a:r>
          </a:p>
          <a:p>
            <a:pPr marL="285750" indent="-285750">
              <a:buFont typeface="Wingdings" pitchFamily="2" charset="2"/>
              <a:buChar char="§"/>
            </a:pPr>
            <a:endParaRPr lang="en-US" dirty="0">
              <a:effectLst/>
              <a:latin typeface="Arial" panose="020B0604020202020204" pitchFamily="34" charset="0"/>
              <a:cs typeface="Arial" panose="020B0604020202020204" pitchFamily="34" charset="0"/>
            </a:endParaRPr>
          </a:p>
        </p:txBody>
      </p:sp>
      <p:sp>
        <p:nvSpPr>
          <p:cNvPr id="3" name="Slide Number Placeholder 2">
            <a:extLst>
              <a:ext uri="{FF2B5EF4-FFF2-40B4-BE49-F238E27FC236}">
                <a16:creationId xmlns:a16="http://schemas.microsoft.com/office/drawing/2014/main" id="{EBF04173-2488-3A31-5BBE-4EB4FC8ABF2A}"/>
              </a:ext>
            </a:extLst>
          </p:cNvPr>
          <p:cNvSpPr>
            <a:spLocks noGrp="1"/>
          </p:cNvSpPr>
          <p:nvPr>
            <p:ph type="sldNum" sz="quarter" idx="12"/>
          </p:nvPr>
        </p:nvSpPr>
        <p:spPr/>
        <p:txBody>
          <a:bodyPr/>
          <a:lstStyle/>
          <a:p>
            <a:fld id="{E978D400-3AD1-5849-ABFC-8F9AFA5999A3}" type="slidenum">
              <a:rPr lang="en-US" smtClean="0"/>
              <a:t>13</a:t>
            </a:fld>
            <a:endParaRPr lang="en-US"/>
          </a:p>
        </p:txBody>
      </p:sp>
    </p:spTree>
    <p:extLst>
      <p:ext uri="{BB962C8B-B14F-4D97-AF65-F5344CB8AC3E}">
        <p14:creationId xmlns:p14="http://schemas.microsoft.com/office/powerpoint/2010/main" val="41088024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72DCC3-8F53-F605-AC4F-FCE8DC3E498A}"/>
            </a:ext>
          </a:extLst>
        </p:cNvPr>
        <p:cNvGrpSpPr/>
        <p:nvPr/>
      </p:nvGrpSpPr>
      <p:grpSpPr>
        <a:xfrm>
          <a:off x="0" y="0"/>
          <a:ext cx="0" cy="0"/>
          <a:chOff x="0" y="0"/>
          <a:chExt cx="0" cy="0"/>
        </a:xfrm>
      </p:grpSpPr>
      <p:sp>
        <p:nvSpPr>
          <p:cNvPr id="5" name="Rectangle 2">
            <a:extLst>
              <a:ext uri="{FF2B5EF4-FFF2-40B4-BE49-F238E27FC236}">
                <a16:creationId xmlns:a16="http://schemas.microsoft.com/office/drawing/2014/main" id="{3A8854A4-B081-84EB-BEA5-589D1CDB420E}"/>
              </a:ext>
            </a:extLst>
          </p:cNvPr>
          <p:cNvSpPr txBox="1">
            <a:spLocks noChangeArrowheads="1"/>
          </p:cNvSpPr>
          <p:nvPr/>
        </p:nvSpPr>
        <p:spPr>
          <a:xfrm>
            <a:off x="2209800" y="426309"/>
            <a:ext cx="7772400" cy="685800"/>
          </a:xfrm>
          <a:prstGeom prst="rect">
            <a:avLst/>
          </a:prstGeom>
        </p:spPr>
        <p:txBody>
          <a:bodyPr vert="horz" lIns="91440" tIns="45720" rIns="91440" bIns="45720" rtlCol="0" anchor="ctr">
            <a:normAutofit fontScale="67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latin typeface="Verdana" panose="020B0604030504040204" pitchFamily="34" charset="0"/>
                <a:ea typeface="Verdana" panose="020B0604030504040204" pitchFamily="34" charset="0"/>
                <a:cs typeface="Verdana" panose="020B0604030504040204" pitchFamily="34" charset="0"/>
              </a:rPr>
              <a:t>Adjusting System Settings </a:t>
            </a:r>
            <a:r>
              <a:rPr lang="en-US" b="1" i="1" dirty="0">
                <a:latin typeface="Verdana" panose="020B0604030504040204" pitchFamily="34" charset="0"/>
                <a:ea typeface="Verdana" panose="020B0604030504040204" pitchFamily="34" charset="0"/>
                <a:cs typeface="Verdana" panose="020B0604030504040204" pitchFamily="34" charset="0"/>
              </a:rPr>
              <a:t>(cont’d)</a:t>
            </a:r>
          </a:p>
        </p:txBody>
      </p:sp>
      <p:pic>
        <p:nvPicPr>
          <p:cNvPr id="6" name="Picture 5">
            <a:extLst>
              <a:ext uri="{FF2B5EF4-FFF2-40B4-BE49-F238E27FC236}">
                <a16:creationId xmlns:a16="http://schemas.microsoft.com/office/drawing/2014/main" id="{53294532-88D6-E406-D00D-98B44CFF8933}"/>
              </a:ext>
            </a:extLst>
          </p:cNvPr>
          <p:cNvPicPr>
            <a:picLocks noChangeAspect="1"/>
          </p:cNvPicPr>
          <p:nvPr/>
        </p:nvPicPr>
        <p:blipFill>
          <a:blip r:embed="rId3"/>
          <a:srcRect/>
          <a:stretch/>
        </p:blipFill>
        <p:spPr>
          <a:xfrm>
            <a:off x="167435" y="1591576"/>
            <a:ext cx="6066292" cy="3715081"/>
          </a:xfrm>
          <a:prstGeom prst="rect">
            <a:avLst/>
          </a:prstGeom>
        </p:spPr>
      </p:pic>
      <p:sp>
        <p:nvSpPr>
          <p:cNvPr id="3" name="TextBox 2">
            <a:extLst>
              <a:ext uri="{FF2B5EF4-FFF2-40B4-BE49-F238E27FC236}">
                <a16:creationId xmlns:a16="http://schemas.microsoft.com/office/drawing/2014/main" id="{818A82F8-D8C9-1172-2961-1A393077E05B}"/>
              </a:ext>
            </a:extLst>
          </p:cNvPr>
          <p:cNvSpPr txBox="1"/>
          <p:nvPr/>
        </p:nvSpPr>
        <p:spPr>
          <a:xfrm>
            <a:off x="6251656" y="2529125"/>
            <a:ext cx="5790838" cy="1477328"/>
          </a:xfrm>
          <a:prstGeom prst="rect">
            <a:avLst/>
          </a:prstGeom>
          <a:noFill/>
        </p:spPr>
        <p:txBody>
          <a:bodyPr wrap="square" rtlCol="0">
            <a:spAutoFit/>
          </a:bodyPr>
          <a:lstStyle/>
          <a:p>
            <a:pPr marL="285750" indent="-285750">
              <a:buFont typeface="Wingdings" pitchFamily="2" charset="2"/>
              <a:buChar char="§"/>
            </a:pPr>
            <a:r>
              <a:rPr lang="en-US" dirty="0">
                <a:effectLst/>
                <a:latin typeface="Arial" panose="020B0604020202020204" pitchFamily="34" charset="0"/>
                <a:cs typeface="Arial" panose="020B0604020202020204" pitchFamily="34" charset="0"/>
              </a:rPr>
              <a:t>Press </a:t>
            </a:r>
            <a:r>
              <a:rPr lang="en-US" b="1" dirty="0">
                <a:effectLst/>
                <a:latin typeface="Arial" panose="020B0604020202020204" pitchFamily="34" charset="0"/>
                <a:cs typeface="Arial" panose="020B0604020202020204" pitchFamily="34" charset="0"/>
              </a:rPr>
              <a:t>System Settings</a:t>
            </a:r>
            <a:r>
              <a:rPr lang="en-US" dirty="0">
                <a:effectLst/>
                <a:latin typeface="Arial" panose="020B0604020202020204" pitchFamily="34" charset="0"/>
                <a:cs typeface="Arial" panose="020B0604020202020204" pitchFamily="34" charset="0"/>
              </a:rPr>
              <a:t>.</a:t>
            </a:r>
            <a:br>
              <a:rPr lang="en-US" dirty="0">
                <a:effectLst/>
                <a:latin typeface="Arial" panose="020B0604020202020204" pitchFamily="34" charset="0"/>
                <a:cs typeface="Arial" panose="020B0604020202020204" pitchFamily="34" charset="0"/>
              </a:rPr>
            </a:br>
            <a:br>
              <a:rPr lang="en-US" dirty="0">
                <a:effectLst/>
                <a:latin typeface="Arial" panose="020B0604020202020204" pitchFamily="34" charset="0"/>
                <a:cs typeface="Arial" panose="020B0604020202020204" pitchFamily="34" charset="0"/>
              </a:rPr>
            </a:br>
            <a:r>
              <a:rPr lang="en-US" i="1" dirty="0">
                <a:effectLst/>
                <a:latin typeface="Arial" panose="020B0604020202020204" pitchFamily="34" charset="0"/>
                <a:cs typeface="Arial" panose="020B0604020202020204" pitchFamily="34" charset="0"/>
              </a:rPr>
              <a:t>Press the current parameter setting for the parameter you want to change.</a:t>
            </a:r>
          </a:p>
          <a:p>
            <a:endParaRPr lang="en-US" dirty="0">
              <a:effectLst/>
              <a:latin typeface="Times"/>
            </a:endParaRPr>
          </a:p>
        </p:txBody>
      </p:sp>
      <p:sp>
        <p:nvSpPr>
          <p:cNvPr id="2" name="Slide Number Placeholder 1">
            <a:extLst>
              <a:ext uri="{FF2B5EF4-FFF2-40B4-BE49-F238E27FC236}">
                <a16:creationId xmlns:a16="http://schemas.microsoft.com/office/drawing/2014/main" id="{82EC7EA2-5D33-74B3-4CA6-307B07FB2C26}"/>
              </a:ext>
            </a:extLst>
          </p:cNvPr>
          <p:cNvSpPr>
            <a:spLocks noGrp="1"/>
          </p:cNvSpPr>
          <p:nvPr>
            <p:ph type="sldNum" sz="quarter" idx="12"/>
          </p:nvPr>
        </p:nvSpPr>
        <p:spPr/>
        <p:txBody>
          <a:bodyPr/>
          <a:lstStyle/>
          <a:p>
            <a:fld id="{E978D400-3AD1-5849-ABFC-8F9AFA5999A3}" type="slidenum">
              <a:rPr lang="en-US" smtClean="0"/>
              <a:t>14</a:t>
            </a:fld>
            <a:endParaRPr lang="en-US"/>
          </a:p>
        </p:txBody>
      </p:sp>
    </p:spTree>
    <p:extLst>
      <p:ext uri="{BB962C8B-B14F-4D97-AF65-F5344CB8AC3E}">
        <p14:creationId xmlns:p14="http://schemas.microsoft.com/office/powerpoint/2010/main" val="29437988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603AF5-61F2-242D-25B2-DF93913AC580}"/>
            </a:ext>
          </a:extLst>
        </p:cNvPr>
        <p:cNvGrpSpPr/>
        <p:nvPr/>
      </p:nvGrpSpPr>
      <p:grpSpPr>
        <a:xfrm>
          <a:off x="0" y="0"/>
          <a:ext cx="0" cy="0"/>
          <a:chOff x="0" y="0"/>
          <a:chExt cx="0" cy="0"/>
        </a:xfrm>
      </p:grpSpPr>
      <p:sp>
        <p:nvSpPr>
          <p:cNvPr id="5" name="Rectangle 2">
            <a:extLst>
              <a:ext uri="{FF2B5EF4-FFF2-40B4-BE49-F238E27FC236}">
                <a16:creationId xmlns:a16="http://schemas.microsoft.com/office/drawing/2014/main" id="{EA92B026-418F-7071-8CCB-40A116E42F85}"/>
              </a:ext>
            </a:extLst>
          </p:cNvPr>
          <p:cNvSpPr txBox="1">
            <a:spLocks noChangeArrowheads="1"/>
          </p:cNvSpPr>
          <p:nvPr/>
        </p:nvSpPr>
        <p:spPr>
          <a:xfrm>
            <a:off x="2209800" y="426309"/>
            <a:ext cx="7772400" cy="685800"/>
          </a:xfrm>
          <a:prstGeom prst="rect">
            <a:avLst/>
          </a:prstGeom>
        </p:spPr>
        <p:txBody>
          <a:bodyPr vert="horz" lIns="91440" tIns="45720" rIns="91440" bIns="45720" rtlCol="0" anchor="ctr">
            <a:normAutofit fontScale="67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latin typeface="Verdana" panose="020B0604030504040204" pitchFamily="34" charset="0"/>
                <a:ea typeface="Verdana" panose="020B0604030504040204" pitchFamily="34" charset="0"/>
                <a:cs typeface="Verdana" panose="020B0604030504040204" pitchFamily="34" charset="0"/>
              </a:rPr>
              <a:t>Adjusting System Settings </a:t>
            </a:r>
            <a:r>
              <a:rPr lang="en-US" b="1" i="1" dirty="0">
                <a:latin typeface="Verdana" panose="020B0604030504040204" pitchFamily="34" charset="0"/>
                <a:ea typeface="Verdana" panose="020B0604030504040204" pitchFamily="34" charset="0"/>
                <a:cs typeface="Verdana" panose="020B0604030504040204" pitchFamily="34" charset="0"/>
              </a:rPr>
              <a:t>(cont’d)</a:t>
            </a:r>
          </a:p>
        </p:txBody>
      </p:sp>
      <p:pic>
        <p:nvPicPr>
          <p:cNvPr id="6" name="Picture 5">
            <a:extLst>
              <a:ext uri="{FF2B5EF4-FFF2-40B4-BE49-F238E27FC236}">
                <a16:creationId xmlns:a16="http://schemas.microsoft.com/office/drawing/2014/main" id="{D747083B-421C-A897-AD5A-D45A60508C67}"/>
              </a:ext>
            </a:extLst>
          </p:cNvPr>
          <p:cNvPicPr>
            <a:picLocks noChangeAspect="1"/>
          </p:cNvPicPr>
          <p:nvPr/>
        </p:nvPicPr>
        <p:blipFill>
          <a:blip r:embed="rId3"/>
          <a:srcRect/>
          <a:stretch/>
        </p:blipFill>
        <p:spPr>
          <a:xfrm>
            <a:off x="167435" y="1599740"/>
            <a:ext cx="6066292" cy="3698753"/>
          </a:xfrm>
          <a:prstGeom prst="rect">
            <a:avLst/>
          </a:prstGeom>
        </p:spPr>
      </p:pic>
      <p:sp>
        <p:nvSpPr>
          <p:cNvPr id="3" name="TextBox 2">
            <a:extLst>
              <a:ext uri="{FF2B5EF4-FFF2-40B4-BE49-F238E27FC236}">
                <a16:creationId xmlns:a16="http://schemas.microsoft.com/office/drawing/2014/main" id="{E773119E-48B6-E62D-E53C-1F1067D23C43}"/>
              </a:ext>
            </a:extLst>
          </p:cNvPr>
          <p:cNvSpPr txBox="1"/>
          <p:nvPr/>
        </p:nvSpPr>
        <p:spPr>
          <a:xfrm>
            <a:off x="6251656" y="2529125"/>
            <a:ext cx="5790838" cy="1754326"/>
          </a:xfrm>
          <a:prstGeom prst="rect">
            <a:avLst/>
          </a:prstGeom>
          <a:noFill/>
        </p:spPr>
        <p:txBody>
          <a:bodyPr wrap="square" rtlCol="0">
            <a:spAutoFit/>
          </a:bodyPr>
          <a:lstStyle/>
          <a:p>
            <a:pPr marL="285750" indent="-285750">
              <a:buFont typeface="Arial" panose="020B0604020202020204" pitchFamily="34" charset="0"/>
              <a:buChar char="•"/>
            </a:pPr>
            <a:r>
              <a:rPr lang="en-US" dirty="0">
                <a:effectLst/>
                <a:latin typeface="Arial" panose="020B0604020202020204" pitchFamily="34" charset="0"/>
                <a:cs typeface="Arial" panose="020B0604020202020204" pitchFamily="34" charset="0"/>
              </a:rPr>
              <a:t>A menu appears that list the available settings.</a:t>
            </a:r>
          </a:p>
          <a:p>
            <a:pPr marL="285750" indent="-285750">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dirty="0">
                <a:effectLst/>
                <a:latin typeface="Arial" panose="020B0604020202020204" pitchFamily="34" charset="0"/>
                <a:cs typeface="Arial" panose="020B0604020202020204" pitchFamily="34" charset="0"/>
              </a:rPr>
              <a:t>Press the desired setting and press </a:t>
            </a:r>
            <a:r>
              <a:rPr lang="en-US" b="1" dirty="0">
                <a:effectLst/>
                <a:latin typeface="Arial" panose="020B0604020202020204" pitchFamily="34" charset="0"/>
                <a:cs typeface="Arial" panose="020B0604020202020204" pitchFamily="34" charset="0"/>
              </a:rPr>
              <a:t>Enter.</a:t>
            </a:r>
          </a:p>
          <a:p>
            <a:pPr marL="285750" indent="-285750">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dirty="0">
                <a:effectLst/>
                <a:latin typeface="Arial" panose="020B0604020202020204" pitchFamily="34" charset="0"/>
                <a:cs typeface="Arial" panose="020B0604020202020204" pitchFamily="34" charset="0"/>
              </a:rPr>
              <a:t>Press </a:t>
            </a:r>
            <a:r>
              <a:rPr lang="en-US" b="1" dirty="0">
                <a:effectLst/>
                <a:latin typeface="Arial" panose="020B0604020202020204" pitchFamily="34" charset="0"/>
                <a:cs typeface="Arial" panose="020B0604020202020204" pitchFamily="34" charset="0"/>
              </a:rPr>
              <a:t>Save Changes.</a:t>
            </a:r>
          </a:p>
          <a:p>
            <a:endParaRPr lang="en-US" dirty="0">
              <a:effectLst/>
              <a:latin typeface="Times"/>
            </a:endParaRPr>
          </a:p>
        </p:txBody>
      </p:sp>
      <p:sp>
        <p:nvSpPr>
          <p:cNvPr id="2" name="Slide Number Placeholder 1">
            <a:extLst>
              <a:ext uri="{FF2B5EF4-FFF2-40B4-BE49-F238E27FC236}">
                <a16:creationId xmlns:a16="http://schemas.microsoft.com/office/drawing/2014/main" id="{54FE1B9C-AFBC-1EA6-54C8-95D857FF07AD}"/>
              </a:ext>
            </a:extLst>
          </p:cNvPr>
          <p:cNvSpPr>
            <a:spLocks noGrp="1"/>
          </p:cNvSpPr>
          <p:nvPr>
            <p:ph type="sldNum" sz="quarter" idx="12"/>
          </p:nvPr>
        </p:nvSpPr>
        <p:spPr/>
        <p:txBody>
          <a:bodyPr/>
          <a:lstStyle/>
          <a:p>
            <a:fld id="{E978D400-3AD1-5849-ABFC-8F9AFA5999A3}" type="slidenum">
              <a:rPr lang="en-US" smtClean="0"/>
              <a:t>15</a:t>
            </a:fld>
            <a:endParaRPr lang="en-US"/>
          </a:p>
        </p:txBody>
      </p:sp>
    </p:spTree>
    <p:extLst>
      <p:ext uri="{BB962C8B-B14F-4D97-AF65-F5344CB8AC3E}">
        <p14:creationId xmlns:p14="http://schemas.microsoft.com/office/powerpoint/2010/main" val="23668614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0DB5F8-E3E6-DA86-9D4D-418CA0CFD058}"/>
            </a:ext>
          </a:extLst>
        </p:cNvPr>
        <p:cNvGrpSpPr/>
        <p:nvPr/>
      </p:nvGrpSpPr>
      <p:grpSpPr>
        <a:xfrm>
          <a:off x="0" y="0"/>
          <a:ext cx="0" cy="0"/>
          <a:chOff x="0" y="0"/>
          <a:chExt cx="0" cy="0"/>
        </a:xfrm>
      </p:grpSpPr>
      <p:sp>
        <p:nvSpPr>
          <p:cNvPr id="5" name="Rectangle 2">
            <a:extLst>
              <a:ext uri="{FF2B5EF4-FFF2-40B4-BE49-F238E27FC236}">
                <a16:creationId xmlns:a16="http://schemas.microsoft.com/office/drawing/2014/main" id="{311077C1-83D9-915F-DDF4-82B1BE58633D}"/>
              </a:ext>
            </a:extLst>
          </p:cNvPr>
          <p:cNvSpPr txBox="1">
            <a:spLocks noChangeArrowheads="1"/>
          </p:cNvSpPr>
          <p:nvPr/>
        </p:nvSpPr>
        <p:spPr>
          <a:xfrm>
            <a:off x="2209800" y="426309"/>
            <a:ext cx="7772400" cy="685800"/>
          </a:xfrm>
          <a:prstGeom prst="rect">
            <a:avLst/>
          </a:prstGeom>
        </p:spPr>
        <p:txBody>
          <a:bodyPr vert="horz" lIns="91440" tIns="45720" rIns="91440" bIns="45720" rtlCol="0" anchor="ctr">
            <a:normAutofit fontScale="8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latin typeface="Verdana" panose="020B0604030504040204" pitchFamily="34" charset="0"/>
                <a:ea typeface="Verdana" panose="020B0604030504040204" pitchFamily="34" charset="0"/>
                <a:cs typeface="Verdana" panose="020B0604030504040204" pitchFamily="34" charset="0"/>
              </a:rPr>
              <a:t>Viewing Instrument Status</a:t>
            </a:r>
            <a:endParaRPr lang="en-US" b="1" i="1" dirty="0">
              <a:latin typeface="Verdana" panose="020B0604030504040204" pitchFamily="34" charset="0"/>
              <a:ea typeface="Verdana" panose="020B0604030504040204" pitchFamily="34" charset="0"/>
              <a:cs typeface="Verdana" panose="020B0604030504040204" pitchFamily="34" charset="0"/>
            </a:endParaRPr>
          </a:p>
        </p:txBody>
      </p:sp>
      <p:pic>
        <p:nvPicPr>
          <p:cNvPr id="6" name="Picture 5">
            <a:extLst>
              <a:ext uri="{FF2B5EF4-FFF2-40B4-BE49-F238E27FC236}">
                <a16:creationId xmlns:a16="http://schemas.microsoft.com/office/drawing/2014/main" id="{FA0EF55A-DF8B-C70F-33D4-BB820540C7EC}"/>
              </a:ext>
            </a:extLst>
          </p:cNvPr>
          <p:cNvPicPr>
            <a:picLocks noChangeAspect="1"/>
          </p:cNvPicPr>
          <p:nvPr/>
        </p:nvPicPr>
        <p:blipFill>
          <a:blip r:embed="rId3"/>
          <a:srcRect/>
          <a:stretch/>
        </p:blipFill>
        <p:spPr>
          <a:xfrm>
            <a:off x="5936848" y="1591576"/>
            <a:ext cx="6102148" cy="3715081"/>
          </a:xfrm>
          <a:prstGeom prst="rect">
            <a:avLst/>
          </a:prstGeom>
        </p:spPr>
      </p:pic>
      <p:sp>
        <p:nvSpPr>
          <p:cNvPr id="2" name="TextBox 1">
            <a:extLst>
              <a:ext uri="{FF2B5EF4-FFF2-40B4-BE49-F238E27FC236}">
                <a16:creationId xmlns:a16="http://schemas.microsoft.com/office/drawing/2014/main" id="{2693DF1F-7FAD-76E3-DF00-91FD0EB59D2D}"/>
              </a:ext>
            </a:extLst>
          </p:cNvPr>
          <p:cNvSpPr txBox="1"/>
          <p:nvPr/>
        </p:nvSpPr>
        <p:spPr>
          <a:xfrm>
            <a:off x="0" y="2529125"/>
            <a:ext cx="5790838" cy="2585323"/>
          </a:xfrm>
          <a:prstGeom prst="rect">
            <a:avLst/>
          </a:prstGeom>
          <a:noFill/>
        </p:spPr>
        <p:txBody>
          <a:bodyPr wrap="square" rtlCol="0">
            <a:spAutoFit/>
          </a:bodyPr>
          <a:lstStyle/>
          <a:p>
            <a:pPr marL="285750" indent="-285750">
              <a:buFont typeface="Wingdings" pitchFamily="2" charset="2"/>
              <a:buChar char="§"/>
            </a:pPr>
            <a:r>
              <a:rPr lang="en-US" dirty="0">
                <a:effectLst/>
                <a:latin typeface="Arial" panose="020B0604020202020204" pitchFamily="34" charset="0"/>
                <a:cs typeface="Arial" panose="020B0604020202020204" pitchFamily="34" charset="0"/>
              </a:rPr>
              <a:t>While in normal operation, press </a:t>
            </a:r>
            <a:r>
              <a:rPr lang="en-US" b="1" dirty="0">
                <a:effectLst/>
                <a:latin typeface="Arial" panose="020B0604020202020204" pitchFamily="34" charset="0"/>
                <a:cs typeface="Arial" panose="020B0604020202020204" pitchFamily="34" charset="0"/>
              </a:rPr>
              <a:t>Setup</a:t>
            </a:r>
            <a:r>
              <a:rPr lang="en-US" dirty="0">
                <a:effectLst/>
                <a:latin typeface="Arial" panose="020B0604020202020204" pitchFamily="34" charset="0"/>
                <a:cs typeface="Arial" panose="020B0604020202020204" pitchFamily="34" charset="0"/>
              </a:rPr>
              <a:t>.</a:t>
            </a:r>
          </a:p>
          <a:p>
            <a:pPr marL="285750" indent="-285750">
              <a:buFont typeface="Wingdings" pitchFamily="2" charset="2"/>
              <a:buChar char="§"/>
            </a:pPr>
            <a:endParaRPr lang="en-US" dirty="0">
              <a:effectLst/>
              <a:latin typeface="Arial" panose="020B0604020202020204" pitchFamily="34" charset="0"/>
              <a:cs typeface="Arial" panose="020B0604020202020204" pitchFamily="34" charset="0"/>
            </a:endParaRPr>
          </a:p>
          <a:p>
            <a:pPr marL="285750" indent="-285750">
              <a:buFont typeface="Wingdings" pitchFamily="2" charset="2"/>
              <a:buChar char="§"/>
            </a:pPr>
            <a:r>
              <a:rPr lang="en-US" dirty="0">
                <a:effectLst/>
                <a:latin typeface="Arial" panose="020B0604020202020204" pitchFamily="34" charset="0"/>
                <a:cs typeface="Arial" panose="020B0604020202020204" pitchFamily="34" charset="0"/>
              </a:rPr>
              <a:t>If a password is enabled for Setup Mode, use the keypad to enter the password. The default password is </a:t>
            </a:r>
            <a:r>
              <a:rPr lang="en-US" b="1" dirty="0">
                <a:effectLst/>
                <a:latin typeface="Arial" panose="020B0604020202020204" pitchFamily="34" charset="0"/>
                <a:cs typeface="Arial" panose="020B0604020202020204" pitchFamily="34" charset="0"/>
              </a:rPr>
              <a:t>1234</a:t>
            </a:r>
            <a:r>
              <a:rPr lang="en-US" dirty="0">
                <a:effectLst/>
                <a:latin typeface="Arial" panose="020B0604020202020204" pitchFamily="34" charset="0"/>
                <a:cs typeface="Arial" panose="020B0604020202020204" pitchFamily="34" charset="0"/>
              </a:rPr>
              <a:t>.</a:t>
            </a:r>
          </a:p>
          <a:p>
            <a:pPr marL="285750" indent="-285750">
              <a:buFont typeface="Wingdings" pitchFamily="2" charset="2"/>
              <a:buChar char="§"/>
            </a:pPr>
            <a:endParaRPr lang="en-US" dirty="0">
              <a:latin typeface="Arial" panose="020B0604020202020204" pitchFamily="34" charset="0"/>
              <a:cs typeface="Arial" panose="020B0604020202020204" pitchFamily="34" charset="0"/>
            </a:endParaRPr>
          </a:p>
          <a:p>
            <a:pPr marL="285750" indent="-285750">
              <a:buFont typeface="Wingdings" pitchFamily="2" charset="2"/>
              <a:buChar char="§"/>
            </a:pPr>
            <a:r>
              <a:rPr lang="en-US" dirty="0">
                <a:effectLst/>
                <a:latin typeface="Arial" panose="020B0604020202020204" pitchFamily="34" charset="0"/>
                <a:cs typeface="Arial" panose="020B0604020202020204" pitchFamily="34" charset="0"/>
              </a:rPr>
              <a:t>A pop-up message will indicate whether the relays remain active or deactivate upon entering Setup Mode. Press </a:t>
            </a:r>
            <a:r>
              <a:rPr lang="en-US" b="1" dirty="0">
                <a:effectLst/>
                <a:latin typeface="Arial" panose="020B0604020202020204" pitchFamily="34" charset="0"/>
                <a:cs typeface="Arial" panose="020B0604020202020204" pitchFamily="34" charset="0"/>
              </a:rPr>
              <a:t>OK</a:t>
            </a:r>
            <a:r>
              <a:rPr lang="en-US" dirty="0">
                <a:effectLst/>
                <a:latin typeface="Arial" panose="020B0604020202020204" pitchFamily="34" charset="0"/>
                <a:cs typeface="Arial" panose="020B0604020202020204" pitchFamily="34" charset="0"/>
              </a:rPr>
              <a:t> to proceed to Setup Mode.</a:t>
            </a:r>
          </a:p>
        </p:txBody>
      </p:sp>
      <p:sp>
        <p:nvSpPr>
          <p:cNvPr id="3" name="Slide Number Placeholder 2">
            <a:extLst>
              <a:ext uri="{FF2B5EF4-FFF2-40B4-BE49-F238E27FC236}">
                <a16:creationId xmlns:a16="http://schemas.microsoft.com/office/drawing/2014/main" id="{A40E057D-90F1-6FDE-A755-15C907A284B7}"/>
              </a:ext>
            </a:extLst>
          </p:cNvPr>
          <p:cNvSpPr>
            <a:spLocks noGrp="1"/>
          </p:cNvSpPr>
          <p:nvPr>
            <p:ph type="sldNum" sz="quarter" idx="12"/>
          </p:nvPr>
        </p:nvSpPr>
        <p:spPr/>
        <p:txBody>
          <a:bodyPr/>
          <a:lstStyle/>
          <a:p>
            <a:fld id="{E978D400-3AD1-5849-ABFC-8F9AFA5999A3}" type="slidenum">
              <a:rPr lang="en-US" smtClean="0"/>
              <a:t>16</a:t>
            </a:fld>
            <a:endParaRPr lang="en-US"/>
          </a:p>
        </p:txBody>
      </p:sp>
    </p:spTree>
    <p:extLst>
      <p:ext uri="{BB962C8B-B14F-4D97-AF65-F5344CB8AC3E}">
        <p14:creationId xmlns:p14="http://schemas.microsoft.com/office/powerpoint/2010/main" val="11306297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B87685-2644-FB6B-C14C-3C46BA7657B4}"/>
            </a:ext>
          </a:extLst>
        </p:cNvPr>
        <p:cNvGrpSpPr/>
        <p:nvPr/>
      </p:nvGrpSpPr>
      <p:grpSpPr>
        <a:xfrm>
          <a:off x="0" y="0"/>
          <a:ext cx="0" cy="0"/>
          <a:chOff x="0" y="0"/>
          <a:chExt cx="0" cy="0"/>
        </a:xfrm>
      </p:grpSpPr>
      <p:sp>
        <p:nvSpPr>
          <p:cNvPr id="5" name="Rectangle 2">
            <a:extLst>
              <a:ext uri="{FF2B5EF4-FFF2-40B4-BE49-F238E27FC236}">
                <a16:creationId xmlns:a16="http://schemas.microsoft.com/office/drawing/2014/main" id="{5DA41AD2-5E42-41AA-8DF2-50CF9C438105}"/>
              </a:ext>
            </a:extLst>
          </p:cNvPr>
          <p:cNvSpPr txBox="1">
            <a:spLocks noChangeArrowheads="1"/>
          </p:cNvSpPr>
          <p:nvPr/>
        </p:nvSpPr>
        <p:spPr>
          <a:xfrm>
            <a:off x="2209800" y="426309"/>
            <a:ext cx="7772400" cy="685800"/>
          </a:xfrm>
          <a:prstGeom prst="rect">
            <a:avLst/>
          </a:prstGeom>
        </p:spPr>
        <p:txBody>
          <a:bodyPr vert="horz" lIns="91440" tIns="45720" rIns="91440" bIns="45720" rtlCol="0" anchor="ctr">
            <a:normAutofit fontScale="6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latin typeface="Verdana" panose="020B0604030504040204" pitchFamily="34" charset="0"/>
                <a:ea typeface="Verdana" panose="020B0604030504040204" pitchFamily="34" charset="0"/>
                <a:cs typeface="Verdana" panose="020B0604030504040204" pitchFamily="34" charset="0"/>
              </a:rPr>
              <a:t>Viewing Instrument Status </a:t>
            </a:r>
            <a:r>
              <a:rPr lang="en-US" b="1" i="1" dirty="0">
                <a:latin typeface="Verdana" panose="020B0604030504040204" pitchFamily="34" charset="0"/>
                <a:ea typeface="Verdana" panose="020B0604030504040204" pitchFamily="34" charset="0"/>
                <a:cs typeface="Verdana" panose="020B0604030504040204" pitchFamily="34" charset="0"/>
              </a:rPr>
              <a:t>(cont’d)</a:t>
            </a:r>
          </a:p>
        </p:txBody>
      </p:sp>
      <p:pic>
        <p:nvPicPr>
          <p:cNvPr id="6" name="Picture 5">
            <a:extLst>
              <a:ext uri="{FF2B5EF4-FFF2-40B4-BE49-F238E27FC236}">
                <a16:creationId xmlns:a16="http://schemas.microsoft.com/office/drawing/2014/main" id="{D24B1749-BC36-B34F-0D53-E924A35B1905}"/>
              </a:ext>
            </a:extLst>
          </p:cNvPr>
          <p:cNvPicPr>
            <a:picLocks noChangeAspect="1"/>
          </p:cNvPicPr>
          <p:nvPr/>
        </p:nvPicPr>
        <p:blipFill>
          <a:blip r:embed="rId3"/>
          <a:srcRect/>
          <a:stretch/>
        </p:blipFill>
        <p:spPr>
          <a:xfrm>
            <a:off x="5941682" y="1591576"/>
            <a:ext cx="6092479" cy="3715081"/>
          </a:xfrm>
          <a:prstGeom prst="rect">
            <a:avLst/>
          </a:prstGeom>
        </p:spPr>
      </p:pic>
      <p:sp>
        <p:nvSpPr>
          <p:cNvPr id="2" name="TextBox 1">
            <a:extLst>
              <a:ext uri="{FF2B5EF4-FFF2-40B4-BE49-F238E27FC236}">
                <a16:creationId xmlns:a16="http://schemas.microsoft.com/office/drawing/2014/main" id="{19588E22-FE71-CD0D-1D5E-1ACD40E215CD}"/>
              </a:ext>
            </a:extLst>
          </p:cNvPr>
          <p:cNvSpPr txBox="1"/>
          <p:nvPr/>
        </p:nvSpPr>
        <p:spPr>
          <a:xfrm>
            <a:off x="1365812" y="3582422"/>
            <a:ext cx="5790838" cy="369332"/>
          </a:xfrm>
          <a:prstGeom prst="rect">
            <a:avLst/>
          </a:prstGeom>
          <a:noFill/>
        </p:spPr>
        <p:txBody>
          <a:bodyPr wrap="square" rtlCol="0">
            <a:spAutoFit/>
          </a:bodyPr>
          <a:lstStyle/>
          <a:p>
            <a:pPr marL="285750" indent="-285750">
              <a:buFont typeface="Wingdings" pitchFamily="2" charset="2"/>
              <a:buChar char="§"/>
            </a:pPr>
            <a:r>
              <a:rPr lang="en-US" dirty="0">
                <a:effectLst/>
                <a:latin typeface="Arial" panose="020B0604020202020204" pitchFamily="34" charset="0"/>
                <a:cs typeface="Arial" panose="020B0604020202020204" pitchFamily="34" charset="0"/>
              </a:rPr>
              <a:t>Press </a:t>
            </a:r>
            <a:r>
              <a:rPr lang="en-US" b="1" dirty="0">
                <a:effectLst/>
                <a:latin typeface="Arial" panose="020B0604020202020204" pitchFamily="34" charset="0"/>
                <a:cs typeface="Arial" panose="020B0604020202020204" pitchFamily="34" charset="0"/>
              </a:rPr>
              <a:t>Instrument Status</a:t>
            </a:r>
          </a:p>
        </p:txBody>
      </p:sp>
      <p:sp>
        <p:nvSpPr>
          <p:cNvPr id="3" name="Slide Number Placeholder 2">
            <a:extLst>
              <a:ext uri="{FF2B5EF4-FFF2-40B4-BE49-F238E27FC236}">
                <a16:creationId xmlns:a16="http://schemas.microsoft.com/office/drawing/2014/main" id="{7886177E-60E8-B360-6DBD-6571CD9F3156}"/>
              </a:ext>
            </a:extLst>
          </p:cNvPr>
          <p:cNvSpPr>
            <a:spLocks noGrp="1"/>
          </p:cNvSpPr>
          <p:nvPr>
            <p:ph type="sldNum" sz="quarter" idx="12"/>
          </p:nvPr>
        </p:nvSpPr>
        <p:spPr/>
        <p:txBody>
          <a:bodyPr/>
          <a:lstStyle/>
          <a:p>
            <a:fld id="{E978D400-3AD1-5849-ABFC-8F9AFA5999A3}" type="slidenum">
              <a:rPr lang="en-US" smtClean="0"/>
              <a:t>17</a:t>
            </a:fld>
            <a:endParaRPr lang="en-US"/>
          </a:p>
        </p:txBody>
      </p:sp>
    </p:spTree>
    <p:extLst>
      <p:ext uri="{BB962C8B-B14F-4D97-AF65-F5344CB8AC3E}">
        <p14:creationId xmlns:p14="http://schemas.microsoft.com/office/powerpoint/2010/main" val="15305240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3E8368-24FF-5811-FFEA-94497BDD5B87}"/>
            </a:ext>
          </a:extLst>
        </p:cNvPr>
        <p:cNvGrpSpPr/>
        <p:nvPr/>
      </p:nvGrpSpPr>
      <p:grpSpPr>
        <a:xfrm>
          <a:off x="0" y="0"/>
          <a:ext cx="0" cy="0"/>
          <a:chOff x="0" y="0"/>
          <a:chExt cx="0" cy="0"/>
        </a:xfrm>
      </p:grpSpPr>
      <p:sp>
        <p:nvSpPr>
          <p:cNvPr id="5" name="Rectangle 2">
            <a:extLst>
              <a:ext uri="{FF2B5EF4-FFF2-40B4-BE49-F238E27FC236}">
                <a16:creationId xmlns:a16="http://schemas.microsoft.com/office/drawing/2014/main" id="{AFF4809A-8920-92D3-DBAF-EFF0C772B0BD}"/>
              </a:ext>
            </a:extLst>
          </p:cNvPr>
          <p:cNvSpPr txBox="1">
            <a:spLocks noChangeArrowheads="1"/>
          </p:cNvSpPr>
          <p:nvPr/>
        </p:nvSpPr>
        <p:spPr>
          <a:xfrm>
            <a:off x="2209800" y="426309"/>
            <a:ext cx="7772400" cy="685800"/>
          </a:xfrm>
          <a:prstGeom prst="rect">
            <a:avLst/>
          </a:prstGeom>
        </p:spPr>
        <p:txBody>
          <a:bodyPr vert="horz" lIns="91440" tIns="45720" rIns="91440" bIns="45720" rtlCol="0" anchor="ctr">
            <a:normAutofit fontScale="6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latin typeface="Verdana" panose="020B0604030504040204" pitchFamily="34" charset="0"/>
                <a:ea typeface="Verdana" panose="020B0604030504040204" pitchFamily="34" charset="0"/>
                <a:cs typeface="Verdana" panose="020B0604030504040204" pitchFamily="34" charset="0"/>
              </a:rPr>
              <a:t>Viewing Instrument Status </a:t>
            </a:r>
            <a:r>
              <a:rPr lang="en-US" b="1" i="1" dirty="0">
                <a:latin typeface="Verdana" panose="020B0604030504040204" pitchFamily="34" charset="0"/>
                <a:ea typeface="Verdana" panose="020B0604030504040204" pitchFamily="34" charset="0"/>
                <a:cs typeface="Verdana" panose="020B0604030504040204" pitchFamily="34" charset="0"/>
              </a:rPr>
              <a:t>(cont’d)</a:t>
            </a:r>
          </a:p>
        </p:txBody>
      </p:sp>
      <p:pic>
        <p:nvPicPr>
          <p:cNvPr id="6" name="Picture 5">
            <a:extLst>
              <a:ext uri="{FF2B5EF4-FFF2-40B4-BE49-F238E27FC236}">
                <a16:creationId xmlns:a16="http://schemas.microsoft.com/office/drawing/2014/main" id="{EE08CCAF-4E2E-9837-539A-16245FDC44C9}"/>
              </a:ext>
            </a:extLst>
          </p:cNvPr>
          <p:cNvPicPr>
            <a:picLocks noChangeAspect="1"/>
          </p:cNvPicPr>
          <p:nvPr/>
        </p:nvPicPr>
        <p:blipFill>
          <a:blip r:embed="rId3"/>
          <a:srcRect/>
          <a:stretch/>
        </p:blipFill>
        <p:spPr>
          <a:xfrm>
            <a:off x="5941682" y="1597793"/>
            <a:ext cx="6092479" cy="3702646"/>
          </a:xfrm>
          <a:prstGeom prst="rect">
            <a:avLst/>
          </a:prstGeom>
        </p:spPr>
      </p:pic>
      <p:sp>
        <p:nvSpPr>
          <p:cNvPr id="2" name="TextBox 1">
            <a:extLst>
              <a:ext uri="{FF2B5EF4-FFF2-40B4-BE49-F238E27FC236}">
                <a16:creationId xmlns:a16="http://schemas.microsoft.com/office/drawing/2014/main" id="{9EA98B5B-2903-5563-6DED-EFE60FBC8CC6}"/>
              </a:ext>
            </a:extLst>
          </p:cNvPr>
          <p:cNvSpPr txBox="1"/>
          <p:nvPr/>
        </p:nvSpPr>
        <p:spPr>
          <a:xfrm>
            <a:off x="150844" y="1112109"/>
            <a:ext cx="5945156" cy="5909310"/>
          </a:xfrm>
          <a:prstGeom prst="rect">
            <a:avLst/>
          </a:prstGeom>
          <a:noFill/>
        </p:spPr>
        <p:txBody>
          <a:bodyPr wrap="square" rtlCol="0">
            <a:spAutoFit/>
          </a:bodyPr>
          <a:lstStyle/>
          <a:p>
            <a:pPr>
              <a:buNone/>
            </a:pPr>
            <a:r>
              <a:rPr lang="en-US" dirty="0">
                <a:effectLst/>
                <a:latin typeface="Arial" panose="020B0604020202020204" pitchFamily="34" charset="0"/>
                <a:cs typeface="Arial" panose="020B0604020202020204" pitchFamily="34" charset="0"/>
              </a:rPr>
              <a:t>The Instrument Status screen displays the following information:</a:t>
            </a:r>
            <a:br>
              <a:rPr lang="en-US" dirty="0">
                <a:effectLst/>
                <a:latin typeface="Arial" panose="020B0604020202020204" pitchFamily="34" charset="0"/>
                <a:cs typeface="Arial" panose="020B0604020202020204" pitchFamily="34" charset="0"/>
              </a:rPr>
            </a:br>
            <a:endParaRPr lang="en-US" dirty="0">
              <a:effectLst/>
              <a:latin typeface="Arial" panose="020B0604020202020204" pitchFamily="34" charset="0"/>
              <a:cs typeface="Arial" panose="020B0604020202020204" pitchFamily="34" charset="0"/>
            </a:endParaRPr>
          </a:p>
          <a:p>
            <a:pPr>
              <a:buNone/>
            </a:pPr>
            <a:r>
              <a:rPr lang="en-US" b="1" dirty="0">
                <a:effectLst/>
                <a:latin typeface="Arial" panose="020B0604020202020204" pitchFamily="34" charset="0"/>
                <a:cs typeface="Arial" panose="020B0604020202020204" pitchFamily="34" charset="0"/>
              </a:rPr>
              <a:t>Version: </a:t>
            </a:r>
            <a:r>
              <a:rPr lang="en-US" dirty="0">
                <a:effectLst/>
                <a:latin typeface="Arial" panose="020B0604020202020204" pitchFamily="34" charset="0"/>
                <a:cs typeface="Arial" panose="020B0604020202020204" pitchFamily="34" charset="0"/>
              </a:rPr>
              <a:t>This is the firmware version installed in the   instrument.</a:t>
            </a:r>
          </a:p>
          <a:p>
            <a:pPr>
              <a:buNone/>
            </a:pPr>
            <a:r>
              <a:rPr lang="en-US" b="1" dirty="0">
                <a:effectLst/>
                <a:latin typeface="Arial" panose="020B0604020202020204" pitchFamily="34" charset="0"/>
                <a:cs typeface="Arial" panose="020B0604020202020204" pitchFamily="34" charset="0"/>
              </a:rPr>
              <a:t>Serial Number: </a:t>
            </a:r>
            <a:r>
              <a:rPr lang="en-US" dirty="0">
                <a:effectLst/>
                <a:latin typeface="Arial" panose="020B0604020202020204" pitchFamily="34" charset="0"/>
                <a:cs typeface="Arial" panose="020B0604020202020204" pitchFamily="34" charset="0"/>
              </a:rPr>
              <a:t>This is the instrument serial number. </a:t>
            </a:r>
            <a:br>
              <a:rPr lang="en-US" dirty="0">
                <a:effectLst/>
                <a:latin typeface="Arial" panose="020B0604020202020204" pitchFamily="34" charset="0"/>
                <a:cs typeface="Arial" panose="020B0604020202020204" pitchFamily="34" charset="0"/>
              </a:rPr>
            </a:br>
            <a:r>
              <a:rPr lang="en-US" dirty="0">
                <a:effectLst/>
                <a:latin typeface="Arial" panose="020B0604020202020204" pitchFamily="34" charset="0"/>
                <a:cs typeface="Arial" panose="020B0604020202020204" pitchFamily="34" charset="0"/>
              </a:rPr>
              <a:t>It is entered at the factory and</a:t>
            </a:r>
          </a:p>
          <a:p>
            <a:pPr>
              <a:buNone/>
            </a:pPr>
            <a:r>
              <a:rPr lang="en-US" dirty="0">
                <a:effectLst/>
                <a:latin typeface="Arial" panose="020B0604020202020204" pitchFamily="34" charset="0"/>
                <a:cs typeface="Arial" panose="020B0604020202020204" pitchFamily="34" charset="0"/>
              </a:rPr>
              <a:t>cannot be changed in the field.</a:t>
            </a:r>
          </a:p>
          <a:p>
            <a:pPr>
              <a:buNone/>
            </a:pPr>
            <a:r>
              <a:rPr lang="en-US" b="1" dirty="0">
                <a:effectLst/>
                <a:latin typeface="Arial" panose="020B0604020202020204" pitchFamily="34" charset="0"/>
                <a:cs typeface="Arial" panose="020B0604020202020204" pitchFamily="34" charset="0"/>
              </a:rPr>
              <a:t>MAC Address: </a:t>
            </a:r>
            <a:r>
              <a:rPr lang="en-US" dirty="0">
                <a:effectLst/>
                <a:latin typeface="Arial" panose="020B0604020202020204" pitchFamily="34" charset="0"/>
                <a:cs typeface="Arial" panose="020B0604020202020204" pitchFamily="34" charset="0"/>
              </a:rPr>
              <a:t>This is the instrument's MAC (Media Access Control) address and is a unique number specific to the instrument.</a:t>
            </a:r>
          </a:p>
          <a:p>
            <a:pPr>
              <a:buNone/>
            </a:pPr>
            <a:r>
              <a:rPr lang="en-US" b="1" dirty="0">
                <a:effectLst/>
                <a:latin typeface="Arial" panose="020B0604020202020204" pitchFamily="34" charset="0"/>
                <a:cs typeface="Arial" panose="020B0604020202020204" pitchFamily="34" charset="0"/>
              </a:rPr>
              <a:t>IPv4 Address: </a:t>
            </a:r>
            <a:r>
              <a:rPr lang="en-US" dirty="0">
                <a:effectLst/>
                <a:latin typeface="Arial" panose="020B0604020202020204" pitchFamily="34" charset="0"/>
                <a:cs typeface="Arial" panose="020B0604020202020204" pitchFamily="34" charset="0"/>
              </a:rPr>
              <a:t>This is the IP address being used for the Ethernet connection.</a:t>
            </a:r>
          </a:p>
          <a:p>
            <a:pPr>
              <a:buNone/>
            </a:pPr>
            <a:r>
              <a:rPr lang="en-US" b="1" dirty="0">
                <a:effectLst/>
                <a:latin typeface="Arial" panose="020B0604020202020204" pitchFamily="34" charset="0"/>
                <a:cs typeface="Arial" panose="020B0604020202020204" pitchFamily="34" charset="0"/>
              </a:rPr>
              <a:t>Subnet Mask: </a:t>
            </a:r>
            <a:r>
              <a:rPr lang="en-US" dirty="0">
                <a:effectLst/>
                <a:latin typeface="Arial" panose="020B0604020202020204" pitchFamily="34" charset="0"/>
                <a:cs typeface="Arial" panose="020B0604020202020204" pitchFamily="34" charset="0"/>
              </a:rPr>
              <a:t>This is the subnet mask being used for the Ethernet connection.</a:t>
            </a:r>
          </a:p>
          <a:p>
            <a:pPr>
              <a:buNone/>
            </a:pPr>
            <a:r>
              <a:rPr lang="en-US" b="1" dirty="0">
                <a:effectLst/>
                <a:latin typeface="Arial" panose="020B0604020202020204" pitchFamily="34" charset="0"/>
                <a:cs typeface="Arial" panose="020B0604020202020204" pitchFamily="34" charset="0"/>
              </a:rPr>
              <a:t>Gateway: </a:t>
            </a:r>
            <a:r>
              <a:rPr lang="en-US" dirty="0">
                <a:effectLst/>
                <a:latin typeface="Arial" panose="020B0604020202020204" pitchFamily="34" charset="0"/>
                <a:cs typeface="Arial" panose="020B0604020202020204" pitchFamily="34" charset="0"/>
              </a:rPr>
              <a:t>This is the gateway being used for the Ethernet connection.</a:t>
            </a:r>
            <a:br>
              <a:rPr lang="en-US" dirty="0">
                <a:effectLst/>
                <a:latin typeface="Arial" panose="020B0604020202020204" pitchFamily="34" charset="0"/>
                <a:cs typeface="Arial" panose="020B0604020202020204" pitchFamily="34" charset="0"/>
              </a:rPr>
            </a:br>
            <a:r>
              <a:rPr lang="en-US" b="1" dirty="0">
                <a:effectLst/>
                <a:latin typeface="Arial" panose="020B0604020202020204" pitchFamily="34" charset="0"/>
                <a:cs typeface="Arial" panose="020B0604020202020204" pitchFamily="34" charset="0"/>
              </a:rPr>
              <a:t>DC voltage: </a:t>
            </a:r>
            <a:r>
              <a:rPr lang="en-US" dirty="0">
                <a:effectLst/>
                <a:latin typeface="Arial" panose="020B0604020202020204" pitchFamily="34" charset="0"/>
                <a:cs typeface="Arial" panose="020B0604020202020204" pitchFamily="34" charset="0"/>
              </a:rPr>
              <a:t>This is the DC voltage running the instrument. If the unit is running from</a:t>
            </a:r>
          </a:p>
          <a:p>
            <a:r>
              <a:rPr lang="en-US" dirty="0">
                <a:effectLst/>
                <a:latin typeface="Arial" panose="020B0604020202020204" pitchFamily="34" charset="0"/>
                <a:cs typeface="Arial" panose="020B0604020202020204" pitchFamily="34" charset="0"/>
              </a:rPr>
              <a:t>AC, it is nominally the output of the AC/DC power supply.</a:t>
            </a:r>
          </a:p>
          <a:p>
            <a:endParaRPr lang="en-US" dirty="0">
              <a:effectLst/>
              <a:latin typeface="Arial" panose="020B0604020202020204" pitchFamily="34" charset="0"/>
              <a:cs typeface="Arial" panose="020B0604020202020204" pitchFamily="34" charset="0"/>
            </a:endParaRPr>
          </a:p>
        </p:txBody>
      </p:sp>
      <p:sp>
        <p:nvSpPr>
          <p:cNvPr id="3" name="Slide Number Placeholder 2">
            <a:extLst>
              <a:ext uri="{FF2B5EF4-FFF2-40B4-BE49-F238E27FC236}">
                <a16:creationId xmlns:a16="http://schemas.microsoft.com/office/drawing/2014/main" id="{6F4407A9-6F60-1FB6-98AA-3D7A3A95A969}"/>
              </a:ext>
            </a:extLst>
          </p:cNvPr>
          <p:cNvSpPr>
            <a:spLocks noGrp="1"/>
          </p:cNvSpPr>
          <p:nvPr>
            <p:ph type="sldNum" sz="quarter" idx="12"/>
          </p:nvPr>
        </p:nvSpPr>
        <p:spPr/>
        <p:txBody>
          <a:bodyPr/>
          <a:lstStyle/>
          <a:p>
            <a:fld id="{E978D400-3AD1-5849-ABFC-8F9AFA5999A3}" type="slidenum">
              <a:rPr lang="en-US" smtClean="0"/>
              <a:t>18</a:t>
            </a:fld>
            <a:endParaRPr lang="en-US"/>
          </a:p>
        </p:txBody>
      </p:sp>
    </p:spTree>
    <p:extLst>
      <p:ext uri="{BB962C8B-B14F-4D97-AF65-F5344CB8AC3E}">
        <p14:creationId xmlns:p14="http://schemas.microsoft.com/office/powerpoint/2010/main" val="10186514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5428C1-856B-6DFC-488E-53CD7FA0A307}"/>
            </a:ext>
          </a:extLst>
        </p:cNvPr>
        <p:cNvGrpSpPr/>
        <p:nvPr/>
      </p:nvGrpSpPr>
      <p:grpSpPr>
        <a:xfrm>
          <a:off x="0" y="0"/>
          <a:ext cx="0" cy="0"/>
          <a:chOff x="0" y="0"/>
          <a:chExt cx="0" cy="0"/>
        </a:xfrm>
      </p:grpSpPr>
      <p:sp>
        <p:nvSpPr>
          <p:cNvPr id="5" name="Rectangle 2">
            <a:extLst>
              <a:ext uri="{FF2B5EF4-FFF2-40B4-BE49-F238E27FC236}">
                <a16:creationId xmlns:a16="http://schemas.microsoft.com/office/drawing/2014/main" id="{7F713791-88C0-DCAE-B4E7-1491173851C1}"/>
              </a:ext>
            </a:extLst>
          </p:cNvPr>
          <p:cNvSpPr txBox="1">
            <a:spLocks noChangeArrowheads="1"/>
          </p:cNvSpPr>
          <p:nvPr/>
        </p:nvSpPr>
        <p:spPr>
          <a:xfrm>
            <a:off x="2209800" y="426309"/>
            <a:ext cx="7772400" cy="685800"/>
          </a:xfrm>
          <a:prstGeom prst="rect">
            <a:avLst/>
          </a:prstGeom>
        </p:spPr>
        <p:txBody>
          <a:bodyPr vert="horz" lIns="91440" tIns="45720" rIns="91440" bIns="45720" rtlCol="0" anchor="ctr">
            <a:normAutofit fontScale="8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latin typeface="Verdana" panose="020B0604030504040204" pitchFamily="34" charset="0"/>
                <a:ea typeface="Verdana" panose="020B0604030504040204" pitchFamily="34" charset="0"/>
                <a:cs typeface="Verdana" panose="020B0604030504040204" pitchFamily="34" charset="0"/>
              </a:rPr>
              <a:t>Changing Channel Settings</a:t>
            </a:r>
            <a:endParaRPr lang="en-US" b="1" i="1" dirty="0">
              <a:latin typeface="Verdana" panose="020B0604030504040204" pitchFamily="34" charset="0"/>
              <a:ea typeface="Verdana" panose="020B0604030504040204" pitchFamily="34" charset="0"/>
              <a:cs typeface="Verdana" panose="020B0604030504040204" pitchFamily="34" charset="0"/>
            </a:endParaRPr>
          </a:p>
        </p:txBody>
      </p:sp>
      <p:pic>
        <p:nvPicPr>
          <p:cNvPr id="6" name="Picture 5">
            <a:extLst>
              <a:ext uri="{FF2B5EF4-FFF2-40B4-BE49-F238E27FC236}">
                <a16:creationId xmlns:a16="http://schemas.microsoft.com/office/drawing/2014/main" id="{DB9620F7-F904-569C-7E91-731823D005C0}"/>
              </a:ext>
            </a:extLst>
          </p:cNvPr>
          <p:cNvPicPr>
            <a:picLocks noChangeAspect="1"/>
          </p:cNvPicPr>
          <p:nvPr/>
        </p:nvPicPr>
        <p:blipFill>
          <a:blip r:embed="rId3"/>
          <a:srcRect/>
          <a:stretch/>
        </p:blipFill>
        <p:spPr>
          <a:xfrm>
            <a:off x="276828" y="1591576"/>
            <a:ext cx="6102148" cy="3715081"/>
          </a:xfrm>
          <a:prstGeom prst="rect">
            <a:avLst/>
          </a:prstGeom>
        </p:spPr>
      </p:pic>
      <p:sp>
        <p:nvSpPr>
          <p:cNvPr id="2" name="TextBox 1">
            <a:extLst>
              <a:ext uri="{FF2B5EF4-FFF2-40B4-BE49-F238E27FC236}">
                <a16:creationId xmlns:a16="http://schemas.microsoft.com/office/drawing/2014/main" id="{6D5CF501-FB4F-1815-FBED-78E33C86E0E8}"/>
              </a:ext>
            </a:extLst>
          </p:cNvPr>
          <p:cNvSpPr txBox="1"/>
          <p:nvPr/>
        </p:nvSpPr>
        <p:spPr>
          <a:xfrm>
            <a:off x="6401162" y="2529125"/>
            <a:ext cx="5790838" cy="2585323"/>
          </a:xfrm>
          <a:prstGeom prst="rect">
            <a:avLst/>
          </a:prstGeom>
          <a:noFill/>
        </p:spPr>
        <p:txBody>
          <a:bodyPr wrap="square" rtlCol="0">
            <a:spAutoFit/>
          </a:bodyPr>
          <a:lstStyle/>
          <a:p>
            <a:pPr marL="285750" indent="-285750">
              <a:buFont typeface="Wingdings" pitchFamily="2" charset="2"/>
              <a:buChar char="§"/>
            </a:pPr>
            <a:r>
              <a:rPr lang="en-US" dirty="0">
                <a:effectLst/>
                <a:latin typeface="Arial" panose="020B0604020202020204" pitchFamily="34" charset="0"/>
                <a:cs typeface="Arial" panose="020B0604020202020204" pitchFamily="34" charset="0"/>
              </a:rPr>
              <a:t>While in normal operation, press </a:t>
            </a:r>
            <a:r>
              <a:rPr lang="en-US" b="1" dirty="0">
                <a:effectLst/>
                <a:latin typeface="Arial" panose="020B0604020202020204" pitchFamily="34" charset="0"/>
                <a:cs typeface="Arial" panose="020B0604020202020204" pitchFamily="34" charset="0"/>
              </a:rPr>
              <a:t>Setup</a:t>
            </a:r>
            <a:r>
              <a:rPr lang="en-US" dirty="0">
                <a:effectLst/>
                <a:latin typeface="Arial" panose="020B0604020202020204" pitchFamily="34" charset="0"/>
                <a:cs typeface="Arial" panose="020B0604020202020204" pitchFamily="34" charset="0"/>
              </a:rPr>
              <a:t>.</a:t>
            </a:r>
          </a:p>
          <a:p>
            <a:pPr marL="285750" indent="-285750">
              <a:buFont typeface="Wingdings" pitchFamily="2" charset="2"/>
              <a:buChar char="§"/>
            </a:pPr>
            <a:endParaRPr lang="en-US" dirty="0">
              <a:effectLst/>
              <a:latin typeface="Arial" panose="020B0604020202020204" pitchFamily="34" charset="0"/>
              <a:cs typeface="Arial" panose="020B0604020202020204" pitchFamily="34" charset="0"/>
            </a:endParaRPr>
          </a:p>
          <a:p>
            <a:pPr marL="285750" indent="-285750">
              <a:buFont typeface="Wingdings" pitchFamily="2" charset="2"/>
              <a:buChar char="§"/>
            </a:pPr>
            <a:r>
              <a:rPr lang="en-US" dirty="0">
                <a:effectLst/>
                <a:latin typeface="Arial" panose="020B0604020202020204" pitchFamily="34" charset="0"/>
                <a:cs typeface="Arial" panose="020B0604020202020204" pitchFamily="34" charset="0"/>
              </a:rPr>
              <a:t>If a password is enabled for Setup Mode, use the keypad to enter the password. The default password is </a:t>
            </a:r>
            <a:r>
              <a:rPr lang="en-US" b="1" dirty="0">
                <a:effectLst/>
                <a:latin typeface="Arial" panose="020B0604020202020204" pitchFamily="34" charset="0"/>
                <a:cs typeface="Arial" panose="020B0604020202020204" pitchFamily="34" charset="0"/>
              </a:rPr>
              <a:t>1234</a:t>
            </a:r>
            <a:r>
              <a:rPr lang="en-US" dirty="0">
                <a:effectLst/>
                <a:latin typeface="Arial" panose="020B0604020202020204" pitchFamily="34" charset="0"/>
                <a:cs typeface="Arial" panose="020B0604020202020204" pitchFamily="34" charset="0"/>
              </a:rPr>
              <a:t>.</a:t>
            </a:r>
          </a:p>
          <a:p>
            <a:pPr marL="285750" indent="-285750">
              <a:buFont typeface="Wingdings" pitchFamily="2" charset="2"/>
              <a:buChar char="§"/>
            </a:pPr>
            <a:endParaRPr lang="en-US" dirty="0">
              <a:latin typeface="Arial" panose="020B0604020202020204" pitchFamily="34" charset="0"/>
              <a:cs typeface="Arial" panose="020B0604020202020204" pitchFamily="34" charset="0"/>
            </a:endParaRPr>
          </a:p>
          <a:p>
            <a:pPr marL="285750" indent="-285750">
              <a:buFont typeface="Wingdings" pitchFamily="2" charset="2"/>
              <a:buChar char="§"/>
            </a:pPr>
            <a:r>
              <a:rPr lang="en-US" dirty="0">
                <a:effectLst/>
                <a:latin typeface="Arial" panose="020B0604020202020204" pitchFamily="34" charset="0"/>
                <a:cs typeface="Arial" panose="020B0604020202020204" pitchFamily="34" charset="0"/>
              </a:rPr>
              <a:t>A pop-up message will indicate whether the relays remain active or deactivate upon entering Setup Mode. Press </a:t>
            </a:r>
            <a:r>
              <a:rPr lang="en-US" b="1" dirty="0">
                <a:effectLst/>
                <a:latin typeface="Arial" panose="020B0604020202020204" pitchFamily="34" charset="0"/>
                <a:cs typeface="Arial" panose="020B0604020202020204" pitchFamily="34" charset="0"/>
              </a:rPr>
              <a:t>OK</a:t>
            </a:r>
            <a:r>
              <a:rPr lang="en-US" dirty="0">
                <a:effectLst/>
                <a:latin typeface="Arial" panose="020B0604020202020204" pitchFamily="34" charset="0"/>
                <a:cs typeface="Arial" panose="020B0604020202020204" pitchFamily="34" charset="0"/>
              </a:rPr>
              <a:t> to proceed to Setup Mode.</a:t>
            </a:r>
          </a:p>
        </p:txBody>
      </p:sp>
      <p:sp>
        <p:nvSpPr>
          <p:cNvPr id="3" name="Slide Number Placeholder 2">
            <a:extLst>
              <a:ext uri="{FF2B5EF4-FFF2-40B4-BE49-F238E27FC236}">
                <a16:creationId xmlns:a16="http://schemas.microsoft.com/office/drawing/2014/main" id="{B0690108-7FAE-E05A-9061-A6049565876C}"/>
              </a:ext>
            </a:extLst>
          </p:cNvPr>
          <p:cNvSpPr>
            <a:spLocks noGrp="1"/>
          </p:cNvSpPr>
          <p:nvPr>
            <p:ph type="sldNum" sz="quarter" idx="12"/>
          </p:nvPr>
        </p:nvSpPr>
        <p:spPr/>
        <p:txBody>
          <a:bodyPr/>
          <a:lstStyle/>
          <a:p>
            <a:fld id="{E978D400-3AD1-5849-ABFC-8F9AFA5999A3}" type="slidenum">
              <a:rPr lang="en-US" smtClean="0"/>
              <a:t>19</a:t>
            </a:fld>
            <a:endParaRPr lang="en-US"/>
          </a:p>
        </p:txBody>
      </p:sp>
    </p:spTree>
    <p:extLst>
      <p:ext uri="{BB962C8B-B14F-4D97-AF65-F5344CB8AC3E}">
        <p14:creationId xmlns:p14="http://schemas.microsoft.com/office/powerpoint/2010/main" val="39937658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034D64-B899-73E0-D850-63C92229E7E6}"/>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F0C6ECAA-7539-840C-8BE6-B9CA7B14EC6B}"/>
              </a:ext>
            </a:extLst>
          </p:cNvPr>
          <p:cNvSpPr txBox="1">
            <a:spLocks noChangeArrowheads="1"/>
          </p:cNvSpPr>
          <p:nvPr/>
        </p:nvSpPr>
        <p:spPr>
          <a:xfrm>
            <a:off x="2209800" y="285750"/>
            <a:ext cx="7772400" cy="685800"/>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latin typeface="Verdana" panose="020B0604030504040204" pitchFamily="34" charset="0"/>
                <a:ea typeface="Verdana" panose="020B0604030504040204" pitchFamily="34" charset="0"/>
                <a:cs typeface="Verdana" panose="020B0604030504040204" pitchFamily="34" charset="0"/>
              </a:rPr>
              <a:t>Table of Contents</a:t>
            </a:r>
          </a:p>
        </p:txBody>
      </p:sp>
      <p:sp>
        <p:nvSpPr>
          <p:cNvPr id="2" name="TextBox 1">
            <a:extLst>
              <a:ext uri="{FF2B5EF4-FFF2-40B4-BE49-F238E27FC236}">
                <a16:creationId xmlns:a16="http://schemas.microsoft.com/office/drawing/2014/main" id="{80DE47E5-2C00-E99D-2BB0-814529F2C040}"/>
              </a:ext>
            </a:extLst>
          </p:cNvPr>
          <p:cNvSpPr txBox="1"/>
          <p:nvPr/>
        </p:nvSpPr>
        <p:spPr>
          <a:xfrm>
            <a:off x="156517" y="1166842"/>
            <a:ext cx="6080653" cy="5262979"/>
          </a:xfrm>
          <a:prstGeom prst="rect">
            <a:avLst/>
          </a:prstGeom>
          <a:noFill/>
        </p:spPr>
        <p:txBody>
          <a:bodyPr wrap="square" rtlCol="0">
            <a:spAutoFit/>
          </a:bodyPr>
          <a:lstStyle/>
          <a:p>
            <a:pPr marL="285750" indent="-285750">
              <a:buFont typeface="Wingdings" pitchFamily="2" charset="2"/>
              <a:buChar char="§"/>
            </a:pPr>
            <a:r>
              <a:rPr lang="en-US" sz="1600" dirty="0">
                <a:effectLst/>
                <a:latin typeface="Arial" panose="020B0604020202020204" pitchFamily="34" charset="0"/>
                <a:cs typeface="Arial" panose="020B0604020202020204" pitchFamily="34" charset="0"/>
              </a:rPr>
              <a:t>Interior Detail – 			Slide 3-4</a:t>
            </a:r>
          </a:p>
          <a:p>
            <a:pPr marL="285750" indent="-285750">
              <a:buFont typeface="Wingdings" pitchFamily="2" charset="2"/>
              <a:buChar char="§"/>
            </a:pPr>
            <a:r>
              <a:rPr lang="en-US" sz="1600" dirty="0">
                <a:latin typeface="Arial" panose="020B0604020202020204" pitchFamily="34" charset="0"/>
                <a:cs typeface="Arial" panose="020B0604020202020204" pitchFamily="34" charset="0"/>
              </a:rPr>
              <a:t>Alarm Indications – 		Slide 5-6</a:t>
            </a:r>
          </a:p>
          <a:p>
            <a:pPr marL="285750" indent="-285750">
              <a:buFont typeface="Wingdings" pitchFamily="2" charset="2"/>
              <a:buChar char="§"/>
            </a:pPr>
            <a:r>
              <a:rPr lang="en-US" sz="1600" dirty="0">
                <a:effectLst/>
                <a:latin typeface="Arial" panose="020B0604020202020204" pitchFamily="34" charset="0"/>
                <a:cs typeface="Arial" panose="020B0604020202020204" pitchFamily="34" charset="0"/>
              </a:rPr>
              <a:t>Start Up – 			Slide 7-9</a:t>
            </a:r>
          </a:p>
          <a:p>
            <a:pPr marL="285750" indent="-285750">
              <a:buFont typeface="Wingdings" pitchFamily="2" charset="2"/>
              <a:buChar char="§"/>
            </a:pPr>
            <a:r>
              <a:rPr lang="en-US" sz="1600" dirty="0">
                <a:effectLst/>
                <a:latin typeface="Arial" panose="020B0604020202020204" pitchFamily="34" charset="0"/>
                <a:cs typeface="Arial" panose="020B0604020202020204" pitchFamily="34" charset="0"/>
              </a:rPr>
              <a:t>Bar Graph View – 		Slide 10-11</a:t>
            </a:r>
          </a:p>
          <a:p>
            <a:pPr marL="285750" indent="-285750">
              <a:buFont typeface="Wingdings" pitchFamily="2" charset="2"/>
              <a:buChar char="§"/>
            </a:pPr>
            <a:r>
              <a:rPr lang="en-US" sz="1600" dirty="0">
                <a:latin typeface="Arial" panose="020B0604020202020204" pitchFamily="34" charset="0"/>
                <a:cs typeface="Arial" panose="020B0604020202020204" pitchFamily="34" charset="0"/>
              </a:rPr>
              <a:t>History Graph View – 		Slide 12</a:t>
            </a:r>
          </a:p>
          <a:p>
            <a:pPr marL="285750" indent="-285750">
              <a:buFont typeface="Wingdings" pitchFamily="2" charset="2"/>
              <a:buChar char="§"/>
            </a:pPr>
            <a:r>
              <a:rPr lang="en-US" sz="1600" dirty="0">
                <a:latin typeface="Arial" panose="020B0604020202020204" pitchFamily="34" charset="0"/>
                <a:cs typeface="Arial" panose="020B0604020202020204" pitchFamily="34" charset="0"/>
              </a:rPr>
              <a:t>Adjusting System Settings – 	Slide 13-15</a:t>
            </a:r>
          </a:p>
          <a:p>
            <a:pPr marL="285750" indent="-285750">
              <a:buFont typeface="Wingdings" pitchFamily="2" charset="2"/>
              <a:buChar char="§"/>
            </a:pPr>
            <a:r>
              <a:rPr lang="en-US" sz="1600" dirty="0">
                <a:effectLst/>
                <a:latin typeface="Arial" panose="020B0604020202020204" pitchFamily="34" charset="0"/>
                <a:cs typeface="Arial" panose="020B0604020202020204" pitchFamily="34" charset="0"/>
              </a:rPr>
              <a:t>Viewing </a:t>
            </a:r>
            <a:r>
              <a:rPr lang="en-US" sz="1600" dirty="0">
                <a:latin typeface="Arial" panose="020B0604020202020204" pitchFamily="34" charset="0"/>
                <a:cs typeface="Arial" panose="020B0604020202020204" pitchFamily="34" charset="0"/>
              </a:rPr>
              <a:t>Instrument Status – 	Slide 16-18</a:t>
            </a:r>
          </a:p>
          <a:p>
            <a:pPr marL="285750" indent="-285750">
              <a:buFont typeface="Wingdings" pitchFamily="2" charset="2"/>
              <a:buChar char="§"/>
            </a:pPr>
            <a:r>
              <a:rPr lang="en-US" sz="1600" dirty="0">
                <a:effectLst/>
                <a:latin typeface="Arial" panose="020B0604020202020204" pitchFamily="34" charset="0"/>
                <a:cs typeface="Arial" panose="020B0604020202020204" pitchFamily="34" charset="0"/>
              </a:rPr>
              <a:t>Changing </a:t>
            </a:r>
            <a:r>
              <a:rPr lang="en-US" sz="1600" dirty="0">
                <a:latin typeface="Arial" panose="020B0604020202020204" pitchFamily="34" charset="0"/>
                <a:cs typeface="Arial" panose="020B0604020202020204" pitchFamily="34" charset="0"/>
              </a:rPr>
              <a:t>Channel Settings – 	Slide 19-28</a:t>
            </a:r>
          </a:p>
          <a:p>
            <a:pPr marL="285750" indent="-285750">
              <a:buFont typeface="Wingdings" pitchFamily="2" charset="2"/>
              <a:buChar char="§"/>
            </a:pPr>
            <a:r>
              <a:rPr lang="en-US" sz="1600" dirty="0">
                <a:effectLst/>
                <a:latin typeface="Arial" panose="020B0604020202020204" pitchFamily="34" charset="0"/>
                <a:cs typeface="Arial" panose="020B0604020202020204" pitchFamily="34" charset="0"/>
              </a:rPr>
              <a:t>Setting Up Modbus Channels – 	Slide 29-40</a:t>
            </a:r>
          </a:p>
          <a:p>
            <a:pPr marL="285750" indent="-285750">
              <a:buFont typeface="Wingdings" pitchFamily="2" charset="2"/>
              <a:buChar char="§"/>
            </a:pPr>
            <a:r>
              <a:rPr lang="en-US" sz="1600" dirty="0">
                <a:latin typeface="Arial" panose="020B0604020202020204" pitchFamily="34" charset="0"/>
                <a:cs typeface="Arial" panose="020B0604020202020204" pitchFamily="34" charset="0"/>
              </a:rPr>
              <a:t>Changing the Gas/Range </a:t>
            </a:r>
            <a:br>
              <a:rPr lang="en-US" sz="1600" dirty="0">
                <a:latin typeface="Arial" panose="020B0604020202020204" pitchFamily="34" charset="0"/>
                <a:cs typeface="Arial" panose="020B0604020202020204" pitchFamily="34" charset="0"/>
              </a:rPr>
            </a:br>
            <a:r>
              <a:rPr lang="en-US" sz="1600" dirty="0">
                <a:latin typeface="Arial" panose="020B0604020202020204" pitchFamily="34" charset="0"/>
                <a:cs typeface="Arial" panose="020B0604020202020204" pitchFamily="34" charset="0"/>
              </a:rPr>
              <a:t>        Input Settings – 		Slide 41-47</a:t>
            </a:r>
          </a:p>
          <a:p>
            <a:pPr marL="285750" indent="-285750">
              <a:buFont typeface="Wingdings" pitchFamily="2" charset="2"/>
              <a:buChar char="§"/>
            </a:pPr>
            <a:r>
              <a:rPr lang="en-US" sz="1600" dirty="0">
                <a:effectLst/>
                <a:latin typeface="Arial" panose="020B0604020202020204" pitchFamily="34" charset="0"/>
                <a:cs typeface="Arial" panose="020B0604020202020204" pitchFamily="34" charset="0"/>
              </a:rPr>
              <a:t>Changing the Alarm Settings</a:t>
            </a:r>
            <a:r>
              <a:rPr lang="en-US" sz="1600" dirty="0">
                <a:latin typeface="Arial" panose="020B0604020202020204" pitchFamily="34" charset="0"/>
                <a:cs typeface="Arial" panose="020B0604020202020204" pitchFamily="34" charset="0"/>
              </a:rPr>
              <a:t> – 	Slide 48-52</a:t>
            </a:r>
          </a:p>
          <a:p>
            <a:pPr marL="285750" indent="-285750">
              <a:buFont typeface="Wingdings" pitchFamily="2" charset="2"/>
              <a:buChar char="§"/>
            </a:pPr>
            <a:r>
              <a:rPr lang="en-US" sz="1600" dirty="0">
                <a:effectLst/>
                <a:latin typeface="Arial" panose="020B0604020202020204" pitchFamily="34" charset="0"/>
                <a:cs typeface="Arial" panose="020B0604020202020204" pitchFamily="34" charset="0"/>
              </a:rPr>
              <a:t>Changing the Location – 		Slide 53-56</a:t>
            </a:r>
          </a:p>
          <a:p>
            <a:pPr marL="285750" indent="-285750">
              <a:buFont typeface="Wingdings" pitchFamily="2" charset="2"/>
              <a:buChar char="§"/>
            </a:pPr>
            <a:r>
              <a:rPr lang="en-US" sz="1600" dirty="0">
                <a:latin typeface="Arial" panose="020B0604020202020204" pitchFamily="34" charset="0"/>
                <a:cs typeface="Arial" panose="020B0604020202020204" pitchFamily="34" charset="0"/>
              </a:rPr>
              <a:t>Creating Custom Ranges/</a:t>
            </a:r>
            <a:br>
              <a:rPr lang="en-US" sz="1600" dirty="0">
                <a:latin typeface="Arial" panose="020B0604020202020204" pitchFamily="34" charset="0"/>
                <a:cs typeface="Arial" panose="020B0604020202020204" pitchFamily="34" charset="0"/>
              </a:rPr>
            </a:br>
            <a:r>
              <a:rPr lang="en-US" sz="1600" dirty="0">
                <a:latin typeface="Arial" panose="020B0604020202020204" pitchFamily="34" charset="0"/>
                <a:cs typeface="Arial" panose="020B0604020202020204" pitchFamily="34" charset="0"/>
              </a:rPr>
              <a:t>        Gases/Units – 		Slide 57-61</a:t>
            </a:r>
          </a:p>
          <a:p>
            <a:pPr marL="285750" indent="-285750">
              <a:buFont typeface="Wingdings" pitchFamily="2" charset="2"/>
              <a:buChar char="§"/>
            </a:pPr>
            <a:r>
              <a:rPr lang="en-US" sz="1600" dirty="0">
                <a:effectLst/>
                <a:latin typeface="Arial" panose="020B0604020202020204" pitchFamily="34" charset="0"/>
                <a:cs typeface="Arial" panose="020B0604020202020204" pitchFamily="34" charset="0"/>
              </a:rPr>
              <a:t>Assigning Main Relays – 		Slide 62-66</a:t>
            </a:r>
          </a:p>
          <a:p>
            <a:pPr marL="285750" indent="-285750">
              <a:buFont typeface="Wingdings" pitchFamily="2" charset="2"/>
              <a:buChar char="§"/>
            </a:pPr>
            <a:r>
              <a:rPr lang="en-US" sz="1600" dirty="0">
                <a:latin typeface="Arial" panose="020B0604020202020204" pitchFamily="34" charset="0"/>
                <a:cs typeface="Arial" panose="020B0604020202020204" pitchFamily="34" charset="0"/>
              </a:rPr>
              <a:t>Assigning Card Relays – 		Slide 67-71</a:t>
            </a:r>
          </a:p>
          <a:p>
            <a:pPr marL="285750" indent="-285750">
              <a:buFont typeface="Wingdings" pitchFamily="2" charset="2"/>
              <a:buChar char="§"/>
            </a:pPr>
            <a:r>
              <a:rPr lang="en-US" sz="1600" dirty="0">
                <a:effectLst/>
                <a:latin typeface="Arial" panose="020B0604020202020204" pitchFamily="34" charset="0"/>
                <a:cs typeface="Arial" panose="020B0604020202020204" pitchFamily="34" charset="0"/>
              </a:rPr>
              <a:t>Calibration </a:t>
            </a:r>
            <a:r>
              <a:rPr lang="en-US" sz="1600" dirty="0">
                <a:latin typeface="Arial" panose="020B0604020202020204" pitchFamily="34" charset="0"/>
                <a:cs typeface="Arial" panose="020B0604020202020204" pitchFamily="34" charset="0"/>
              </a:rPr>
              <a:t>Mode (Fresh Air) – 	Slide 72-79</a:t>
            </a:r>
          </a:p>
          <a:p>
            <a:pPr marL="285750" indent="-285750">
              <a:buFont typeface="Wingdings" pitchFamily="2" charset="2"/>
              <a:buChar char="§"/>
            </a:pPr>
            <a:r>
              <a:rPr lang="en-US" sz="1600" dirty="0">
                <a:effectLst/>
                <a:latin typeface="Arial" panose="020B0604020202020204" pitchFamily="34" charset="0"/>
                <a:cs typeface="Arial" panose="020B0604020202020204" pitchFamily="34" charset="0"/>
              </a:rPr>
              <a:t>Calibration Mode (Gas Adjust) –  	Slide 81-83</a:t>
            </a:r>
          </a:p>
          <a:p>
            <a:pPr marL="285750" indent="-285750">
              <a:buFont typeface="Wingdings" pitchFamily="2" charset="2"/>
              <a:buChar char="§"/>
            </a:pPr>
            <a:r>
              <a:rPr lang="en-US" sz="1600" dirty="0">
                <a:latin typeface="Arial" panose="020B0604020202020204" pitchFamily="34" charset="0"/>
                <a:cs typeface="Arial" panose="020B0604020202020204" pitchFamily="34" charset="0"/>
              </a:rPr>
              <a:t>Viewing Min/Max Spans – 		Slide 84-87</a:t>
            </a:r>
          </a:p>
          <a:p>
            <a:pPr marL="285750" indent="-285750">
              <a:buFont typeface="Wingdings" pitchFamily="2" charset="2"/>
              <a:buChar char="§"/>
            </a:pPr>
            <a:r>
              <a:rPr lang="en-US" sz="1600" dirty="0">
                <a:effectLst/>
                <a:latin typeface="Arial" panose="020B0604020202020204" pitchFamily="34" charset="0"/>
                <a:cs typeface="Arial" panose="020B0604020202020204" pitchFamily="34" charset="0"/>
              </a:rPr>
              <a:t>Setting the Timeout – 		Slide 88-91</a:t>
            </a:r>
          </a:p>
        </p:txBody>
      </p:sp>
      <p:sp>
        <p:nvSpPr>
          <p:cNvPr id="7" name="TextBox 6">
            <a:extLst>
              <a:ext uri="{FF2B5EF4-FFF2-40B4-BE49-F238E27FC236}">
                <a16:creationId xmlns:a16="http://schemas.microsoft.com/office/drawing/2014/main" id="{008B3476-39D4-4896-7EC9-0B4AA0690CFE}"/>
              </a:ext>
            </a:extLst>
          </p:cNvPr>
          <p:cNvSpPr txBox="1"/>
          <p:nvPr/>
        </p:nvSpPr>
        <p:spPr>
          <a:xfrm>
            <a:off x="6096000" y="1166842"/>
            <a:ext cx="6080653" cy="1323439"/>
          </a:xfrm>
          <a:prstGeom prst="rect">
            <a:avLst/>
          </a:prstGeom>
          <a:noFill/>
        </p:spPr>
        <p:txBody>
          <a:bodyPr wrap="square" rtlCol="0">
            <a:spAutoFit/>
          </a:bodyPr>
          <a:lstStyle/>
          <a:p>
            <a:pPr marL="285750" indent="-285750">
              <a:buFont typeface="Wingdings" pitchFamily="2" charset="2"/>
              <a:buChar char="§"/>
            </a:pPr>
            <a:r>
              <a:rPr lang="en-US" sz="1600" dirty="0">
                <a:effectLst/>
                <a:latin typeface="Arial" panose="020B0604020202020204" pitchFamily="34" charset="0"/>
                <a:cs typeface="Arial" panose="020B0604020202020204" pitchFamily="34" charset="0"/>
              </a:rPr>
              <a:t>Changing the Install/Cal Dates – 	Slide 92-96</a:t>
            </a:r>
          </a:p>
          <a:p>
            <a:pPr marL="285750" indent="-285750">
              <a:buFont typeface="Wingdings" pitchFamily="2" charset="2"/>
              <a:buChar char="§"/>
            </a:pPr>
            <a:r>
              <a:rPr lang="en-US" sz="1600" dirty="0">
                <a:effectLst/>
                <a:latin typeface="Arial" panose="020B0604020202020204" pitchFamily="34" charset="0"/>
                <a:cs typeface="Arial" panose="020B0604020202020204" pitchFamily="34" charset="0"/>
              </a:rPr>
              <a:t>Maintenance (Alarm Test) – 	Slide 97-107</a:t>
            </a:r>
          </a:p>
          <a:p>
            <a:pPr marL="285750" indent="-285750">
              <a:buFont typeface="Wingdings" pitchFamily="2" charset="2"/>
              <a:buChar char="§"/>
            </a:pPr>
            <a:r>
              <a:rPr lang="en-US" sz="1600" dirty="0">
                <a:latin typeface="Arial" panose="020B0604020202020204" pitchFamily="34" charset="0"/>
                <a:cs typeface="Arial" panose="020B0604020202020204" pitchFamily="34" charset="0"/>
              </a:rPr>
              <a:t>Sensor Logs Program – 		Slide 108-111</a:t>
            </a:r>
          </a:p>
          <a:p>
            <a:pPr marL="285750" indent="-285750">
              <a:buFont typeface="Wingdings" pitchFamily="2" charset="2"/>
              <a:buChar char="§"/>
            </a:pPr>
            <a:r>
              <a:rPr lang="en-US" sz="1600" dirty="0">
                <a:effectLst/>
                <a:latin typeface="Arial" panose="020B0604020202020204" pitchFamily="34" charset="0"/>
                <a:cs typeface="Arial" panose="020B0604020202020204" pitchFamily="34" charset="0"/>
              </a:rPr>
              <a:t>Parts List – 			Slide 112</a:t>
            </a:r>
          </a:p>
          <a:p>
            <a:pPr marL="285750" indent="-285750">
              <a:buFont typeface="Wingdings" pitchFamily="2" charset="2"/>
              <a:buChar char="§"/>
            </a:pPr>
            <a:endParaRPr lang="en-US" sz="1600" dirty="0">
              <a:effectLst/>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F0CAF5BF-3C8E-91DE-D2C5-36B31FAFAF79}"/>
              </a:ext>
            </a:extLst>
          </p:cNvPr>
          <p:cNvSpPr>
            <a:spLocks noGrp="1"/>
          </p:cNvSpPr>
          <p:nvPr>
            <p:ph type="sldNum" sz="quarter" idx="12"/>
          </p:nvPr>
        </p:nvSpPr>
        <p:spPr/>
        <p:txBody>
          <a:bodyPr/>
          <a:lstStyle/>
          <a:p>
            <a:fld id="{E978D400-3AD1-5849-ABFC-8F9AFA5999A3}" type="slidenum">
              <a:rPr lang="en-US" smtClean="0"/>
              <a:t>2</a:t>
            </a:fld>
            <a:endParaRPr lang="en-US"/>
          </a:p>
        </p:txBody>
      </p:sp>
    </p:spTree>
    <p:extLst>
      <p:ext uri="{BB962C8B-B14F-4D97-AF65-F5344CB8AC3E}">
        <p14:creationId xmlns:p14="http://schemas.microsoft.com/office/powerpoint/2010/main" val="33144361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9DC5E3-A00A-02BE-0D0F-648AF5BB8398}"/>
            </a:ext>
          </a:extLst>
        </p:cNvPr>
        <p:cNvGrpSpPr/>
        <p:nvPr/>
      </p:nvGrpSpPr>
      <p:grpSpPr>
        <a:xfrm>
          <a:off x="0" y="0"/>
          <a:ext cx="0" cy="0"/>
          <a:chOff x="0" y="0"/>
          <a:chExt cx="0" cy="0"/>
        </a:xfrm>
      </p:grpSpPr>
      <p:sp>
        <p:nvSpPr>
          <p:cNvPr id="5" name="Rectangle 2">
            <a:extLst>
              <a:ext uri="{FF2B5EF4-FFF2-40B4-BE49-F238E27FC236}">
                <a16:creationId xmlns:a16="http://schemas.microsoft.com/office/drawing/2014/main" id="{0B6941F7-3BAE-AD75-1D09-2723CAB7E14F}"/>
              </a:ext>
            </a:extLst>
          </p:cNvPr>
          <p:cNvSpPr txBox="1">
            <a:spLocks noChangeArrowheads="1"/>
          </p:cNvSpPr>
          <p:nvPr/>
        </p:nvSpPr>
        <p:spPr>
          <a:xfrm>
            <a:off x="2209800" y="426309"/>
            <a:ext cx="7772400" cy="685800"/>
          </a:xfrm>
          <a:prstGeom prst="rect">
            <a:avLst/>
          </a:prstGeom>
        </p:spPr>
        <p:txBody>
          <a:bodyPr vert="horz" lIns="91440" tIns="45720" rIns="91440" bIns="45720" rtlCol="0" anchor="ctr">
            <a:normAutofit fontScale="6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latin typeface="Verdana" panose="020B0604030504040204" pitchFamily="34" charset="0"/>
                <a:ea typeface="Verdana" panose="020B0604030504040204" pitchFamily="34" charset="0"/>
                <a:cs typeface="Verdana" panose="020B0604030504040204" pitchFamily="34" charset="0"/>
              </a:rPr>
              <a:t>Changing Channel Settings </a:t>
            </a:r>
            <a:r>
              <a:rPr lang="en-US" b="1" i="1" dirty="0">
                <a:latin typeface="Verdana" panose="020B0604030504040204" pitchFamily="34" charset="0"/>
                <a:ea typeface="Verdana" panose="020B0604030504040204" pitchFamily="34" charset="0"/>
                <a:cs typeface="Verdana" panose="020B0604030504040204" pitchFamily="34" charset="0"/>
              </a:rPr>
              <a:t>(cont’d)</a:t>
            </a:r>
          </a:p>
        </p:txBody>
      </p:sp>
      <p:pic>
        <p:nvPicPr>
          <p:cNvPr id="6" name="Picture 5">
            <a:extLst>
              <a:ext uri="{FF2B5EF4-FFF2-40B4-BE49-F238E27FC236}">
                <a16:creationId xmlns:a16="http://schemas.microsoft.com/office/drawing/2014/main" id="{3E74EEAB-AD4F-9DE4-4A41-C489F3447DC6}"/>
              </a:ext>
            </a:extLst>
          </p:cNvPr>
          <p:cNvPicPr>
            <a:picLocks noChangeAspect="1"/>
          </p:cNvPicPr>
          <p:nvPr/>
        </p:nvPicPr>
        <p:blipFill>
          <a:blip r:embed="rId3"/>
          <a:srcRect/>
          <a:stretch/>
        </p:blipFill>
        <p:spPr>
          <a:xfrm>
            <a:off x="270087" y="1594746"/>
            <a:ext cx="6092479" cy="3708741"/>
          </a:xfrm>
          <a:prstGeom prst="rect">
            <a:avLst/>
          </a:prstGeom>
        </p:spPr>
      </p:pic>
      <p:sp>
        <p:nvSpPr>
          <p:cNvPr id="2" name="TextBox 1">
            <a:extLst>
              <a:ext uri="{FF2B5EF4-FFF2-40B4-BE49-F238E27FC236}">
                <a16:creationId xmlns:a16="http://schemas.microsoft.com/office/drawing/2014/main" id="{45214A5E-E7D8-12A1-8F2A-3AEB2B1E004A}"/>
              </a:ext>
            </a:extLst>
          </p:cNvPr>
          <p:cNvSpPr txBox="1"/>
          <p:nvPr/>
        </p:nvSpPr>
        <p:spPr>
          <a:xfrm>
            <a:off x="6933234" y="3582422"/>
            <a:ext cx="5790838" cy="369332"/>
          </a:xfrm>
          <a:prstGeom prst="rect">
            <a:avLst/>
          </a:prstGeom>
          <a:noFill/>
        </p:spPr>
        <p:txBody>
          <a:bodyPr wrap="square" rtlCol="0">
            <a:spAutoFit/>
          </a:bodyPr>
          <a:lstStyle/>
          <a:p>
            <a:pPr marL="285750" indent="-285750">
              <a:buFont typeface="Wingdings" pitchFamily="2" charset="2"/>
              <a:buChar char="§"/>
            </a:pPr>
            <a:r>
              <a:rPr lang="en-US" dirty="0">
                <a:effectLst/>
                <a:latin typeface="Arial" panose="020B0604020202020204" pitchFamily="34" charset="0"/>
                <a:cs typeface="Arial" panose="020B0604020202020204" pitchFamily="34" charset="0"/>
              </a:rPr>
              <a:t>Press </a:t>
            </a:r>
            <a:r>
              <a:rPr lang="en-US" b="1" dirty="0">
                <a:effectLst/>
                <a:latin typeface="Arial" panose="020B0604020202020204" pitchFamily="34" charset="0"/>
                <a:cs typeface="Arial" panose="020B0604020202020204" pitchFamily="34" charset="0"/>
              </a:rPr>
              <a:t>Channel Settings</a:t>
            </a:r>
          </a:p>
        </p:txBody>
      </p:sp>
      <p:sp>
        <p:nvSpPr>
          <p:cNvPr id="3" name="Slide Number Placeholder 2">
            <a:extLst>
              <a:ext uri="{FF2B5EF4-FFF2-40B4-BE49-F238E27FC236}">
                <a16:creationId xmlns:a16="http://schemas.microsoft.com/office/drawing/2014/main" id="{0F1BF281-E266-2831-E724-82E9F681563C}"/>
              </a:ext>
            </a:extLst>
          </p:cNvPr>
          <p:cNvSpPr>
            <a:spLocks noGrp="1"/>
          </p:cNvSpPr>
          <p:nvPr>
            <p:ph type="sldNum" sz="quarter" idx="12"/>
          </p:nvPr>
        </p:nvSpPr>
        <p:spPr/>
        <p:txBody>
          <a:bodyPr/>
          <a:lstStyle/>
          <a:p>
            <a:fld id="{E978D400-3AD1-5849-ABFC-8F9AFA5999A3}" type="slidenum">
              <a:rPr lang="en-US" smtClean="0"/>
              <a:t>20</a:t>
            </a:fld>
            <a:endParaRPr lang="en-US"/>
          </a:p>
        </p:txBody>
      </p:sp>
    </p:spTree>
    <p:extLst>
      <p:ext uri="{BB962C8B-B14F-4D97-AF65-F5344CB8AC3E}">
        <p14:creationId xmlns:p14="http://schemas.microsoft.com/office/powerpoint/2010/main" val="8826637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9BB2A0-FF11-269E-1B29-B7D4F3D38133}"/>
            </a:ext>
          </a:extLst>
        </p:cNvPr>
        <p:cNvGrpSpPr/>
        <p:nvPr/>
      </p:nvGrpSpPr>
      <p:grpSpPr>
        <a:xfrm>
          <a:off x="0" y="0"/>
          <a:ext cx="0" cy="0"/>
          <a:chOff x="0" y="0"/>
          <a:chExt cx="0" cy="0"/>
        </a:xfrm>
      </p:grpSpPr>
      <p:sp>
        <p:nvSpPr>
          <p:cNvPr id="5" name="Rectangle 2">
            <a:extLst>
              <a:ext uri="{FF2B5EF4-FFF2-40B4-BE49-F238E27FC236}">
                <a16:creationId xmlns:a16="http://schemas.microsoft.com/office/drawing/2014/main" id="{AC6C5F60-ED0B-F2E5-0BF2-B8A864106443}"/>
              </a:ext>
            </a:extLst>
          </p:cNvPr>
          <p:cNvSpPr txBox="1">
            <a:spLocks noChangeArrowheads="1"/>
          </p:cNvSpPr>
          <p:nvPr/>
        </p:nvSpPr>
        <p:spPr>
          <a:xfrm>
            <a:off x="2209800" y="426309"/>
            <a:ext cx="7772400" cy="685800"/>
          </a:xfrm>
          <a:prstGeom prst="rect">
            <a:avLst/>
          </a:prstGeom>
        </p:spPr>
        <p:txBody>
          <a:bodyPr vert="horz" lIns="91440" tIns="45720" rIns="91440" bIns="45720" rtlCol="0" anchor="ctr">
            <a:normAutofit fontScale="6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latin typeface="Verdana" panose="020B0604030504040204" pitchFamily="34" charset="0"/>
                <a:ea typeface="Verdana" panose="020B0604030504040204" pitchFamily="34" charset="0"/>
                <a:cs typeface="Verdana" panose="020B0604030504040204" pitchFamily="34" charset="0"/>
              </a:rPr>
              <a:t>Changing Channel Settings </a:t>
            </a:r>
            <a:r>
              <a:rPr lang="en-US" b="1" i="1" dirty="0">
                <a:latin typeface="Verdana" panose="020B0604030504040204" pitchFamily="34" charset="0"/>
                <a:ea typeface="Verdana" panose="020B0604030504040204" pitchFamily="34" charset="0"/>
                <a:cs typeface="Verdana" panose="020B0604030504040204" pitchFamily="34" charset="0"/>
              </a:rPr>
              <a:t>(cont’d)</a:t>
            </a:r>
          </a:p>
        </p:txBody>
      </p:sp>
      <p:pic>
        <p:nvPicPr>
          <p:cNvPr id="6" name="Picture 5">
            <a:extLst>
              <a:ext uri="{FF2B5EF4-FFF2-40B4-BE49-F238E27FC236}">
                <a16:creationId xmlns:a16="http://schemas.microsoft.com/office/drawing/2014/main" id="{6C54BBC7-257B-99C8-52BE-04D73E1AA356}"/>
              </a:ext>
            </a:extLst>
          </p:cNvPr>
          <p:cNvPicPr>
            <a:picLocks noChangeAspect="1"/>
          </p:cNvPicPr>
          <p:nvPr/>
        </p:nvPicPr>
        <p:blipFill>
          <a:blip r:embed="rId3"/>
          <a:srcRect/>
          <a:stretch/>
        </p:blipFill>
        <p:spPr>
          <a:xfrm>
            <a:off x="280466" y="1594746"/>
            <a:ext cx="6071720" cy="3708741"/>
          </a:xfrm>
          <a:prstGeom prst="rect">
            <a:avLst/>
          </a:prstGeom>
        </p:spPr>
      </p:pic>
      <p:sp>
        <p:nvSpPr>
          <p:cNvPr id="2" name="TextBox 1">
            <a:extLst>
              <a:ext uri="{FF2B5EF4-FFF2-40B4-BE49-F238E27FC236}">
                <a16:creationId xmlns:a16="http://schemas.microsoft.com/office/drawing/2014/main" id="{F309D366-A3F3-74F6-C3F8-A158B08570D1}"/>
              </a:ext>
            </a:extLst>
          </p:cNvPr>
          <p:cNvSpPr txBox="1"/>
          <p:nvPr/>
        </p:nvSpPr>
        <p:spPr>
          <a:xfrm>
            <a:off x="6933234" y="2987451"/>
            <a:ext cx="4861369" cy="923330"/>
          </a:xfrm>
          <a:prstGeom prst="rect">
            <a:avLst/>
          </a:prstGeom>
          <a:noFill/>
        </p:spPr>
        <p:txBody>
          <a:bodyPr wrap="square" rtlCol="0">
            <a:spAutoFit/>
          </a:bodyPr>
          <a:lstStyle/>
          <a:p>
            <a:pPr marL="285750" indent="-285750">
              <a:buFont typeface="Wingdings" pitchFamily="2" charset="2"/>
              <a:buChar char="§"/>
            </a:pPr>
            <a:r>
              <a:rPr lang="en-US" dirty="0">
                <a:effectLst/>
                <a:latin typeface="Arial" panose="020B0604020202020204" pitchFamily="34" charset="0"/>
                <a:cs typeface="Arial" panose="020B0604020202020204" pitchFamily="34" charset="0"/>
              </a:rPr>
              <a:t>Press the channel number(s) of the channel(s) you would like to set up using the Channel Wizard</a:t>
            </a:r>
            <a:endParaRPr lang="en-US" b="1" dirty="0">
              <a:effectLst/>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676B4852-964D-6399-F380-039E155BBBCF}"/>
              </a:ext>
            </a:extLst>
          </p:cNvPr>
          <p:cNvSpPr txBox="1"/>
          <p:nvPr/>
        </p:nvSpPr>
        <p:spPr>
          <a:xfrm>
            <a:off x="545938" y="5750004"/>
            <a:ext cx="10982447" cy="1107996"/>
          </a:xfrm>
          <a:prstGeom prst="rect">
            <a:avLst/>
          </a:prstGeom>
          <a:noFill/>
        </p:spPr>
        <p:txBody>
          <a:bodyPr wrap="square" rtlCol="0">
            <a:spAutoFit/>
          </a:bodyPr>
          <a:lstStyle/>
          <a:p>
            <a:pPr>
              <a:buNone/>
            </a:pPr>
            <a:r>
              <a:rPr lang="en-US" sz="1600" b="1" dirty="0">
                <a:effectLst/>
                <a:latin typeface="Arial" panose="020B0604020202020204" pitchFamily="34" charset="0"/>
                <a:cs typeface="Arial" panose="020B0604020202020204" pitchFamily="34" charset="0"/>
              </a:rPr>
              <a:t>Note: </a:t>
            </a:r>
            <a:r>
              <a:rPr lang="en-US" sz="1600" dirty="0">
                <a:effectLst/>
                <a:latin typeface="Arial" panose="020B0604020202020204" pitchFamily="34" charset="0"/>
                <a:cs typeface="Arial" panose="020B0604020202020204" pitchFamily="34" charset="0"/>
              </a:rPr>
              <a:t>Channels with an </a:t>
            </a:r>
            <a:r>
              <a:rPr lang="en-US" sz="1600" i="1" dirty="0">
                <a:effectLst/>
                <a:latin typeface="Arial" panose="020B0604020202020204" pitchFamily="34" charset="0"/>
                <a:cs typeface="Arial" panose="020B0604020202020204" pitchFamily="34" charset="0"/>
              </a:rPr>
              <a:t>"s"</a:t>
            </a:r>
            <a:r>
              <a:rPr lang="en-US" sz="1600" dirty="0">
                <a:effectLst/>
                <a:latin typeface="Arial" panose="020B0604020202020204" pitchFamily="34" charset="0"/>
                <a:cs typeface="Arial" panose="020B0604020202020204" pitchFamily="34" charset="0"/>
              </a:rPr>
              <a:t> next to the channel number are associated with installed sensor modules. Channels with an </a:t>
            </a:r>
            <a:r>
              <a:rPr lang="en-US" sz="1600" i="1" dirty="0">
                <a:effectLst/>
                <a:latin typeface="Arial" panose="020B0604020202020204" pitchFamily="34" charset="0"/>
                <a:cs typeface="Arial" panose="020B0604020202020204" pitchFamily="34" charset="0"/>
              </a:rPr>
              <a:t>"m" </a:t>
            </a:r>
            <a:r>
              <a:rPr lang="en-US" sz="1600" dirty="0">
                <a:effectLst/>
                <a:latin typeface="Arial" panose="020B0604020202020204" pitchFamily="34" charset="0"/>
                <a:cs typeface="Arial" panose="020B0604020202020204" pitchFamily="34" charset="0"/>
              </a:rPr>
              <a:t>next to the channel number are associated with a module slot position that does not have a sensor module installed and may be setup as a Modbus channel.</a:t>
            </a:r>
          </a:p>
          <a:p>
            <a:endParaRPr lang="en-US" b="1" dirty="0">
              <a:effectLst/>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19710E0C-B846-34B8-5328-85ADA4D83A90}"/>
              </a:ext>
            </a:extLst>
          </p:cNvPr>
          <p:cNvSpPr>
            <a:spLocks noGrp="1"/>
          </p:cNvSpPr>
          <p:nvPr>
            <p:ph type="sldNum" sz="quarter" idx="12"/>
          </p:nvPr>
        </p:nvSpPr>
        <p:spPr/>
        <p:txBody>
          <a:bodyPr/>
          <a:lstStyle/>
          <a:p>
            <a:fld id="{E978D400-3AD1-5849-ABFC-8F9AFA5999A3}" type="slidenum">
              <a:rPr lang="en-US" smtClean="0"/>
              <a:t>21</a:t>
            </a:fld>
            <a:endParaRPr lang="en-US"/>
          </a:p>
        </p:txBody>
      </p:sp>
    </p:spTree>
    <p:extLst>
      <p:ext uri="{BB962C8B-B14F-4D97-AF65-F5344CB8AC3E}">
        <p14:creationId xmlns:p14="http://schemas.microsoft.com/office/powerpoint/2010/main" val="37013180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0E950C-EA45-A1E4-E153-A00F569C34A8}"/>
            </a:ext>
          </a:extLst>
        </p:cNvPr>
        <p:cNvGrpSpPr/>
        <p:nvPr/>
      </p:nvGrpSpPr>
      <p:grpSpPr>
        <a:xfrm>
          <a:off x="0" y="0"/>
          <a:ext cx="0" cy="0"/>
          <a:chOff x="0" y="0"/>
          <a:chExt cx="0" cy="0"/>
        </a:xfrm>
      </p:grpSpPr>
      <p:sp>
        <p:nvSpPr>
          <p:cNvPr id="5" name="Rectangle 2">
            <a:extLst>
              <a:ext uri="{FF2B5EF4-FFF2-40B4-BE49-F238E27FC236}">
                <a16:creationId xmlns:a16="http://schemas.microsoft.com/office/drawing/2014/main" id="{EE7F01A3-D155-AB2B-DF0B-DB808E5236D3}"/>
              </a:ext>
            </a:extLst>
          </p:cNvPr>
          <p:cNvSpPr txBox="1">
            <a:spLocks noChangeArrowheads="1"/>
          </p:cNvSpPr>
          <p:nvPr/>
        </p:nvSpPr>
        <p:spPr>
          <a:xfrm>
            <a:off x="2209800" y="426309"/>
            <a:ext cx="7772400" cy="685800"/>
          </a:xfrm>
          <a:prstGeom prst="rect">
            <a:avLst/>
          </a:prstGeom>
        </p:spPr>
        <p:txBody>
          <a:bodyPr vert="horz" lIns="91440" tIns="45720" rIns="91440" bIns="45720" rtlCol="0" anchor="ctr">
            <a:normAutofit fontScale="6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latin typeface="Verdana" panose="020B0604030504040204" pitchFamily="34" charset="0"/>
                <a:ea typeface="Verdana" panose="020B0604030504040204" pitchFamily="34" charset="0"/>
                <a:cs typeface="Verdana" panose="020B0604030504040204" pitchFamily="34" charset="0"/>
              </a:rPr>
              <a:t>Changing Channel Settings </a:t>
            </a:r>
            <a:r>
              <a:rPr lang="en-US" b="1" i="1" dirty="0">
                <a:latin typeface="Verdana" panose="020B0604030504040204" pitchFamily="34" charset="0"/>
                <a:ea typeface="Verdana" panose="020B0604030504040204" pitchFamily="34" charset="0"/>
                <a:cs typeface="Verdana" panose="020B0604030504040204" pitchFamily="34" charset="0"/>
              </a:rPr>
              <a:t>(cont’d)</a:t>
            </a:r>
          </a:p>
        </p:txBody>
      </p:sp>
      <p:pic>
        <p:nvPicPr>
          <p:cNvPr id="6" name="Picture 5">
            <a:extLst>
              <a:ext uri="{FF2B5EF4-FFF2-40B4-BE49-F238E27FC236}">
                <a16:creationId xmlns:a16="http://schemas.microsoft.com/office/drawing/2014/main" id="{A5CA7DD4-42E6-A575-9FF0-D2829330634B}"/>
              </a:ext>
            </a:extLst>
          </p:cNvPr>
          <p:cNvPicPr>
            <a:picLocks noChangeAspect="1"/>
          </p:cNvPicPr>
          <p:nvPr/>
        </p:nvPicPr>
        <p:blipFill>
          <a:blip r:embed="rId3"/>
          <a:srcRect/>
          <a:stretch/>
        </p:blipFill>
        <p:spPr>
          <a:xfrm>
            <a:off x="280466" y="1599830"/>
            <a:ext cx="6071720" cy="3698573"/>
          </a:xfrm>
          <a:prstGeom prst="rect">
            <a:avLst/>
          </a:prstGeom>
        </p:spPr>
      </p:pic>
      <p:sp>
        <p:nvSpPr>
          <p:cNvPr id="2" name="TextBox 1">
            <a:extLst>
              <a:ext uri="{FF2B5EF4-FFF2-40B4-BE49-F238E27FC236}">
                <a16:creationId xmlns:a16="http://schemas.microsoft.com/office/drawing/2014/main" id="{DDC7FF03-41C9-466A-2F45-D2214B33AA3A}"/>
              </a:ext>
            </a:extLst>
          </p:cNvPr>
          <p:cNvSpPr txBox="1"/>
          <p:nvPr/>
        </p:nvSpPr>
        <p:spPr>
          <a:xfrm>
            <a:off x="6933234" y="2987451"/>
            <a:ext cx="4861369" cy="369332"/>
          </a:xfrm>
          <a:prstGeom prst="rect">
            <a:avLst/>
          </a:prstGeom>
          <a:noFill/>
        </p:spPr>
        <p:txBody>
          <a:bodyPr wrap="square" rtlCol="0">
            <a:spAutoFit/>
          </a:bodyPr>
          <a:lstStyle/>
          <a:p>
            <a:pPr marL="285750" indent="-285750">
              <a:buFont typeface="Wingdings" pitchFamily="2" charset="2"/>
              <a:buChar char="§"/>
            </a:pPr>
            <a:r>
              <a:rPr lang="en-US" dirty="0">
                <a:effectLst/>
                <a:latin typeface="Arial" panose="020B0604020202020204" pitchFamily="34" charset="0"/>
                <a:cs typeface="Arial" panose="020B0604020202020204" pitchFamily="34" charset="0"/>
              </a:rPr>
              <a:t>Press </a:t>
            </a:r>
            <a:r>
              <a:rPr lang="en-US" b="1" dirty="0">
                <a:effectLst/>
                <a:latin typeface="Arial" panose="020B0604020202020204" pitchFamily="34" charset="0"/>
                <a:cs typeface="Arial" panose="020B0604020202020204" pitchFamily="34" charset="0"/>
              </a:rPr>
              <a:t>Change State.</a:t>
            </a:r>
          </a:p>
        </p:txBody>
      </p:sp>
      <p:sp>
        <p:nvSpPr>
          <p:cNvPr id="3" name="Slide Number Placeholder 2">
            <a:extLst>
              <a:ext uri="{FF2B5EF4-FFF2-40B4-BE49-F238E27FC236}">
                <a16:creationId xmlns:a16="http://schemas.microsoft.com/office/drawing/2014/main" id="{D654AEC0-9B25-6B33-9DB7-125DDA1D7093}"/>
              </a:ext>
            </a:extLst>
          </p:cNvPr>
          <p:cNvSpPr>
            <a:spLocks noGrp="1"/>
          </p:cNvSpPr>
          <p:nvPr>
            <p:ph type="sldNum" sz="quarter" idx="12"/>
          </p:nvPr>
        </p:nvSpPr>
        <p:spPr/>
        <p:txBody>
          <a:bodyPr/>
          <a:lstStyle/>
          <a:p>
            <a:fld id="{E978D400-3AD1-5849-ABFC-8F9AFA5999A3}" type="slidenum">
              <a:rPr lang="en-US" smtClean="0"/>
              <a:t>22</a:t>
            </a:fld>
            <a:endParaRPr lang="en-US"/>
          </a:p>
        </p:txBody>
      </p:sp>
    </p:spTree>
    <p:extLst>
      <p:ext uri="{BB962C8B-B14F-4D97-AF65-F5344CB8AC3E}">
        <p14:creationId xmlns:p14="http://schemas.microsoft.com/office/powerpoint/2010/main" val="37930159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BF7BD3-EC9E-4978-9CF7-ACC3C4A975A5}"/>
            </a:ext>
          </a:extLst>
        </p:cNvPr>
        <p:cNvGrpSpPr/>
        <p:nvPr/>
      </p:nvGrpSpPr>
      <p:grpSpPr>
        <a:xfrm>
          <a:off x="0" y="0"/>
          <a:ext cx="0" cy="0"/>
          <a:chOff x="0" y="0"/>
          <a:chExt cx="0" cy="0"/>
        </a:xfrm>
      </p:grpSpPr>
      <p:sp>
        <p:nvSpPr>
          <p:cNvPr id="5" name="Rectangle 2">
            <a:extLst>
              <a:ext uri="{FF2B5EF4-FFF2-40B4-BE49-F238E27FC236}">
                <a16:creationId xmlns:a16="http://schemas.microsoft.com/office/drawing/2014/main" id="{F4DE267A-8879-1EB0-1146-F66256092AF8}"/>
              </a:ext>
            </a:extLst>
          </p:cNvPr>
          <p:cNvSpPr txBox="1">
            <a:spLocks noChangeArrowheads="1"/>
          </p:cNvSpPr>
          <p:nvPr/>
        </p:nvSpPr>
        <p:spPr>
          <a:xfrm>
            <a:off x="2209800" y="426309"/>
            <a:ext cx="7772400" cy="685800"/>
          </a:xfrm>
          <a:prstGeom prst="rect">
            <a:avLst/>
          </a:prstGeom>
        </p:spPr>
        <p:txBody>
          <a:bodyPr vert="horz" lIns="91440" tIns="45720" rIns="91440" bIns="45720" rtlCol="0" anchor="ctr">
            <a:normAutofit fontScale="6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latin typeface="Verdana" panose="020B0604030504040204" pitchFamily="34" charset="0"/>
                <a:ea typeface="Verdana" panose="020B0604030504040204" pitchFamily="34" charset="0"/>
                <a:cs typeface="Verdana" panose="020B0604030504040204" pitchFamily="34" charset="0"/>
              </a:rPr>
              <a:t>Changing Channel Settings </a:t>
            </a:r>
            <a:r>
              <a:rPr lang="en-US" b="1" i="1" dirty="0">
                <a:latin typeface="Verdana" panose="020B0604030504040204" pitchFamily="34" charset="0"/>
                <a:ea typeface="Verdana" panose="020B0604030504040204" pitchFamily="34" charset="0"/>
                <a:cs typeface="Verdana" panose="020B0604030504040204" pitchFamily="34" charset="0"/>
              </a:rPr>
              <a:t>(cont’d)</a:t>
            </a:r>
          </a:p>
        </p:txBody>
      </p:sp>
      <p:pic>
        <p:nvPicPr>
          <p:cNvPr id="6" name="Picture 5">
            <a:extLst>
              <a:ext uri="{FF2B5EF4-FFF2-40B4-BE49-F238E27FC236}">
                <a16:creationId xmlns:a16="http://schemas.microsoft.com/office/drawing/2014/main" id="{0653585E-E1F6-94E5-F0E7-0BCFEFA18CDB}"/>
              </a:ext>
            </a:extLst>
          </p:cNvPr>
          <p:cNvPicPr>
            <a:picLocks noChangeAspect="1"/>
          </p:cNvPicPr>
          <p:nvPr/>
        </p:nvPicPr>
        <p:blipFill>
          <a:blip r:embed="rId3"/>
          <a:srcRect/>
          <a:stretch/>
        </p:blipFill>
        <p:spPr>
          <a:xfrm>
            <a:off x="280705" y="1599830"/>
            <a:ext cx="6071242" cy="3698573"/>
          </a:xfrm>
          <a:prstGeom prst="rect">
            <a:avLst/>
          </a:prstGeom>
        </p:spPr>
      </p:pic>
      <p:sp>
        <p:nvSpPr>
          <p:cNvPr id="2" name="TextBox 1">
            <a:extLst>
              <a:ext uri="{FF2B5EF4-FFF2-40B4-BE49-F238E27FC236}">
                <a16:creationId xmlns:a16="http://schemas.microsoft.com/office/drawing/2014/main" id="{572CCC81-CDCA-82F6-5E57-A17FFD003F27}"/>
              </a:ext>
            </a:extLst>
          </p:cNvPr>
          <p:cNvSpPr txBox="1"/>
          <p:nvPr/>
        </p:nvSpPr>
        <p:spPr>
          <a:xfrm>
            <a:off x="6933234" y="2987451"/>
            <a:ext cx="4861369" cy="369332"/>
          </a:xfrm>
          <a:prstGeom prst="rect">
            <a:avLst/>
          </a:prstGeom>
          <a:noFill/>
        </p:spPr>
        <p:txBody>
          <a:bodyPr wrap="square" rtlCol="0">
            <a:spAutoFit/>
          </a:bodyPr>
          <a:lstStyle/>
          <a:p>
            <a:pPr marL="285750" indent="-285750">
              <a:buFont typeface="Wingdings" pitchFamily="2" charset="2"/>
              <a:buChar char="§"/>
            </a:pPr>
            <a:r>
              <a:rPr lang="en-US" dirty="0">
                <a:effectLst/>
                <a:latin typeface="Arial" panose="020B0604020202020204" pitchFamily="34" charset="0"/>
                <a:cs typeface="Arial" panose="020B0604020202020204" pitchFamily="34" charset="0"/>
              </a:rPr>
              <a:t>Select </a:t>
            </a:r>
            <a:r>
              <a:rPr lang="en-US" b="1" dirty="0">
                <a:effectLst/>
                <a:latin typeface="Arial" panose="020B0604020202020204" pitchFamily="34" charset="0"/>
                <a:cs typeface="Arial" panose="020B0604020202020204" pitchFamily="34" charset="0"/>
              </a:rPr>
              <a:t>Setup</a:t>
            </a:r>
            <a:r>
              <a:rPr lang="en-US" dirty="0">
                <a:effectLst/>
                <a:latin typeface="Arial" panose="020B0604020202020204" pitchFamily="34" charset="0"/>
                <a:cs typeface="Arial" panose="020B0604020202020204" pitchFamily="34" charset="0"/>
              </a:rPr>
              <a:t> and press </a:t>
            </a:r>
            <a:r>
              <a:rPr lang="en-US" b="1" dirty="0">
                <a:effectLst/>
                <a:latin typeface="Arial" panose="020B0604020202020204" pitchFamily="34" charset="0"/>
                <a:cs typeface="Arial" panose="020B0604020202020204" pitchFamily="34" charset="0"/>
              </a:rPr>
              <a:t>Enter.</a:t>
            </a:r>
          </a:p>
        </p:txBody>
      </p:sp>
      <p:sp>
        <p:nvSpPr>
          <p:cNvPr id="3" name="Slide Number Placeholder 2">
            <a:extLst>
              <a:ext uri="{FF2B5EF4-FFF2-40B4-BE49-F238E27FC236}">
                <a16:creationId xmlns:a16="http://schemas.microsoft.com/office/drawing/2014/main" id="{85509229-157B-8615-152F-BDEDD712831D}"/>
              </a:ext>
            </a:extLst>
          </p:cNvPr>
          <p:cNvSpPr>
            <a:spLocks noGrp="1"/>
          </p:cNvSpPr>
          <p:nvPr>
            <p:ph type="sldNum" sz="quarter" idx="12"/>
          </p:nvPr>
        </p:nvSpPr>
        <p:spPr/>
        <p:txBody>
          <a:bodyPr/>
          <a:lstStyle/>
          <a:p>
            <a:fld id="{E978D400-3AD1-5849-ABFC-8F9AFA5999A3}" type="slidenum">
              <a:rPr lang="en-US" smtClean="0"/>
              <a:t>23</a:t>
            </a:fld>
            <a:endParaRPr lang="en-US"/>
          </a:p>
        </p:txBody>
      </p:sp>
    </p:spTree>
    <p:extLst>
      <p:ext uri="{BB962C8B-B14F-4D97-AF65-F5344CB8AC3E}">
        <p14:creationId xmlns:p14="http://schemas.microsoft.com/office/powerpoint/2010/main" val="166308742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C1DA90-6E97-A899-7B9F-1065F114150F}"/>
            </a:ext>
          </a:extLst>
        </p:cNvPr>
        <p:cNvGrpSpPr/>
        <p:nvPr/>
      </p:nvGrpSpPr>
      <p:grpSpPr>
        <a:xfrm>
          <a:off x="0" y="0"/>
          <a:ext cx="0" cy="0"/>
          <a:chOff x="0" y="0"/>
          <a:chExt cx="0" cy="0"/>
        </a:xfrm>
      </p:grpSpPr>
      <p:sp>
        <p:nvSpPr>
          <p:cNvPr id="5" name="Rectangle 2">
            <a:extLst>
              <a:ext uri="{FF2B5EF4-FFF2-40B4-BE49-F238E27FC236}">
                <a16:creationId xmlns:a16="http://schemas.microsoft.com/office/drawing/2014/main" id="{3A4A3889-AC95-3670-3A7E-4831FE1C1146}"/>
              </a:ext>
            </a:extLst>
          </p:cNvPr>
          <p:cNvSpPr txBox="1">
            <a:spLocks noChangeArrowheads="1"/>
          </p:cNvSpPr>
          <p:nvPr/>
        </p:nvSpPr>
        <p:spPr>
          <a:xfrm>
            <a:off x="2209800" y="426309"/>
            <a:ext cx="7772400" cy="685800"/>
          </a:xfrm>
          <a:prstGeom prst="rect">
            <a:avLst/>
          </a:prstGeom>
        </p:spPr>
        <p:txBody>
          <a:bodyPr vert="horz" lIns="91440" tIns="45720" rIns="91440" bIns="45720" rtlCol="0" anchor="ctr">
            <a:normAutofit fontScale="6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latin typeface="Verdana" panose="020B0604030504040204" pitchFamily="34" charset="0"/>
                <a:ea typeface="Verdana" panose="020B0604030504040204" pitchFamily="34" charset="0"/>
                <a:cs typeface="Verdana" panose="020B0604030504040204" pitchFamily="34" charset="0"/>
              </a:rPr>
              <a:t>Changing Channel Settings </a:t>
            </a:r>
            <a:r>
              <a:rPr lang="en-US" b="1" i="1" dirty="0">
                <a:latin typeface="Verdana" panose="020B0604030504040204" pitchFamily="34" charset="0"/>
                <a:ea typeface="Verdana" panose="020B0604030504040204" pitchFamily="34" charset="0"/>
                <a:cs typeface="Verdana" panose="020B0604030504040204" pitchFamily="34" charset="0"/>
              </a:rPr>
              <a:t>(cont’d)</a:t>
            </a:r>
          </a:p>
        </p:txBody>
      </p:sp>
      <p:pic>
        <p:nvPicPr>
          <p:cNvPr id="6" name="Picture 5">
            <a:extLst>
              <a:ext uri="{FF2B5EF4-FFF2-40B4-BE49-F238E27FC236}">
                <a16:creationId xmlns:a16="http://schemas.microsoft.com/office/drawing/2014/main" id="{3BB03D9A-A206-B85D-A872-2235915A4445}"/>
              </a:ext>
            </a:extLst>
          </p:cNvPr>
          <p:cNvPicPr>
            <a:picLocks noChangeAspect="1"/>
          </p:cNvPicPr>
          <p:nvPr/>
        </p:nvPicPr>
        <p:blipFill>
          <a:blip r:embed="rId3"/>
          <a:srcRect/>
          <a:stretch/>
        </p:blipFill>
        <p:spPr>
          <a:xfrm>
            <a:off x="283877" y="1599830"/>
            <a:ext cx="6064898" cy="3698573"/>
          </a:xfrm>
          <a:prstGeom prst="rect">
            <a:avLst/>
          </a:prstGeom>
        </p:spPr>
      </p:pic>
      <p:sp>
        <p:nvSpPr>
          <p:cNvPr id="2" name="TextBox 1">
            <a:extLst>
              <a:ext uri="{FF2B5EF4-FFF2-40B4-BE49-F238E27FC236}">
                <a16:creationId xmlns:a16="http://schemas.microsoft.com/office/drawing/2014/main" id="{ABE4E0EE-DD05-05A2-FC32-4DF035F79455}"/>
              </a:ext>
            </a:extLst>
          </p:cNvPr>
          <p:cNvSpPr txBox="1"/>
          <p:nvPr/>
        </p:nvSpPr>
        <p:spPr>
          <a:xfrm>
            <a:off x="6933234" y="2987451"/>
            <a:ext cx="4861369" cy="369332"/>
          </a:xfrm>
          <a:prstGeom prst="rect">
            <a:avLst/>
          </a:prstGeom>
          <a:noFill/>
        </p:spPr>
        <p:txBody>
          <a:bodyPr wrap="square" rtlCol="0">
            <a:spAutoFit/>
          </a:bodyPr>
          <a:lstStyle/>
          <a:p>
            <a:pPr marL="285750" indent="-285750">
              <a:buFont typeface="Wingdings" pitchFamily="2" charset="2"/>
              <a:buChar char="§"/>
            </a:pPr>
            <a:r>
              <a:rPr lang="en-US" dirty="0">
                <a:effectLst/>
                <a:latin typeface="Arial" panose="020B0604020202020204" pitchFamily="34" charset="0"/>
                <a:cs typeface="Arial" panose="020B0604020202020204" pitchFamily="34" charset="0"/>
              </a:rPr>
              <a:t>Select an input and press </a:t>
            </a:r>
            <a:r>
              <a:rPr lang="en-US" b="1" dirty="0">
                <a:effectLst/>
                <a:latin typeface="Arial" panose="020B0604020202020204" pitchFamily="34" charset="0"/>
                <a:cs typeface="Arial" panose="020B0604020202020204" pitchFamily="34" charset="0"/>
              </a:rPr>
              <a:t>Next.</a:t>
            </a:r>
          </a:p>
        </p:txBody>
      </p:sp>
      <p:sp>
        <p:nvSpPr>
          <p:cNvPr id="3" name="Slide Number Placeholder 2">
            <a:extLst>
              <a:ext uri="{FF2B5EF4-FFF2-40B4-BE49-F238E27FC236}">
                <a16:creationId xmlns:a16="http://schemas.microsoft.com/office/drawing/2014/main" id="{93788F27-BA38-3039-69DC-5CA340D086F9}"/>
              </a:ext>
            </a:extLst>
          </p:cNvPr>
          <p:cNvSpPr>
            <a:spLocks noGrp="1"/>
          </p:cNvSpPr>
          <p:nvPr>
            <p:ph type="sldNum" sz="quarter" idx="12"/>
          </p:nvPr>
        </p:nvSpPr>
        <p:spPr/>
        <p:txBody>
          <a:bodyPr/>
          <a:lstStyle/>
          <a:p>
            <a:fld id="{E978D400-3AD1-5849-ABFC-8F9AFA5999A3}" type="slidenum">
              <a:rPr lang="en-US" smtClean="0"/>
              <a:t>24</a:t>
            </a:fld>
            <a:endParaRPr lang="en-US"/>
          </a:p>
        </p:txBody>
      </p:sp>
    </p:spTree>
    <p:extLst>
      <p:ext uri="{BB962C8B-B14F-4D97-AF65-F5344CB8AC3E}">
        <p14:creationId xmlns:p14="http://schemas.microsoft.com/office/powerpoint/2010/main" val="11128085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9AD51F-7CF2-D90A-7643-274C67512762}"/>
            </a:ext>
          </a:extLst>
        </p:cNvPr>
        <p:cNvGrpSpPr/>
        <p:nvPr/>
      </p:nvGrpSpPr>
      <p:grpSpPr>
        <a:xfrm>
          <a:off x="0" y="0"/>
          <a:ext cx="0" cy="0"/>
          <a:chOff x="0" y="0"/>
          <a:chExt cx="0" cy="0"/>
        </a:xfrm>
      </p:grpSpPr>
      <p:sp>
        <p:nvSpPr>
          <p:cNvPr id="5" name="Rectangle 2">
            <a:extLst>
              <a:ext uri="{FF2B5EF4-FFF2-40B4-BE49-F238E27FC236}">
                <a16:creationId xmlns:a16="http://schemas.microsoft.com/office/drawing/2014/main" id="{E7570083-BE3D-3AB7-1556-E20D866531F9}"/>
              </a:ext>
            </a:extLst>
          </p:cNvPr>
          <p:cNvSpPr txBox="1">
            <a:spLocks noChangeArrowheads="1"/>
          </p:cNvSpPr>
          <p:nvPr/>
        </p:nvSpPr>
        <p:spPr>
          <a:xfrm>
            <a:off x="2209800" y="426309"/>
            <a:ext cx="7772400" cy="685800"/>
          </a:xfrm>
          <a:prstGeom prst="rect">
            <a:avLst/>
          </a:prstGeom>
        </p:spPr>
        <p:txBody>
          <a:bodyPr vert="horz" lIns="91440" tIns="45720" rIns="91440" bIns="45720" rtlCol="0" anchor="ctr">
            <a:normAutofit fontScale="6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latin typeface="Verdana" panose="020B0604030504040204" pitchFamily="34" charset="0"/>
                <a:ea typeface="Verdana" panose="020B0604030504040204" pitchFamily="34" charset="0"/>
                <a:cs typeface="Verdana" panose="020B0604030504040204" pitchFamily="34" charset="0"/>
              </a:rPr>
              <a:t>Changing Channel Settings </a:t>
            </a:r>
            <a:r>
              <a:rPr lang="en-US" b="1" i="1" dirty="0">
                <a:latin typeface="Verdana" panose="020B0604030504040204" pitchFamily="34" charset="0"/>
                <a:ea typeface="Verdana" panose="020B0604030504040204" pitchFamily="34" charset="0"/>
                <a:cs typeface="Verdana" panose="020B0604030504040204" pitchFamily="34" charset="0"/>
              </a:rPr>
              <a:t>(cont’d)</a:t>
            </a:r>
          </a:p>
        </p:txBody>
      </p:sp>
      <p:pic>
        <p:nvPicPr>
          <p:cNvPr id="6" name="Picture 5">
            <a:extLst>
              <a:ext uri="{FF2B5EF4-FFF2-40B4-BE49-F238E27FC236}">
                <a16:creationId xmlns:a16="http://schemas.microsoft.com/office/drawing/2014/main" id="{DDAF1619-2D53-4B46-CE20-CCBBFE30565B}"/>
              </a:ext>
            </a:extLst>
          </p:cNvPr>
          <p:cNvPicPr>
            <a:picLocks noChangeAspect="1"/>
          </p:cNvPicPr>
          <p:nvPr/>
        </p:nvPicPr>
        <p:blipFill>
          <a:blip r:embed="rId3"/>
          <a:srcRect/>
          <a:stretch/>
        </p:blipFill>
        <p:spPr>
          <a:xfrm>
            <a:off x="284761" y="1599830"/>
            <a:ext cx="6063130" cy="3698573"/>
          </a:xfrm>
          <a:prstGeom prst="rect">
            <a:avLst/>
          </a:prstGeom>
        </p:spPr>
      </p:pic>
      <p:sp>
        <p:nvSpPr>
          <p:cNvPr id="2" name="TextBox 1">
            <a:extLst>
              <a:ext uri="{FF2B5EF4-FFF2-40B4-BE49-F238E27FC236}">
                <a16:creationId xmlns:a16="http://schemas.microsoft.com/office/drawing/2014/main" id="{CCE4A0E5-2FBE-DD3C-ADFD-3BE6A53B1B39}"/>
              </a:ext>
            </a:extLst>
          </p:cNvPr>
          <p:cNvSpPr txBox="1"/>
          <p:nvPr/>
        </p:nvSpPr>
        <p:spPr>
          <a:xfrm>
            <a:off x="6933234" y="2987451"/>
            <a:ext cx="4861369" cy="646331"/>
          </a:xfrm>
          <a:prstGeom prst="rect">
            <a:avLst/>
          </a:prstGeom>
          <a:noFill/>
        </p:spPr>
        <p:txBody>
          <a:bodyPr wrap="square" rtlCol="0">
            <a:spAutoFit/>
          </a:bodyPr>
          <a:lstStyle/>
          <a:p>
            <a:pPr marL="285750" indent="-285750">
              <a:buFont typeface="Wingdings" pitchFamily="2" charset="2"/>
              <a:buChar char="§"/>
            </a:pPr>
            <a:r>
              <a:rPr lang="en-US" dirty="0">
                <a:effectLst/>
                <a:latin typeface="Arial" panose="020B0604020202020204" pitchFamily="34" charset="0"/>
                <a:cs typeface="Arial" panose="020B0604020202020204" pitchFamily="34" charset="0"/>
              </a:rPr>
              <a:t>Select a gas/range combination and press </a:t>
            </a:r>
            <a:r>
              <a:rPr lang="en-US" b="1" dirty="0">
                <a:effectLst/>
                <a:latin typeface="Arial" panose="020B0604020202020204" pitchFamily="34" charset="0"/>
                <a:cs typeface="Arial" panose="020B0604020202020204" pitchFamily="34" charset="0"/>
              </a:rPr>
              <a:t>Next.</a:t>
            </a:r>
          </a:p>
        </p:txBody>
      </p:sp>
      <p:sp>
        <p:nvSpPr>
          <p:cNvPr id="3" name="Slide Number Placeholder 2">
            <a:extLst>
              <a:ext uri="{FF2B5EF4-FFF2-40B4-BE49-F238E27FC236}">
                <a16:creationId xmlns:a16="http://schemas.microsoft.com/office/drawing/2014/main" id="{01E26FBB-E660-2AC8-C24C-7D892CA05580}"/>
              </a:ext>
            </a:extLst>
          </p:cNvPr>
          <p:cNvSpPr>
            <a:spLocks noGrp="1"/>
          </p:cNvSpPr>
          <p:nvPr>
            <p:ph type="sldNum" sz="quarter" idx="12"/>
          </p:nvPr>
        </p:nvSpPr>
        <p:spPr/>
        <p:txBody>
          <a:bodyPr/>
          <a:lstStyle/>
          <a:p>
            <a:fld id="{E978D400-3AD1-5849-ABFC-8F9AFA5999A3}" type="slidenum">
              <a:rPr lang="en-US" smtClean="0"/>
              <a:t>25</a:t>
            </a:fld>
            <a:endParaRPr lang="en-US"/>
          </a:p>
        </p:txBody>
      </p:sp>
    </p:spTree>
    <p:extLst>
      <p:ext uri="{BB962C8B-B14F-4D97-AF65-F5344CB8AC3E}">
        <p14:creationId xmlns:p14="http://schemas.microsoft.com/office/powerpoint/2010/main" val="25152770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0C300F-17EC-5865-CE2C-986CAD47042B}"/>
            </a:ext>
          </a:extLst>
        </p:cNvPr>
        <p:cNvGrpSpPr/>
        <p:nvPr/>
      </p:nvGrpSpPr>
      <p:grpSpPr>
        <a:xfrm>
          <a:off x="0" y="0"/>
          <a:ext cx="0" cy="0"/>
          <a:chOff x="0" y="0"/>
          <a:chExt cx="0" cy="0"/>
        </a:xfrm>
      </p:grpSpPr>
      <p:sp>
        <p:nvSpPr>
          <p:cNvPr id="5" name="Rectangle 2">
            <a:extLst>
              <a:ext uri="{FF2B5EF4-FFF2-40B4-BE49-F238E27FC236}">
                <a16:creationId xmlns:a16="http://schemas.microsoft.com/office/drawing/2014/main" id="{039C7F04-3E43-7D46-1A0C-4CA28DFCB4CF}"/>
              </a:ext>
            </a:extLst>
          </p:cNvPr>
          <p:cNvSpPr txBox="1">
            <a:spLocks noChangeArrowheads="1"/>
          </p:cNvSpPr>
          <p:nvPr/>
        </p:nvSpPr>
        <p:spPr>
          <a:xfrm>
            <a:off x="2209800" y="426309"/>
            <a:ext cx="7772400" cy="685800"/>
          </a:xfrm>
          <a:prstGeom prst="rect">
            <a:avLst/>
          </a:prstGeom>
        </p:spPr>
        <p:txBody>
          <a:bodyPr vert="horz" lIns="91440" tIns="45720" rIns="91440" bIns="45720" rtlCol="0" anchor="ctr">
            <a:normAutofit fontScale="6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latin typeface="Verdana" panose="020B0604030504040204" pitchFamily="34" charset="0"/>
                <a:ea typeface="Verdana" panose="020B0604030504040204" pitchFamily="34" charset="0"/>
                <a:cs typeface="Verdana" panose="020B0604030504040204" pitchFamily="34" charset="0"/>
              </a:rPr>
              <a:t>Changing Channel Settings </a:t>
            </a:r>
            <a:r>
              <a:rPr lang="en-US" b="1" i="1" dirty="0">
                <a:latin typeface="Verdana" panose="020B0604030504040204" pitchFamily="34" charset="0"/>
                <a:ea typeface="Verdana" panose="020B0604030504040204" pitchFamily="34" charset="0"/>
                <a:cs typeface="Verdana" panose="020B0604030504040204" pitchFamily="34" charset="0"/>
              </a:rPr>
              <a:t>(cont’d)</a:t>
            </a:r>
          </a:p>
        </p:txBody>
      </p:sp>
      <p:pic>
        <p:nvPicPr>
          <p:cNvPr id="6" name="Picture 5">
            <a:extLst>
              <a:ext uri="{FF2B5EF4-FFF2-40B4-BE49-F238E27FC236}">
                <a16:creationId xmlns:a16="http://schemas.microsoft.com/office/drawing/2014/main" id="{FD06E889-7C72-FC11-42CE-A98E341DC51F}"/>
              </a:ext>
            </a:extLst>
          </p:cNvPr>
          <p:cNvPicPr>
            <a:picLocks noChangeAspect="1"/>
          </p:cNvPicPr>
          <p:nvPr/>
        </p:nvPicPr>
        <p:blipFill>
          <a:blip r:embed="rId3"/>
          <a:srcRect/>
          <a:stretch/>
        </p:blipFill>
        <p:spPr>
          <a:xfrm>
            <a:off x="284761" y="1608637"/>
            <a:ext cx="6063130" cy="3680959"/>
          </a:xfrm>
          <a:prstGeom prst="rect">
            <a:avLst/>
          </a:prstGeom>
        </p:spPr>
      </p:pic>
      <p:sp>
        <p:nvSpPr>
          <p:cNvPr id="2" name="TextBox 1">
            <a:extLst>
              <a:ext uri="{FF2B5EF4-FFF2-40B4-BE49-F238E27FC236}">
                <a16:creationId xmlns:a16="http://schemas.microsoft.com/office/drawing/2014/main" id="{9235BB1D-4F86-435F-4215-FCE2F76BDEAA}"/>
              </a:ext>
            </a:extLst>
          </p:cNvPr>
          <p:cNvSpPr txBox="1"/>
          <p:nvPr/>
        </p:nvSpPr>
        <p:spPr>
          <a:xfrm>
            <a:off x="6933234" y="2987451"/>
            <a:ext cx="4861369" cy="1477328"/>
          </a:xfrm>
          <a:prstGeom prst="rect">
            <a:avLst/>
          </a:prstGeom>
          <a:noFill/>
        </p:spPr>
        <p:txBody>
          <a:bodyPr wrap="square" rtlCol="0">
            <a:spAutoFit/>
          </a:bodyPr>
          <a:lstStyle/>
          <a:p>
            <a:pPr>
              <a:buNone/>
            </a:pPr>
            <a:r>
              <a:rPr lang="en-US" dirty="0">
                <a:effectLst/>
                <a:latin typeface="Arial" panose="020B0604020202020204" pitchFamily="34" charset="0"/>
                <a:cs typeface="Arial" panose="020B0604020202020204" pitchFamily="34" charset="0"/>
              </a:rPr>
              <a:t>Select the units and press </a:t>
            </a:r>
            <a:r>
              <a:rPr lang="en-US" b="1" dirty="0">
                <a:effectLst/>
                <a:latin typeface="Arial" panose="020B0604020202020204" pitchFamily="34" charset="0"/>
                <a:cs typeface="Arial" panose="020B0604020202020204" pitchFamily="34" charset="0"/>
              </a:rPr>
              <a:t>Next.</a:t>
            </a:r>
            <a:r>
              <a:rPr lang="en-US" dirty="0">
                <a:effectLst/>
                <a:latin typeface="Arial" panose="020B0604020202020204" pitchFamily="34" charset="0"/>
                <a:cs typeface="Arial" panose="020B0604020202020204" pitchFamily="34" charset="0"/>
              </a:rPr>
              <a:t> </a:t>
            </a:r>
            <a:br>
              <a:rPr lang="en-US" dirty="0">
                <a:effectLst/>
                <a:latin typeface="Arial" panose="020B0604020202020204" pitchFamily="34" charset="0"/>
                <a:cs typeface="Arial" panose="020B0604020202020204" pitchFamily="34" charset="0"/>
              </a:rPr>
            </a:br>
            <a:br>
              <a:rPr lang="en-US" dirty="0">
                <a:effectLst/>
                <a:latin typeface="Arial" panose="020B0604020202020204" pitchFamily="34" charset="0"/>
                <a:cs typeface="Arial" panose="020B0604020202020204" pitchFamily="34" charset="0"/>
              </a:rPr>
            </a:br>
            <a:r>
              <a:rPr lang="en-US" dirty="0">
                <a:effectLst/>
                <a:latin typeface="Arial" panose="020B0604020202020204" pitchFamily="34" charset="0"/>
                <a:cs typeface="Arial" panose="020B0604020202020204" pitchFamily="34" charset="0"/>
              </a:rPr>
              <a:t>If the desired units are not listed, press </a:t>
            </a:r>
            <a:r>
              <a:rPr lang="en-US" b="1" dirty="0">
                <a:effectLst/>
                <a:latin typeface="Arial" panose="020B0604020202020204" pitchFamily="34" charset="0"/>
                <a:cs typeface="Arial" panose="020B0604020202020204" pitchFamily="34" charset="0"/>
              </a:rPr>
              <a:t>Custom</a:t>
            </a:r>
            <a:r>
              <a:rPr lang="en-US" dirty="0">
                <a:effectLst/>
                <a:latin typeface="Arial" panose="020B0604020202020204" pitchFamily="34" charset="0"/>
                <a:cs typeface="Arial" panose="020B0604020202020204" pitchFamily="34" charset="0"/>
              </a:rPr>
              <a:t>, type in the units, and press </a:t>
            </a:r>
            <a:r>
              <a:rPr lang="en-US" b="1" dirty="0">
                <a:effectLst/>
                <a:latin typeface="Arial" panose="020B0604020202020204" pitchFamily="34" charset="0"/>
                <a:cs typeface="Arial" panose="020B0604020202020204" pitchFamily="34" charset="0"/>
              </a:rPr>
              <a:t>Enter</a:t>
            </a:r>
            <a:r>
              <a:rPr lang="en-US" dirty="0">
                <a:effectLst/>
                <a:latin typeface="Arial" panose="020B0604020202020204" pitchFamily="34" charset="0"/>
                <a:cs typeface="Arial" panose="020B0604020202020204" pitchFamily="34" charset="0"/>
              </a:rPr>
              <a:t>. This parameter has a 6-character limit.</a:t>
            </a:r>
          </a:p>
        </p:txBody>
      </p:sp>
      <p:sp>
        <p:nvSpPr>
          <p:cNvPr id="10" name="TextBox 9">
            <a:extLst>
              <a:ext uri="{FF2B5EF4-FFF2-40B4-BE49-F238E27FC236}">
                <a16:creationId xmlns:a16="http://schemas.microsoft.com/office/drawing/2014/main" id="{B14E370F-C066-15BA-F42A-9FC4F2E4DD25}"/>
              </a:ext>
            </a:extLst>
          </p:cNvPr>
          <p:cNvSpPr txBox="1"/>
          <p:nvPr/>
        </p:nvSpPr>
        <p:spPr>
          <a:xfrm>
            <a:off x="545938" y="5750004"/>
            <a:ext cx="10982447" cy="1354217"/>
          </a:xfrm>
          <a:prstGeom prst="rect">
            <a:avLst/>
          </a:prstGeom>
          <a:noFill/>
        </p:spPr>
        <p:txBody>
          <a:bodyPr wrap="square" rtlCol="0">
            <a:spAutoFit/>
          </a:bodyPr>
          <a:lstStyle/>
          <a:p>
            <a:pPr>
              <a:buNone/>
            </a:pPr>
            <a:r>
              <a:rPr lang="en-US" sz="1600" b="1" dirty="0">
                <a:effectLst/>
                <a:latin typeface="Arial" panose="020B0604020202020204" pitchFamily="34" charset="0"/>
                <a:cs typeface="Arial" panose="020B0604020202020204" pitchFamily="34" charset="0"/>
              </a:rPr>
              <a:t>Note: </a:t>
            </a:r>
            <a:r>
              <a:rPr lang="en-US" sz="1600" u="sng" dirty="0">
                <a:effectLst/>
                <a:latin typeface="Arial" panose="020B0604020202020204" pitchFamily="34" charset="0"/>
                <a:cs typeface="Arial" panose="020B0604020202020204" pitchFamily="34" charset="0"/>
              </a:rPr>
              <a:t>If you do not see your gas/range combination listed</a:t>
            </a:r>
            <a:r>
              <a:rPr lang="en-US" sz="1600" dirty="0">
                <a:effectLst/>
                <a:latin typeface="Arial" panose="020B0604020202020204" pitchFamily="34" charset="0"/>
                <a:cs typeface="Arial" panose="020B0604020202020204" pitchFamily="34" charset="0"/>
              </a:rPr>
              <a:t>, perform the following steps:</a:t>
            </a:r>
          </a:p>
          <a:p>
            <a:pPr>
              <a:buNone/>
            </a:pPr>
            <a:r>
              <a:rPr lang="en-US" sz="1600" dirty="0">
                <a:effectLst/>
                <a:latin typeface="Arial" panose="020B0604020202020204" pitchFamily="34" charset="0"/>
                <a:cs typeface="Arial" panose="020B0604020202020204" pitchFamily="34" charset="0"/>
              </a:rPr>
              <a:t>a. Click </a:t>
            </a:r>
            <a:r>
              <a:rPr lang="en-US" sz="1600" b="1" dirty="0">
                <a:effectLst/>
                <a:latin typeface="Arial" panose="020B0604020202020204" pitchFamily="34" charset="0"/>
                <a:cs typeface="Arial" panose="020B0604020202020204" pitchFamily="34" charset="0"/>
              </a:rPr>
              <a:t>Custom + </a:t>
            </a:r>
            <a:r>
              <a:rPr lang="en-US" sz="1600" dirty="0">
                <a:effectLst/>
                <a:latin typeface="Arial" panose="020B0604020202020204" pitchFamily="34" charset="0"/>
                <a:cs typeface="Arial" panose="020B0604020202020204" pitchFamily="34" charset="0"/>
              </a:rPr>
              <a:t>at the bottom of the screen.</a:t>
            </a:r>
          </a:p>
          <a:p>
            <a:pPr>
              <a:buNone/>
            </a:pPr>
            <a:r>
              <a:rPr lang="en-US" sz="1600" dirty="0">
                <a:effectLst/>
                <a:latin typeface="Arial" panose="020B0604020202020204" pitchFamily="34" charset="0"/>
                <a:cs typeface="Arial" panose="020B0604020202020204" pitchFamily="34" charset="0"/>
              </a:rPr>
              <a:t>b. If the desired gas name is not listed, press </a:t>
            </a:r>
            <a:r>
              <a:rPr lang="en-US" sz="1600" b="1" dirty="0">
                <a:effectLst/>
                <a:latin typeface="Arial" panose="020B0604020202020204" pitchFamily="34" charset="0"/>
                <a:cs typeface="Arial" panose="020B0604020202020204" pitchFamily="34" charset="0"/>
              </a:rPr>
              <a:t>Custom</a:t>
            </a:r>
            <a:r>
              <a:rPr lang="en-US" sz="1600" dirty="0">
                <a:effectLst/>
                <a:latin typeface="Arial" panose="020B0604020202020204" pitchFamily="34" charset="0"/>
                <a:cs typeface="Arial" panose="020B0604020202020204" pitchFamily="34" charset="0"/>
              </a:rPr>
              <a:t>, type in a gas name, and press </a:t>
            </a:r>
            <a:r>
              <a:rPr lang="en-US" sz="1600" b="1" dirty="0">
                <a:effectLst/>
                <a:latin typeface="Arial" panose="020B0604020202020204" pitchFamily="34" charset="0"/>
                <a:cs typeface="Arial" panose="020B0604020202020204" pitchFamily="34" charset="0"/>
              </a:rPr>
              <a:t>Enter</a:t>
            </a:r>
            <a:r>
              <a:rPr lang="en-US" sz="1600" dirty="0">
                <a:effectLst/>
                <a:latin typeface="Arial" panose="020B0604020202020204" pitchFamily="34" charset="0"/>
                <a:cs typeface="Arial" panose="020B0604020202020204" pitchFamily="34" charset="0"/>
              </a:rPr>
              <a:t>.</a:t>
            </a:r>
          </a:p>
          <a:p>
            <a:r>
              <a:rPr lang="en-US" sz="1600" dirty="0">
                <a:effectLst/>
                <a:latin typeface="Arial" panose="020B0604020202020204" pitchFamily="34" charset="0"/>
                <a:cs typeface="Arial" panose="020B0604020202020204" pitchFamily="34" charset="0"/>
              </a:rPr>
              <a:t>    This parameter has a 20-character limit. Press </a:t>
            </a:r>
            <a:r>
              <a:rPr lang="en-US" sz="1600" b="1" dirty="0">
                <a:effectLst/>
                <a:latin typeface="Arial" panose="020B0604020202020204" pitchFamily="34" charset="0"/>
                <a:cs typeface="Arial" panose="020B0604020202020204" pitchFamily="34" charset="0"/>
              </a:rPr>
              <a:t>Next</a:t>
            </a:r>
            <a:r>
              <a:rPr lang="en-US" sz="1600" dirty="0">
                <a:effectLst/>
                <a:latin typeface="Arial" panose="020B0604020202020204" pitchFamily="34" charset="0"/>
                <a:cs typeface="Arial" panose="020B0604020202020204" pitchFamily="34" charset="0"/>
              </a:rPr>
              <a:t> when finished.</a:t>
            </a:r>
          </a:p>
          <a:p>
            <a:endParaRPr lang="en-US" dirty="0">
              <a:effectLst/>
              <a:latin typeface="Arial" panose="020B0604020202020204" pitchFamily="34" charset="0"/>
              <a:cs typeface="Arial" panose="020B0604020202020204" pitchFamily="34" charset="0"/>
            </a:endParaRPr>
          </a:p>
        </p:txBody>
      </p:sp>
      <p:sp>
        <p:nvSpPr>
          <p:cNvPr id="3" name="Slide Number Placeholder 2">
            <a:extLst>
              <a:ext uri="{FF2B5EF4-FFF2-40B4-BE49-F238E27FC236}">
                <a16:creationId xmlns:a16="http://schemas.microsoft.com/office/drawing/2014/main" id="{3E8F630C-FBB5-2B4D-6E6A-8D10BA54052E}"/>
              </a:ext>
            </a:extLst>
          </p:cNvPr>
          <p:cNvSpPr>
            <a:spLocks noGrp="1"/>
          </p:cNvSpPr>
          <p:nvPr>
            <p:ph type="sldNum" sz="quarter" idx="12"/>
          </p:nvPr>
        </p:nvSpPr>
        <p:spPr/>
        <p:txBody>
          <a:bodyPr/>
          <a:lstStyle/>
          <a:p>
            <a:fld id="{E978D400-3AD1-5849-ABFC-8F9AFA5999A3}" type="slidenum">
              <a:rPr lang="en-US" smtClean="0"/>
              <a:t>26</a:t>
            </a:fld>
            <a:endParaRPr lang="en-US"/>
          </a:p>
        </p:txBody>
      </p:sp>
    </p:spTree>
    <p:extLst>
      <p:ext uri="{BB962C8B-B14F-4D97-AF65-F5344CB8AC3E}">
        <p14:creationId xmlns:p14="http://schemas.microsoft.com/office/powerpoint/2010/main" val="313188864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392F08-4023-13C4-BA8E-B79C1FB92126}"/>
            </a:ext>
          </a:extLst>
        </p:cNvPr>
        <p:cNvGrpSpPr/>
        <p:nvPr/>
      </p:nvGrpSpPr>
      <p:grpSpPr>
        <a:xfrm>
          <a:off x="0" y="0"/>
          <a:ext cx="0" cy="0"/>
          <a:chOff x="0" y="0"/>
          <a:chExt cx="0" cy="0"/>
        </a:xfrm>
      </p:grpSpPr>
      <p:sp>
        <p:nvSpPr>
          <p:cNvPr id="5" name="Rectangle 2">
            <a:extLst>
              <a:ext uri="{FF2B5EF4-FFF2-40B4-BE49-F238E27FC236}">
                <a16:creationId xmlns:a16="http://schemas.microsoft.com/office/drawing/2014/main" id="{A92D4CF5-AFA4-13BD-D138-0E44E0174AC8}"/>
              </a:ext>
            </a:extLst>
          </p:cNvPr>
          <p:cNvSpPr txBox="1">
            <a:spLocks noChangeArrowheads="1"/>
          </p:cNvSpPr>
          <p:nvPr/>
        </p:nvSpPr>
        <p:spPr>
          <a:xfrm>
            <a:off x="2209800" y="426309"/>
            <a:ext cx="7772400" cy="685800"/>
          </a:xfrm>
          <a:prstGeom prst="rect">
            <a:avLst/>
          </a:prstGeom>
        </p:spPr>
        <p:txBody>
          <a:bodyPr vert="horz" lIns="91440" tIns="45720" rIns="91440" bIns="45720" rtlCol="0" anchor="ctr">
            <a:normAutofit fontScale="6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latin typeface="Verdana" panose="020B0604030504040204" pitchFamily="34" charset="0"/>
                <a:ea typeface="Verdana" panose="020B0604030504040204" pitchFamily="34" charset="0"/>
                <a:cs typeface="Verdana" panose="020B0604030504040204" pitchFamily="34" charset="0"/>
              </a:rPr>
              <a:t>Changing Channel Settings </a:t>
            </a:r>
            <a:r>
              <a:rPr lang="en-US" b="1" i="1" dirty="0">
                <a:latin typeface="Verdana" panose="020B0604030504040204" pitchFamily="34" charset="0"/>
                <a:ea typeface="Verdana" panose="020B0604030504040204" pitchFamily="34" charset="0"/>
                <a:cs typeface="Verdana" panose="020B0604030504040204" pitchFamily="34" charset="0"/>
              </a:rPr>
              <a:t>(cont’d)</a:t>
            </a:r>
          </a:p>
        </p:txBody>
      </p:sp>
      <p:pic>
        <p:nvPicPr>
          <p:cNvPr id="6" name="Picture 5">
            <a:extLst>
              <a:ext uri="{FF2B5EF4-FFF2-40B4-BE49-F238E27FC236}">
                <a16:creationId xmlns:a16="http://schemas.microsoft.com/office/drawing/2014/main" id="{1E4898FD-EFDB-83E5-B901-206E8CDD8C65}"/>
              </a:ext>
            </a:extLst>
          </p:cNvPr>
          <p:cNvPicPr>
            <a:picLocks noChangeAspect="1"/>
          </p:cNvPicPr>
          <p:nvPr/>
        </p:nvPicPr>
        <p:blipFill>
          <a:blip r:embed="rId3"/>
          <a:srcRect/>
          <a:stretch/>
        </p:blipFill>
        <p:spPr>
          <a:xfrm>
            <a:off x="294032" y="1608637"/>
            <a:ext cx="6044588" cy="3680959"/>
          </a:xfrm>
          <a:prstGeom prst="rect">
            <a:avLst/>
          </a:prstGeom>
        </p:spPr>
      </p:pic>
      <p:sp>
        <p:nvSpPr>
          <p:cNvPr id="2" name="TextBox 1">
            <a:extLst>
              <a:ext uri="{FF2B5EF4-FFF2-40B4-BE49-F238E27FC236}">
                <a16:creationId xmlns:a16="http://schemas.microsoft.com/office/drawing/2014/main" id="{14DE3264-5330-2B9F-E57F-00388628A8E6}"/>
              </a:ext>
            </a:extLst>
          </p:cNvPr>
          <p:cNvSpPr txBox="1"/>
          <p:nvPr/>
        </p:nvSpPr>
        <p:spPr>
          <a:xfrm>
            <a:off x="6933234" y="2987451"/>
            <a:ext cx="4861369" cy="369332"/>
          </a:xfrm>
          <a:prstGeom prst="rect">
            <a:avLst/>
          </a:prstGeom>
          <a:noFill/>
        </p:spPr>
        <p:txBody>
          <a:bodyPr wrap="square" rtlCol="0">
            <a:spAutoFit/>
          </a:bodyPr>
          <a:lstStyle/>
          <a:p>
            <a:pPr>
              <a:buNone/>
            </a:pPr>
            <a:r>
              <a:rPr lang="en-US" dirty="0">
                <a:effectLst/>
                <a:latin typeface="Arial" panose="020B0604020202020204" pitchFamily="34" charset="0"/>
                <a:cs typeface="Arial" panose="020B0604020202020204" pitchFamily="34" charset="0"/>
              </a:rPr>
              <a:t>Type in the range and press </a:t>
            </a:r>
            <a:r>
              <a:rPr lang="en-US" b="1" dirty="0">
                <a:effectLst/>
                <a:latin typeface="Arial" panose="020B0604020202020204" pitchFamily="34" charset="0"/>
                <a:cs typeface="Arial" panose="020B0604020202020204" pitchFamily="34" charset="0"/>
              </a:rPr>
              <a:t>Next.</a:t>
            </a:r>
          </a:p>
        </p:txBody>
      </p:sp>
      <p:sp>
        <p:nvSpPr>
          <p:cNvPr id="3" name="Slide Number Placeholder 2">
            <a:extLst>
              <a:ext uri="{FF2B5EF4-FFF2-40B4-BE49-F238E27FC236}">
                <a16:creationId xmlns:a16="http://schemas.microsoft.com/office/drawing/2014/main" id="{B3CD6EC9-2FD8-F805-4787-8CDFEC958A04}"/>
              </a:ext>
            </a:extLst>
          </p:cNvPr>
          <p:cNvSpPr>
            <a:spLocks noGrp="1"/>
          </p:cNvSpPr>
          <p:nvPr>
            <p:ph type="sldNum" sz="quarter" idx="12"/>
          </p:nvPr>
        </p:nvSpPr>
        <p:spPr/>
        <p:txBody>
          <a:bodyPr/>
          <a:lstStyle/>
          <a:p>
            <a:fld id="{E978D400-3AD1-5849-ABFC-8F9AFA5999A3}" type="slidenum">
              <a:rPr lang="en-US" smtClean="0"/>
              <a:t>27</a:t>
            </a:fld>
            <a:endParaRPr lang="en-US"/>
          </a:p>
        </p:txBody>
      </p:sp>
    </p:spTree>
    <p:extLst>
      <p:ext uri="{BB962C8B-B14F-4D97-AF65-F5344CB8AC3E}">
        <p14:creationId xmlns:p14="http://schemas.microsoft.com/office/powerpoint/2010/main" val="375145862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9F9C17-7993-4C84-8D1E-4F7BD3886A57}"/>
            </a:ext>
          </a:extLst>
        </p:cNvPr>
        <p:cNvGrpSpPr/>
        <p:nvPr/>
      </p:nvGrpSpPr>
      <p:grpSpPr>
        <a:xfrm>
          <a:off x="0" y="0"/>
          <a:ext cx="0" cy="0"/>
          <a:chOff x="0" y="0"/>
          <a:chExt cx="0" cy="0"/>
        </a:xfrm>
      </p:grpSpPr>
      <p:sp>
        <p:nvSpPr>
          <p:cNvPr id="5" name="Rectangle 2">
            <a:extLst>
              <a:ext uri="{FF2B5EF4-FFF2-40B4-BE49-F238E27FC236}">
                <a16:creationId xmlns:a16="http://schemas.microsoft.com/office/drawing/2014/main" id="{E9A1FB0C-6EC8-AC4A-7E8A-618C70401C43}"/>
              </a:ext>
            </a:extLst>
          </p:cNvPr>
          <p:cNvSpPr txBox="1">
            <a:spLocks noChangeArrowheads="1"/>
          </p:cNvSpPr>
          <p:nvPr/>
        </p:nvSpPr>
        <p:spPr>
          <a:xfrm>
            <a:off x="2209800" y="426309"/>
            <a:ext cx="7772400" cy="685800"/>
          </a:xfrm>
          <a:prstGeom prst="rect">
            <a:avLst/>
          </a:prstGeom>
        </p:spPr>
        <p:txBody>
          <a:bodyPr vert="horz" lIns="91440" tIns="45720" rIns="91440" bIns="45720" rtlCol="0" anchor="ctr">
            <a:normAutofit fontScale="6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latin typeface="Verdana" panose="020B0604030504040204" pitchFamily="34" charset="0"/>
                <a:ea typeface="Verdana" panose="020B0604030504040204" pitchFamily="34" charset="0"/>
                <a:cs typeface="Verdana" panose="020B0604030504040204" pitchFamily="34" charset="0"/>
              </a:rPr>
              <a:t>Changing Channel Settings </a:t>
            </a:r>
            <a:r>
              <a:rPr lang="en-US" b="1" i="1" dirty="0">
                <a:latin typeface="Verdana" panose="020B0604030504040204" pitchFamily="34" charset="0"/>
                <a:ea typeface="Verdana" panose="020B0604030504040204" pitchFamily="34" charset="0"/>
                <a:cs typeface="Verdana" panose="020B0604030504040204" pitchFamily="34" charset="0"/>
              </a:rPr>
              <a:t>(cont’d)</a:t>
            </a:r>
          </a:p>
        </p:txBody>
      </p:sp>
      <p:pic>
        <p:nvPicPr>
          <p:cNvPr id="6" name="Picture 5">
            <a:extLst>
              <a:ext uri="{FF2B5EF4-FFF2-40B4-BE49-F238E27FC236}">
                <a16:creationId xmlns:a16="http://schemas.microsoft.com/office/drawing/2014/main" id="{DEF4E4AB-D425-CA93-C2EF-EDE2D0FC9BF8}"/>
              </a:ext>
            </a:extLst>
          </p:cNvPr>
          <p:cNvPicPr>
            <a:picLocks noChangeAspect="1"/>
          </p:cNvPicPr>
          <p:nvPr/>
        </p:nvPicPr>
        <p:blipFill>
          <a:blip r:embed="rId3"/>
          <a:srcRect/>
          <a:stretch/>
        </p:blipFill>
        <p:spPr>
          <a:xfrm>
            <a:off x="294032" y="1611789"/>
            <a:ext cx="6044588" cy="3674655"/>
          </a:xfrm>
          <a:prstGeom prst="rect">
            <a:avLst/>
          </a:prstGeom>
        </p:spPr>
      </p:pic>
      <p:sp>
        <p:nvSpPr>
          <p:cNvPr id="2" name="TextBox 1">
            <a:extLst>
              <a:ext uri="{FF2B5EF4-FFF2-40B4-BE49-F238E27FC236}">
                <a16:creationId xmlns:a16="http://schemas.microsoft.com/office/drawing/2014/main" id="{B88B34B3-7A8B-C4F3-578A-B59FE929045E}"/>
              </a:ext>
            </a:extLst>
          </p:cNvPr>
          <p:cNvSpPr txBox="1"/>
          <p:nvPr/>
        </p:nvSpPr>
        <p:spPr>
          <a:xfrm>
            <a:off x="6933234" y="2987451"/>
            <a:ext cx="4861369" cy="1477328"/>
          </a:xfrm>
          <a:prstGeom prst="rect">
            <a:avLst/>
          </a:prstGeom>
          <a:noFill/>
        </p:spPr>
        <p:txBody>
          <a:bodyPr wrap="square" rtlCol="0">
            <a:spAutoFit/>
          </a:bodyPr>
          <a:lstStyle/>
          <a:p>
            <a:pPr marL="285750" indent="-285750">
              <a:buFont typeface="Wingdings" pitchFamily="2" charset="2"/>
              <a:buChar char="§"/>
            </a:pPr>
            <a:r>
              <a:rPr lang="en-US" dirty="0">
                <a:effectLst/>
                <a:latin typeface="Arial" panose="020B0604020202020204" pitchFamily="34" charset="0"/>
                <a:cs typeface="Arial" panose="020B0604020202020204" pitchFamily="34" charset="0"/>
              </a:rPr>
              <a:t>Press </a:t>
            </a:r>
            <a:r>
              <a:rPr lang="en-US" b="1" dirty="0">
                <a:effectLst/>
                <a:latin typeface="Arial" panose="020B0604020202020204" pitchFamily="34" charset="0"/>
                <a:cs typeface="Arial" panose="020B0604020202020204" pitchFamily="34" charset="0"/>
              </a:rPr>
              <a:t>OK</a:t>
            </a:r>
            <a:r>
              <a:rPr lang="en-US" dirty="0">
                <a:effectLst/>
                <a:latin typeface="Arial" panose="020B0604020202020204" pitchFamily="34" charset="0"/>
                <a:cs typeface="Arial" panose="020B0604020202020204" pitchFamily="34" charset="0"/>
              </a:rPr>
              <a:t> to acknowledge pop up message.</a:t>
            </a:r>
          </a:p>
          <a:p>
            <a:pPr marL="285750" indent="-285750">
              <a:buFont typeface="Wingdings" pitchFamily="2" charset="2"/>
              <a:buChar char="§"/>
            </a:pPr>
            <a:endParaRPr lang="en-US" dirty="0">
              <a:latin typeface="Arial" panose="020B0604020202020204" pitchFamily="34" charset="0"/>
              <a:cs typeface="Arial" panose="020B0604020202020204" pitchFamily="34" charset="0"/>
            </a:endParaRPr>
          </a:p>
          <a:p>
            <a:pPr marL="285750" indent="-285750">
              <a:buFont typeface="Wingdings" pitchFamily="2" charset="2"/>
              <a:buChar char="§"/>
            </a:pPr>
            <a:r>
              <a:rPr lang="en-US" dirty="0">
                <a:effectLst/>
                <a:latin typeface="Arial" panose="020B0604020202020204" pitchFamily="34" charset="0"/>
                <a:cs typeface="Arial" panose="020B0604020202020204" pitchFamily="34" charset="0"/>
              </a:rPr>
              <a:t>Press</a:t>
            </a:r>
            <a:r>
              <a:rPr lang="en-US" b="1" dirty="0">
                <a:effectLst/>
                <a:latin typeface="Arial" panose="020B0604020202020204" pitchFamily="34" charset="0"/>
                <a:cs typeface="Arial" panose="020B0604020202020204" pitchFamily="34" charset="0"/>
              </a:rPr>
              <a:t> Finish </a:t>
            </a:r>
            <a:r>
              <a:rPr lang="en-US" dirty="0">
                <a:effectLst/>
                <a:latin typeface="Arial" panose="020B0604020202020204" pitchFamily="34" charset="0"/>
                <a:cs typeface="Arial" panose="020B0604020202020204" pitchFamily="34" charset="0"/>
              </a:rPr>
              <a:t>to save the new channel settings.</a:t>
            </a:r>
          </a:p>
        </p:txBody>
      </p:sp>
      <p:sp>
        <p:nvSpPr>
          <p:cNvPr id="3" name="Slide Number Placeholder 2">
            <a:extLst>
              <a:ext uri="{FF2B5EF4-FFF2-40B4-BE49-F238E27FC236}">
                <a16:creationId xmlns:a16="http://schemas.microsoft.com/office/drawing/2014/main" id="{1025E846-3EC3-B75D-20D7-2897CDF1A2ED}"/>
              </a:ext>
            </a:extLst>
          </p:cNvPr>
          <p:cNvSpPr>
            <a:spLocks noGrp="1"/>
          </p:cNvSpPr>
          <p:nvPr>
            <p:ph type="sldNum" sz="quarter" idx="12"/>
          </p:nvPr>
        </p:nvSpPr>
        <p:spPr/>
        <p:txBody>
          <a:bodyPr/>
          <a:lstStyle/>
          <a:p>
            <a:fld id="{E978D400-3AD1-5849-ABFC-8F9AFA5999A3}" type="slidenum">
              <a:rPr lang="en-US" smtClean="0"/>
              <a:t>28</a:t>
            </a:fld>
            <a:endParaRPr lang="en-US"/>
          </a:p>
        </p:txBody>
      </p:sp>
    </p:spTree>
    <p:extLst>
      <p:ext uri="{BB962C8B-B14F-4D97-AF65-F5344CB8AC3E}">
        <p14:creationId xmlns:p14="http://schemas.microsoft.com/office/powerpoint/2010/main" val="119071004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D290DD-87AE-E741-78A4-367E48C15944}"/>
            </a:ext>
          </a:extLst>
        </p:cNvPr>
        <p:cNvGrpSpPr/>
        <p:nvPr/>
      </p:nvGrpSpPr>
      <p:grpSpPr>
        <a:xfrm>
          <a:off x="0" y="0"/>
          <a:ext cx="0" cy="0"/>
          <a:chOff x="0" y="0"/>
          <a:chExt cx="0" cy="0"/>
        </a:xfrm>
      </p:grpSpPr>
      <p:sp>
        <p:nvSpPr>
          <p:cNvPr id="5" name="Rectangle 2">
            <a:extLst>
              <a:ext uri="{FF2B5EF4-FFF2-40B4-BE49-F238E27FC236}">
                <a16:creationId xmlns:a16="http://schemas.microsoft.com/office/drawing/2014/main" id="{3E2C5C58-D7D6-8663-24D9-5079B5D8D8EA}"/>
              </a:ext>
            </a:extLst>
          </p:cNvPr>
          <p:cNvSpPr txBox="1">
            <a:spLocks noChangeArrowheads="1"/>
          </p:cNvSpPr>
          <p:nvPr/>
        </p:nvSpPr>
        <p:spPr>
          <a:xfrm>
            <a:off x="2209800" y="426309"/>
            <a:ext cx="7772400" cy="685800"/>
          </a:xfrm>
          <a:prstGeom prst="rect">
            <a:avLst/>
          </a:prstGeom>
        </p:spPr>
        <p:txBody>
          <a:bodyPr vert="horz" lIns="91440" tIns="45720" rIns="91440" bIns="45720" rtlCol="0" anchor="ctr">
            <a:normAutofit fontScale="8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latin typeface="Verdana" panose="020B0604030504040204" pitchFamily="34" charset="0"/>
                <a:ea typeface="Verdana" panose="020B0604030504040204" pitchFamily="34" charset="0"/>
                <a:cs typeface="Verdana" panose="020B0604030504040204" pitchFamily="34" charset="0"/>
              </a:rPr>
              <a:t>Setting Up Modbus Channels</a:t>
            </a:r>
            <a:endParaRPr lang="en-US" b="1" i="1" dirty="0">
              <a:latin typeface="Verdana" panose="020B0604030504040204" pitchFamily="34" charset="0"/>
              <a:ea typeface="Verdana" panose="020B0604030504040204" pitchFamily="34" charset="0"/>
              <a:cs typeface="Verdana" panose="020B0604030504040204" pitchFamily="34" charset="0"/>
            </a:endParaRPr>
          </a:p>
        </p:txBody>
      </p:sp>
      <p:pic>
        <p:nvPicPr>
          <p:cNvPr id="6" name="Picture 5">
            <a:extLst>
              <a:ext uri="{FF2B5EF4-FFF2-40B4-BE49-F238E27FC236}">
                <a16:creationId xmlns:a16="http://schemas.microsoft.com/office/drawing/2014/main" id="{530AEBE4-CEE3-7A60-C034-D7F1C1B15FF1}"/>
              </a:ext>
            </a:extLst>
          </p:cNvPr>
          <p:cNvPicPr>
            <a:picLocks noChangeAspect="1"/>
          </p:cNvPicPr>
          <p:nvPr/>
        </p:nvPicPr>
        <p:blipFill>
          <a:blip r:embed="rId3"/>
          <a:srcRect/>
          <a:stretch/>
        </p:blipFill>
        <p:spPr>
          <a:xfrm>
            <a:off x="5936848" y="1591576"/>
            <a:ext cx="6102148" cy="3715081"/>
          </a:xfrm>
          <a:prstGeom prst="rect">
            <a:avLst/>
          </a:prstGeom>
        </p:spPr>
      </p:pic>
      <p:sp>
        <p:nvSpPr>
          <p:cNvPr id="2" name="TextBox 1">
            <a:extLst>
              <a:ext uri="{FF2B5EF4-FFF2-40B4-BE49-F238E27FC236}">
                <a16:creationId xmlns:a16="http://schemas.microsoft.com/office/drawing/2014/main" id="{AF54E95C-8A92-0ACC-5D89-47DDDF9634BA}"/>
              </a:ext>
            </a:extLst>
          </p:cNvPr>
          <p:cNvSpPr txBox="1"/>
          <p:nvPr/>
        </p:nvSpPr>
        <p:spPr>
          <a:xfrm>
            <a:off x="0" y="2529125"/>
            <a:ext cx="5790838" cy="2585323"/>
          </a:xfrm>
          <a:prstGeom prst="rect">
            <a:avLst/>
          </a:prstGeom>
          <a:noFill/>
        </p:spPr>
        <p:txBody>
          <a:bodyPr wrap="square" rtlCol="0">
            <a:spAutoFit/>
          </a:bodyPr>
          <a:lstStyle/>
          <a:p>
            <a:pPr marL="285750" indent="-285750">
              <a:buFont typeface="Wingdings" pitchFamily="2" charset="2"/>
              <a:buChar char="§"/>
            </a:pPr>
            <a:r>
              <a:rPr lang="en-US" dirty="0">
                <a:effectLst/>
                <a:latin typeface="Arial" panose="020B0604020202020204" pitchFamily="34" charset="0"/>
                <a:cs typeface="Arial" panose="020B0604020202020204" pitchFamily="34" charset="0"/>
              </a:rPr>
              <a:t>While in normal operation, press </a:t>
            </a:r>
            <a:r>
              <a:rPr lang="en-US" b="1" dirty="0">
                <a:effectLst/>
                <a:latin typeface="Arial" panose="020B0604020202020204" pitchFamily="34" charset="0"/>
                <a:cs typeface="Arial" panose="020B0604020202020204" pitchFamily="34" charset="0"/>
              </a:rPr>
              <a:t>Setup</a:t>
            </a:r>
            <a:r>
              <a:rPr lang="en-US" dirty="0">
                <a:effectLst/>
                <a:latin typeface="Arial" panose="020B0604020202020204" pitchFamily="34" charset="0"/>
                <a:cs typeface="Arial" panose="020B0604020202020204" pitchFamily="34" charset="0"/>
              </a:rPr>
              <a:t>.</a:t>
            </a:r>
          </a:p>
          <a:p>
            <a:pPr marL="285750" indent="-285750">
              <a:buFont typeface="Wingdings" pitchFamily="2" charset="2"/>
              <a:buChar char="§"/>
            </a:pPr>
            <a:endParaRPr lang="en-US" dirty="0">
              <a:effectLst/>
              <a:latin typeface="Arial" panose="020B0604020202020204" pitchFamily="34" charset="0"/>
              <a:cs typeface="Arial" panose="020B0604020202020204" pitchFamily="34" charset="0"/>
            </a:endParaRPr>
          </a:p>
          <a:p>
            <a:pPr marL="285750" indent="-285750">
              <a:buFont typeface="Wingdings" pitchFamily="2" charset="2"/>
              <a:buChar char="§"/>
            </a:pPr>
            <a:r>
              <a:rPr lang="en-US" dirty="0">
                <a:effectLst/>
                <a:latin typeface="Arial" panose="020B0604020202020204" pitchFamily="34" charset="0"/>
                <a:cs typeface="Arial" panose="020B0604020202020204" pitchFamily="34" charset="0"/>
              </a:rPr>
              <a:t>If a password is enabled for Setup Mode, use the keypad to enter the password. The default password is </a:t>
            </a:r>
            <a:r>
              <a:rPr lang="en-US" b="1" dirty="0">
                <a:effectLst/>
                <a:latin typeface="Arial" panose="020B0604020202020204" pitchFamily="34" charset="0"/>
                <a:cs typeface="Arial" panose="020B0604020202020204" pitchFamily="34" charset="0"/>
              </a:rPr>
              <a:t>1234</a:t>
            </a:r>
            <a:r>
              <a:rPr lang="en-US" dirty="0">
                <a:effectLst/>
                <a:latin typeface="Arial" panose="020B0604020202020204" pitchFamily="34" charset="0"/>
                <a:cs typeface="Arial" panose="020B0604020202020204" pitchFamily="34" charset="0"/>
              </a:rPr>
              <a:t>.</a:t>
            </a:r>
          </a:p>
          <a:p>
            <a:pPr marL="285750" indent="-285750">
              <a:buFont typeface="Wingdings" pitchFamily="2" charset="2"/>
              <a:buChar char="§"/>
            </a:pPr>
            <a:endParaRPr lang="en-US" dirty="0">
              <a:latin typeface="Arial" panose="020B0604020202020204" pitchFamily="34" charset="0"/>
              <a:cs typeface="Arial" panose="020B0604020202020204" pitchFamily="34" charset="0"/>
            </a:endParaRPr>
          </a:p>
          <a:p>
            <a:pPr marL="285750" indent="-285750">
              <a:buFont typeface="Wingdings" pitchFamily="2" charset="2"/>
              <a:buChar char="§"/>
            </a:pPr>
            <a:r>
              <a:rPr lang="en-US" dirty="0">
                <a:effectLst/>
                <a:latin typeface="Arial" panose="020B0604020202020204" pitchFamily="34" charset="0"/>
                <a:cs typeface="Arial" panose="020B0604020202020204" pitchFamily="34" charset="0"/>
              </a:rPr>
              <a:t>A pop-up message will indicate whether the relays remain active or deactivate upon entering Setup Mode. Press </a:t>
            </a:r>
            <a:r>
              <a:rPr lang="en-US" b="1" dirty="0">
                <a:effectLst/>
                <a:latin typeface="Arial" panose="020B0604020202020204" pitchFamily="34" charset="0"/>
                <a:cs typeface="Arial" panose="020B0604020202020204" pitchFamily="34" charset="0"/>
              </a:rPr>
              <a:t>OK</a:t>
            </a:r>
            <a:r>
              <a:rPr lang="en-US" dirty="0">
                <a:effectLst/>
                <a:latin typeface="Arial" panose="020B0604020202020204" pitchFamily="34" charset="0"/>
                <a:cs typeface="Arial" panose="020B0604020202020204" pitchFamily="34" charset="0"/>
              </a:rPr>
              <a:t> to proceed to Setup Mode.</a:t>
            </a:r>
          </a:p>
        </p:txBody>
      </p:sp>
      <p:sp>
        <p:nvSpPr>
          <p:cNvPr id="3" name="TextBox 2">
            <a:extLst>
              <a:ext uri="{FF2B5EF4-FFF2-40B4-BE49-F238E27FC236}">
                <a16:creationId xmlns:a16="http://schemas.microsoft.com/office/drawing/2014/main" id="{7BC611AD-934D-C308-BD9B-078F135A590A}"/>
              </a:ext>
            </a:extLst>
          </p:cNvPr>
          <p:cNvSpPr txBox="1"/>
          <p:nvPr/>
        </p:nvSpPr>
        <p:spPr>
          <a:xfrm>
            <a:off x="153004" y="1028677"/>
            <a:ext cx="11885992" cy="369332"/>
          </a:xfrm>
          <a:prstGeom prst="rect">
            <a:avLst/>
          </a:prstGeom>
          <a:noFill/>
        </p:spPr>
        <p:txBody>
          <a:bodyPr wrap="square" rtlCol="0">
            <a:spAutoFit/>
          </a:bodyPr>
          <a:lstStyle/>
          <a:p>
            <a:pPr algn="ctr"/>
            <a:r>
              <a:rPr lang="en-US" i="1" u="sng" dirty="0">
                <a:effectLst/>
                <a:latin typeface="Arial" panose="020B0604020202020204" pitchFamily="34" charset="0"/>
                <a:cs typeface="Arial" panose="020B0604020202020204" pitchFamily="34" charset="0"/>
              </a:rPr>
              <a:t>This method is REQUIRED for connecting VOC and T3A detectors</a:t>
            </a:r>
            <a:endParaRPr lang="en-US" b="1" i="1" u="sng" dirty="0">
              <a:effectLst/>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C9DD98F4-97EF-3306-E963-80D7A4FF9B4E}"/>
              </a:ext>
            </a:extLst>
          </p:cNvPr>
          <p:cNvSpPr>
            <a:spLocks noGrp="1"/>
          </p:cNvSpPr>
          <p:nvPr>
            <p:ph type="sldNum" sz="quarter" idx="12"/>
          </p:nvPr>
        </p:nvSpPr>
        <p:spPr/>
        <p:txBody>
          <a:bodyPr/>
          <a:lstStyle/>
          <a:p>
            <a:fld id="{E978D400-3AD1-5849-ABFC-8F9AFA5999A3}" type="slidenum">
              <a:rPr lang="en-US" smtClean="0"/>
              <a:t>29</a:t>
            </a:fld>
            <a:endParaRPr lang="en-US"/>
          </a:p>
        </p:txBody>
      </p:sp>
    </p:spTree>
    <p:extLst>
      <p:ext uri="{BB962C8B-B14F-4D97-AF65-F5344CB8AC3E}">
        <p14:creationId xmlns:p14="http://schemas.microsoft.com/office/powerpoint/2010/main" val="1229803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235F09C-2402-5440-BCC4-2B129B3E8BD9}"/>
              </a:ext>
            </a:extLst>
          </p:cNvPr>
          <p:cNvPicPr>
            <a:picLocks noChangeAspect="1"/>
          </p:cNvPicPr>
          <p:nvPr/>
        </p:nvPicPr>
        <p:blipFill>
          <a:blip r:embed="rId2"/>
          <a:stretch>
            <a:fillRect/>
          </a:stretch>
        </p:blipFill>
        <p:spPr>
          <a:xfrm>
            <a:off x="5302955" y="142957"/>
            <a:ext cx="4929065" cy="6572086"/>
          </a:xfrm>
          <a:prstGeom prst="rect">
            <a:avLst/>
          </a:prstGeom>
        </p:spPr>
      </p:pic>
      <p:sp>
        <p:nvSpPr>
          <p:cNvPr id="3" name="Rectangle 2">
            <a:extLst>
              <a:ext uri="{FF2B5EF4-FFF2-40B4-BE49-F238E27FC236}">
                <a16:creationId xmlns:a16="http://schemas.microsoft.com/office/drawing/2014/main" id="{C12D7818-3B4D-A521-DA85-DB0A0270A0A6}"/>
              </a:ext>
            </a:extLst>
          </p:cNvPr>
          <p:cNvSpPr txBox="1">
            <a:spLocks noChangeArrowheads="1"/>
          </p:cNvSpPr>
          <p:nvPr/>
        </p:nvSpPr>
        <p:spPr>
          <a:xfrm>
            <a:off x="-1378352" y="3086100"/>
            <a:ext cx="7772400" cy="685800"/>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latin typeface="Verdana" panose="020B0604030504040204" pitchFamily="34" charset="0"/>
                <a:ea typeface="Verdana" panose="020B0604030504040204" pitchFamily="34" charset="0"/>
                <a:cs typeface="Verdana" panose="020B0604030504040204" pitchFamily="34" charset="0"/>
              </a:rPr>
              <a:t>Interior Detail</a:t>
            </a:r>
          </a:p>
        </p:txBody>
      </p:sp>
      <p:sp>
        <p:nvSpPr>
          <p:cNvPr id="2" name="Slide Number Placeholder 1">
            <a:extLst>
              <a:ext uri="{FF2B5EF4-FFF2-40B4-BE49-F238E27FC236}">
                <a16:creationId xmlns:a16="http://schemas.microsoft.com/office/drawing/2014/main" id="{89E359AB-AD5D-F6E0-D82D-55DEB72FFA52}"/>
              </a:ext>
            </a:extLst>
          </p:cNvPr>
          <p:cNvSpPr>
            <a:spLocks noGrp="1"/>
          </p:cNvSpPr>
          <p:nvPr>
            <p:ph type="sldNum" sz="quarter" idx="12"/>
          </p:nvPr>
        </p:nvSpPr>
        <p:spPr/>
        <p:txBody>
          <a:bodyPr/>
          <a:lstStyle/>
          <a:p>
            <a:fld id="{E978D400-3AD1-5849-ABFC-8F9AFA5999A3}" type="slidenum">
              <a:rPr lang="en-US" smtClean="0"/>
              <a:t>3</a:t>
            </a:fld>
            <a:endParaRPr lang="en-US"/>
          </a:p>
        </p:txBody>
      </p:sp>
    </p:spTree>
    <p:extLst>
      <p:ext uri="{BB962C8B-B14F-4D97-AF65-F5344CB8AC3E}">
        <p14:creationId xmlns:p14="http://schemas.microsoft.com/office/powerpoint/2010/main" val="21546409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FDEA31-00A7-D0C6-6F02-1DD804DA6486}"/>
            </a:ext>
          </a:extLst>
        </p:cNvPr>
        <p:cNvGrpSpPr/>
        <p:nvPr/>
      </p:nvGrpSpPr>
      <p:grpSpPr>
        <a:xfrm>
          <a:off x="0" y="0"/>
          <a:ext cx="0" cy="0"/>
          <a:chOff x="0" y="0"/>
          <a:chExt cx="0" cy="0"/>
        </a:xfrm>
      </p:grpSpPr>
      <p:sp>
        <p:nvSpPr>
          <p:cNvPr id="5" name="Rectangle 2">
            <a:extLst>
              <a:ext uri="{FF2B5EF4-FFF2-40B4-BE49-F238E27FC236}">
                <a16:creationId xmlns:a16="http://schemas.microsoft.com/office/drawing/2014/main" id="{C1236A2E-4397-950A-2281-591850C88E38}"/>
              </a:ext>
            </a:extLst>
          </p:cNvPr>
          <p:cNvSpPr txBox="1">
            <a:spLocks noChangeArrowheads="1"/>
          </p:cNvSpPr>
          <p:nvPr/>
        </p:nvSpPr>
        <p:spPr>
          <a:xfrm>
            <a:off x="2209800" y="426309"/>
            <a:ext cx="7772400" cy="685800"/>
          </a:xfrm>
          <a:prstGeom prst="rect">
            <a:avLst/>
          </a:prstGeom>
        </p:spPr>
        <p:txBody>
          <a:bodyPr vert="horz" lIns="91440" tIns="45720" rIns="91440" bIns="45720" rtlCol="0" anchor="ctr">
            <a:normAutofit fontScale="6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latin typeface="Verdana" panose="020B0604030504040204" pitchFamily="34" charset="0"/>
                <a:ea typeface="Verdana" panose="020B0604030504040204" pitchFamily="34" charset="0"/>
                <a:cs typeface="Verdana" panose="020B0604030504040204" pitchFamily="34" charset="0"/>
              </a:rPr>
              <a:t>Setting Up Modbus Channels (cont’d)</a:t>
            </a:r>
            <a:endParaRPr lang="en-US" b="1" i="1" dirty="0">
              <a:latin typeface="Verdana" panose="020B0604030504040204" pitchFamily="34" charset="0"/>
              <a:ea typeface="Verdana" panose="020B0604030504040204" pitchFamily="34" charset="0"/>
              <a:cs typeface="Verdana" panose="020B0604030504040204" pitchFamily="34" charset="0"/>
            </a:endParaRPr>
          </a:p>
        </p:txBody>
      </p:sp>
      <p:pic>
        <p:nvPicPr>
          <p:cNvPr id="6" name="Picture 5">
            <a:extLst>
              <a:ext uri="{FF2B5EF4-FFF2-40B4-BE49-F238E27FC236}">
                <a16:creationId xmlns:a16="http://schemas.microsoft.com/office/drawing/2014/main" id="{D1D90B75-2215-62CD-893D-B825047C54B0}"/>
              </a:ext>
            </a:extLst>
          </p:cNvPr>
          <p:cNvPicPr>
            <a:picLocks noChangeAspect="1"/>
          </p:cNvPicPr>
          <p:nvPr/>
        </p:nvPicPr>
        <p:blipFill>
          <a:blip r:embed="rId3"/>
          <a:srcRect/>
          <a:stretch/>
        </p:blipFill>
        <p:spPr>
          <a:xfrm>
            <a:off x="5936848" y="1591803"/>
            <a:ext cx="6102148" cy="3714627"/>
          </a:xfrm>
          <a:prstGeom prst="rect">
            <a:avLst/>
          </a:prstGeom>
        </p:spPr>
      </p:pic>
      <p:sp>
        <p:nvSpPr>
          <p:cNvPr id="4" name="TextBox 3">
            <a:extLst>
              <a:ext uri="{FF2B5EF4-FFF2-40B4-BE49-F238E27FC236}">
                <a16:creationId xmlns:a16="http://schemas.microsoft.com/office/drawing/2014/main" id="{6DEA1E20-F1CC-19F7-70A3-133ABBDA24E2}"/>
              </a:ext>
            </a:extLst>
          </p:cNvPr>
          <p:cNvSpPr txBox="1"/>
          <p:nvPr/>
        </p:nvSpPr>
        <p:spPr>
          <a:xfrm>
            <a:off x="1365812" y="3582422"/>
            <a:ext cx="5790838" cy="369332"/>
          </a:xfrm>
          <a:prstGeom prst="rect">
            <a:avLst/>
          </a:prstGeom>
          <a:noFill/>
        </p:spPr>
        <p:txBody>
          <a:bodyPr wrap="square" rtlCol="0">
            <a:spAutoFit/>
          </a:bodyPr>
          <a:lstStyle/>
          <a:p>
            <a:pPr marL="285750" indent="-285750">
              <a:buFont typeface="Wingdings" pitchFamily="2" charset="2"/>
              <a:buChar char="§"/>
            </a:pPr>
            <a:r>
              <a:rPr lang="en-US" dirty="0">
                <a:effectLst/>
                <a:latin typeface="Arial" panose="020B0604020202020204" pitchFamily="34" charset="0"/>
                <a:cs typeface="Arial" panose="020B0604020202020204" pitchFamily="34" charset="0"/>
              </a:rPr>
              <a:t>Press </a:t>
            </a:r>
            <a:r>
              <a:rPr lang="en-US" b="1" dirty="0">
                <a:effectLst/>
                <a:latin typeface="Arial" panose="020B0604020202020204" pitchFamily="34" charset="0"/>
                <a:cs typeface="Arial" panose="020B0604020202020204" pitchFamily="34" charset="0"/>
              </a:rPr>
              <a:t>Channel Settings.</a:t>
            </a:r>
          </a:p>
        </p:txBody>
      </p:sp>
      <p:sp>
        <p:nvSpPr>
          <p:cNvPr id="2" name="Slide Number Placeholder 1">
            <a:extLst>
              <a:ext uri="{FF2B5EF4-FFF2-40B4-BE49-F238E27FC236}">
                <a16:creationId xmlns:a16="http://schemas.microsoft.com/office/drawing/2014/main" id="{087A957D-5DFD-D184-97AD-3989754A3D24}"/>
              </a:ext>
            </a:extLst>
          </p:cNvPr>
          <p:cNvSpPr>
            <a:spLocks noGrp="1"/>
          </p:cNvSpPr>
          <p:nvPr>
            <p:ph type="sldNum" sz="quarter" idx="12"/>
          </p:nvPr>
        </p:nvSpPr>
        <p:spPr/>
        <p:txBody>
          <a:bodyPr/>
          <a:lstStyle/>
          <a:p>
            <a:fld id="{E978D400-3AD1-5849-ABFC-8F9AFA5999A3}" type="slidenum">
              <a:rPr lang="en-US" smtClean="0"/>
              <a:t>30</a:t>
            </a:fld>
            <a:endParaRPr lang="en-US"/>
          </a:p>
        </p:txBody>
      </p:sp>
    </p:spTree>
    <p:extLst>
      <p:ext uri="{BB962C8B-B14F-4D97-AF65-F5344CB8AC3E}">
        <p14:creationId xmlns:p14="http://schemas.microsoft.com/office/powerpoint/2010/main" val="420622168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09A9C6-9A0D-59BC-51B5-CF52F03263F2}"/>
            </a:ext>
          </a:extLst>
        </p:cNvPr>
        <p:cNvGrpSpPr/>
        <p:nvPr/>
      </p:nvGrpSpPr>
      <p:grpSpPr>
        <a:xfrm>
          <a:off x="0" y="0"/>
          <a:ext cx="0" cy="0"/>
          <a:chOff x="0" y="0"/>
          <a:chExt cx="0" cy="0"/>
        </a:xfrm>
      </p:grpSpPr>
      <p:sp>
        <p:nvSpPr>
          <p:cNvPr id="5" name="Rectangle 2">
            <a:extLst>
              <a:ext uri="{FF2B5EF4-FFF2-40B4-BE49-F238E27FC236}">
                <a16:creationId xmlns:a16="http://schemas.microsoft.com/office/drawing/2014/main" id="{FE4C719C-5DE0-DB8A-2A2C-A88F500994B2}"/>
              </a:ext>
            </a:extLst>
          </p:cNvPr>
          <p:cNvSpPr txBox="1">
            <a:spLocks noChangeArrowheads="1"/>
          </p:cNvSpPr>
          <p:nvPr/>
        </p:nvSpPr>
        <p:spPr>
          <a:xfrm>
            <a:off x="2209800" y="426309"/>
            <a:ext cx="7772400" cy="685800"/>
          </a:xfrm>
          <a:prstGeom prst="rect">
            <a:avLst/>
          </a:prstGeom>
        </p:spPr>
        <p:txBody>
          <a:bodyPr vert="horz" lIns="91440" tIns="45720" rIns="91440" bIns="45720" rtlCol="0" anchor="ctr">
            <a:normAutofit fontScale="6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latin typeface="Verdana" panose="020B0604030504040204" pitchFamily="34" charset="0"/>
                <a:ea typeface="Verdana" panose="020B0604030504040204" pitchFamily="34" charset="0"/>
                <a:cs typeface="Verdana" panose="020B0604030504040204" pitchFamily="34" charset="0"/>
              </a:rPr>
              <a:t>Setting Up Modbus Channels (cont’d)</a:t>
            </a:r>
            <a:endParaRPr lang="en-US" b="1" i="1" dirty="0">
              <a:latin typeface="Verdana" panose="020B0604030504040204" pitchFamily="34" charset="0"/>
              <a:ea typeface="Verdana" panose="020B0604030504040204" pitchFamily="34" charset="0"/>
              <a:cs typeface="Verdana" panose="020B0604030504040204" pitchFamily="34" charset="0"/>
            </a:endParaRPr>
          </a:p>
        </p:txBody>
      </p:sp>
      <p:pic>
        <p:nvPicPr>
          <p:cNvPr id="6" name="Picture 5">
            <a:extLst>
              <a:ext uri="{FF2B5EF4-FFF2-40B4-BE49-F238E27FC236}">
                <a16:creationId xmlns:a16="http://schemas.microsoft.com/office/drawing/2014/main" id="{D99F49AD-B09B-1053-AA80-5246934B0DA1}"/>
              </a:ext>
            </a:extLst>
          </p:cNvPr>
          <p:cNvPicPr>
            <a:picLocks noChangeAspect="1"/>
          </p:cNvPicPr>
          <p:nvPr/>
        </p:nvPicPr>
        <p:blipFill>
          <a:blip r:embed="rId3"/>
          <a:srcRect/>
          <a:stretch/>
        </p:blipFill>
        <p:spPr>
          <a:xfrm>
            <a:off x="5936848" y="1629961"/>
            <a:ext cx="6102148" cy="3638310"/>
          </a:xfrm>
          <a:prstGeom prst="rect">
            <a:avLst/>
          </a:prstGeom>
        </p:spPr>
      </p:pic>
      <p:sp>
        <p:nvSpPr>
          <p:cNvPr id="4" name="TextBox 3">
            <a:extLst>
              <a:ext uri="{FF2B5EF4-FFF2-40B4-BE49-F238E27FC236}">
                <a16:creationId xmlns:a16="http://schemas.microsoft.com/office/drawing/2014/main" id="{C6FA2FDB-F4F0-00F7-E65E-0F6D5F60DAAA}"/>
              </a:ext>
            </a:extLst>
          </p:cNvPr>
          <p:cNvSpPr txBox="1"/>
          <p:nvPr/>
        </p:nvSpPr>
        <p:spPr>
          <a:xfrm>
            <a:off x="1365812" y="3582422"/>
            <a:ext cx="5790838" cy="1200329"/>
          </a:xfrm>
          <a:prstGeom prst="rect">
            <a:avLst/>
          </a:prstGeom>
          <a:noFill/>
        </p:spPr>
        <p:txBody>
          <a:bodyPr wrap="square" rtlCol="0">
            <a:spAutoFit/>
          </a:bodyPr>
          <a:lstStyle/>
          <a:p>
            <a:pPr marL="285750" indent="-285750">
              <a:buFont typeface="Wingdings" pitchFamily="2" charset="2"/>
              <a:buChar char="§"/>
            </a:pPr>
            <a:r>
              <a:rPr lang="en-US" dirty="0">
                <a:effectLst/>
                <a:latin typeface="Arial" panose="020B0604020202020204" pitchFamily="34" charset="0"/>
                <a:cs typeface="Arial" panose="020B0604020202020204" pitchFamily="34" charset="0"/>
              </a:rPr>
              <a:t>Press the channel number(s)</a:t>
            </a:r>
            <a:br>
              <a:rPr lang="en-US" dirty="0">
                <a:effectLst/>
                <a:latin typeface="Arial" panose="020B0604020202020204" pitchFamily="34" charset="0"/>
                <a:cs typeface="Arial" panose="020B0604020202020204" pitchFamily="34" charset="0"/>
              </a:rPr>
            </a:br>
            <a:r>
              <a:rPr lang="en-US" dirty="0">
                <a:effectLst/>
                <a:latin typeface="Arial" panose="020B0604020202020204" pitchFamily="34" charset="0"/>
                <a:cs typeface="Arial" panose="020B0604020202020204" pitchFamily="34" charset="0"/>
              </a:rPr>
              <a:t>of the channel(s) you would like</a:t>
            </a:r>
            <a:br>
              <a:rPr lang="en-US" dirty="0">
                <a:effectLst/>
                <a:latin typeface="Arial" panose="020B0604020202020204" pitchFamily="34" charset="0"/>
                <a:cs typeface="Arial" panose="020B0604020202020204" pitchFamily="34" charset="0"/>
              </a:rPr>
            </a:br>
            <a:r>
              <a:rPr lang="en-US" dirty="0">
                <a:effectLst/>
                <a:latin typeface="Arial" panose="020B0604020202020204" pitchFamily="34" charset="0"/>
                <a:cs typeface="Arial" panose="020B0604020202020204" pitchFamily="34" charset="0"/>
              </a:rPr>
              <a:t>to set up using the Channel</a:t>
            </a:r>
            <a:br>
              <a:rPr lang="en-US" dirty="0">
                <a:effectLst/>
                <a:latin typeface="Arial" panose="020B0604020202020204" pitchFamily="34" charset="0"/>
                <a:cs typeface="Arial" panose="020B0604020202020204" pitchFamily="34" charset="0"/>
              </a:rPr>
            </a:br>
            <a:r>
              <a:rPr lang="en-US" dirty="0">
                <a:effectLst/>
                <a:latin typeface="Arial" panose="020B0604020202020204" pitchFamily="34" charset="0"/>
                <a:cs typeface="Arial" panose="020B0604020202020204" pitchFamily="34" charset="0"/>
              </a:rPr>
              <a:t>Wizard.</a:t>
            </a:r>
            <a:endParaRPr lang="en-US" b="1" dirty="0">
              <a:effectLst/>
              <a:latin typeface="Arial" panose="020B0604020202020204" pitchFamily="34" charset="0"/>
              <a:cs typeface="Arial" panose="020B0604020202020204" pitchFamily="34" charset="0"/>
            </a:endParaRPr>
          </a:p>
        </p:txBody>
      </p:sp>
      <p:sp>
        <p:nvSpPr>
          <p:cNvPr id="2" name="Slide Number Placeholder 1">
            <a:extLst>
              <a:ext uri="{FF2B5EF4-FFF2-40B4-BE49-F238E27FC236}">
                <a16:creationId xmlns:a16="http://schemas.microsoft.com/office/drawing/2014/main" id="{F0CDBFC5-CC66-42B5-AC10-64B973092AA8}"/>
              </a:ext>
            </a:extLst>
          </p:cNvPr>
          <p:cNvSpPr>
            <a:spLocks noGrp="1"/>
          </p:cNvSpPr>
          <p:nvPr>
            <p:ph type="sldNum" sz="quarter" idx="12"/>
          </p:nvPr>
        </p:nvSpPr>
        <p:spPr/>
        <p:txBody>
          <a:bodyPr/>
          <a:lstStyle/>
          <a:p>
            <a:fld id="{E978D400-3AD1-5849-ABFC-8F9AFA5999A3}" type="slidenum">
              <a:rPr lang="en-US" smtClean="0"/>
              <a:t>31</a:t>
            </a:fld>
            <a:endParaRPr lang="en-US"/>
          </a:p>
        </p:txBody>
      </p:sp>
    </p:spTree>
    <p:extLst>
      <p:ext uri="{BB962C8B-B14F-4D97-AF65-F5344CB8AC3E}">
        <p14:creationId xmlns:p14="http://schemas.microsoft.com/office/powerpoint/2010/main" val="391943227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2AA98-18AC-F2B9-CC17-F15B774CCADE}"/>
            </a:ext>
          </a:extLst>
        </p:cNvPr>
        <p:cNvGrpSpPr/>
        <p:nvPr/>
      </p:nvGrpSpPr>
      <p:grpSpPr>
        <a:xfrm>
          <a:off x="0" y="0"/>
          <a:ext cx="0" cy="0"/>
          <a:chOff x="0" y="0"/>
          <a:chExt cx="0" cy="0"/>
        </a:xfrm>
      </p:grpSpPr>
      <p:sp>
        <p:nvSpPr>
          <p:cNvPr id="5" name="Rectangle 2">
            <a:extLst>
              <a:ext uri="{FF2B5EF4-FFF2-40B4-BE49-F238E27FC236}">
                <a16:creationId xmlns:a16="http://schemas.microsoft.com/office/drawing/2014/main" id="{2E7BEE7F-5089-7880-DADF-7EE6AB18D160}"/>
              </a:ext>
            </a:extLst>
          </p:cNvPr>
          <p:cNvSpPr txBox="1">
            <a:spLocks noChangeArrowheads="1"/>
          </p:cNvSpPr>
          <p:nvPr/>
        </p:nvSpPr>
        <p:spPr>
          <a:xfrm>
            <a:off x="2209800" y="426309"/>
            <a:ext cx="7772400" cy="685800"/>
          </a:xfrm>
          <a:prstGeom prst="rect">
            <a:avLst/>
          </a:prstGeom>
        </p:spPr>
        <p:txBody>
          <a:bodyPr vert="horz" lIns="91440" tIns="45720" rIns="91440" bIns="45720" rtlCol="0" anchor="ctr">
            <a:normAutofit fontScale="6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latin typeface="Verdana" panose="020B0604030504040204" pitchFamily="34" charset="0"/>
                <a:ea typeface="Verdana" panose="020B0604030504040204" pitchFamily="34" charset="0"/>
                <a:cs typeface="Verdana" panose="020B0604030504040204" pitchFamily="34" charset="0"/>
              </a:rPr>
              <a:t>Setting Up Modbus Channels (cont’d)</a:t>
            </a:r>
            <a:endParaRPr lang="en-US" b="1" i="1" dirty="0">
              <a:latin typeface="Verdana" panose="020B0604030504040204" pitchFamily="34" charset="0"/>
              <a:ea typeface="Verdana" panose="020B0604030504040204" pitchFamily="34" charset="0"/>
              <a:cs typeface="Verdana" panose="020B0604030504040204" pitchFamily="34" charset="0"/>
            </a:endParaRPr>
          </a:p>
        </p:txBody>
      </p:sp>
      <p:pic>
        <p:nvPicPr>
          <p:cNvPr id="6" name="Picture 5">
            <a:extLst>
              <a:ext uri="{FF2B5EF4-FFF2-40B4-BE49-F238E27FC236}">
                <a16:creationId xmlns:a16="http://schemas.microsoft.com/office/drawing/2014/main" id="{DFD5C321-D73E-78AE-BA58-C2A8621804B4}"/>
              </a:ext>
            </a:extLst>
          </p:cNvPr>
          <p:cNvPicPr>
            <a:picLocks noChangeAspect="1"/>
          </p:cNvPicPr>
          <p:nvPr/>
        </p:nvPicPr>
        <p:blipFill>
          <a:blip r:embed="rId3"/>
          <a:srcRect/>
          <a:stretch/>
        </p:blipFill>
        <p:spPr>
          <a:xfrm>
            <a:off x="5964448" y="1629961"/>
            <a:ext cx="6046947" cy="3638310"/>
          </a:xfrm>
          <a:prstGeom prst="rect">
            <a:avLst/>
          </a:prstGeom>
        </p:spPr>
      </p:pic>
      <p:sp>
        <p:nvSpPr>
          <p:cNvPr id="2" name="TextBox 1">
            <a:extLst>
              <a:ext uri="{FF2B5EF4-FFF2-40B4-BE49-F238E27FC236}">
                <a16:creationId xmlns:a16="http://schemas.microsoft.com/office/drawing/2014/main" id="{74CFD8BA-E9E5-7B4E-DA6F-66C653D80B36}"/>
              </a:ext>
            </a:extLst>
          </p:cNvPr>
          <p:cNvSpPr txBox="1"/>
          <p:nvPr/>
        </p:nvSpPr>
        <p:spPr>
          <a:xfrm>
            <a:off x="1365812" y="3582422"/>
            <a:ext cx="5790838" cy="369332"/>
          </a:xfrm>
          <a:prstGeom prst="rect">
            <a:avLst/>
          </a:prstGeom>
          <a:noFill/>
        </p:spPr>
        <p:txBody>
          <a:bodyPr wrap="square" rtlCol="0">
            <a:spAutoFit/>
          </a:bodyPr>
          <a:lstStyle/>
          <a:p>
            <a:pPr marL="285750" indent="-285750">
              <a:buFont typeface="Wingdings" pitchFamily="2" charset="2"/>
              <a:buChar char="§"/>
            </a:pPr>
            <a:r>
              <a:rPr lang="en-US" dirty="0">
                <a:effectLst/>
                <a:latin typeface="Arial" panose="020B0604020202020204" pitchFamily="34" charset="0"/>
                <a:cs typeface="Arial" panose="020B0604020202020204" pitchFamily="34" charset="0"/>
              </a:rPr>
              <a:t>Press </a:t>
            </a:r>
            <a:r>
              <a:rPr lang="en-US" b="1" dirty="0">
                <a:effectLst/>
                <a:latin typeface="Arial" panose="020B0604020202020204" pitchFamily="34" charset="0"/>
                <a:cs typeface="Arial" panose="020B0604020202020204" pitchFamily="34" charset="0"/>
              </a:rPr>
              <a:t>Change State.</a:t>
            </a:r>
          </a:p>
        </p:txBody>
      </p:sp>
      <p:sp>
        <p:nvSpPr>
          <p:cNvPr id="3" name="Slide Number Placeholder 2">
            <a:extLst>
              <a:ext uri="{FF2B5EF4-FFF2-40B4-BE49-F238E27FC236}">
                <a16:creationId xmlns:a16="http://schemas.microsoft.com/office/drawing/2014/main" id="{D1743329-8B68-D82E-D7AA-9F074C013517}"/>
              </a:ext>
            </a:extLst>
          </p:cNvPr>
          <p:cNvSpPr>
            <a:spLocks noGrp="1"/>
          </p:cNvSpPr>
          <p:nvPr>
            <p:ph type="sldNum" sz="quarter" idx="12"/>
          </p:nvPr>
        </p:nvSpPr>
        <p:spPr/>
        <p:txBody>
          <a:bodyPr/>
          <a:lstStyle/>
          <a:p>
            <a:fld id="{E978D400-3AD1-5849-ABFC-8F9AFA5999A3}" type="slidenum">
              <a:rPr lang="en-US" smtClean="0"/>
              <a:t>32</a:t>
            </a:fld>
            <a:endParaRPr lang="en-US"/>
          </a:p>
        </p:txBody>
      </p:sp>
    </p:spTree>
    <p:extLst>
      <p:ext uri="{BB962C8B-B14F-4D97-AF65-F5344CB8AC3E}">
        <p14:creationId xmlns:p14="http://schemas.microsoft.com/office/powerpoint/2010/main" val="387042980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4B6723-A5B7-44B7-5D86-44DA46517591}"/>
            </a:ext>
          </a:extLst>
        </p:cNvPr>
        <p:cNvGrpSpPr/>
        <p:nvPr/>
      </p:nvGrpSpPr>
      <p:grpSpPr>
        <a:xfrm>
          <a:off x="0" y="0"/>
          <a:ext cx="0" cy="0"/>
          <a:chOff x="0" y="0"/>
          <a:chExt cx="0" cy="0"/>
        </a:xfrm>
      </p:grpSpPr>
      <p:sp>
        <p:nvSpPr>
          <p:cNvPr id="5" name="Rectangle 2">
            <a:extLst>
              <a:ext uri="{FF2B5EF4-FFF2-40B4-BE49-F238E27FC236}">
                <a16:creationId xmlns:a16="http://schemas.microsoft.com/office/drawing/2014/main" id="{1C33246D-3D30-053F-B9F7-D675319478E8}"/>
              </a:ext>
            </a:extLst>
          </p:cNvPr>
          <p:cNvSpPr txBox="1">
            <a:spLocks noChangeArrowheads="1"/>
          </p:cNvSpPr>
          <p:nvPr/>
        </p:nvSpPr>
        <p:spPr>
          <a:xfrm>
            <a:off x="2209800" y="426309"/>
            <a:ext cx="7772400" cy="685800"/>
          </a:xfrm>
          <a:prstGeom prst="rect">
            <a:avLst/>
          </a:prstGeom>
        </p:spPr>
        <p:txBody>
          <a:bodyPr vert="horz" lIns="91440" tIns="45720" rIns="91440" bIns="45720" rtlCol="0" anchor="ctr">
            <a:normAutofit fontScale="6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latin typeface="Verdana" panose="020B0604030504040204" pitchFamily="34" charset="0"/>
                <a:ea typeface="Verdana" panose="020B0604030504040204" pitchFamily="34" charset="0"/>
                <a:cs typeface="Verdana" panose="020B0604030504040204" pitchFamily="34" charset="0"/>
              </a:rPr>
              <a:t>Setting Up Modbus Channels (cont’d)</a:t>
            </a:r>
            <a:endParaRPr lang="en-US" b="1" i="1" dirty="0">
              <a:latin typeface="Verdana" panose="020B0604030504040204" pitchFamily="34" charset="0"/>
              <a:ea typeface="Verdana" panose="020B0604030504040204" pitchFamily="34" charset="0"/>
              <a:cs typeface="Verdana" panose="020B0604030504040204" pitchFamily="34" charset="0"/>
            </a:endParaRPr>
          </a:p>
        </p:txBody>
      </p:sp>
      <p:pic>
        <p:nvPicPr>
          <p:cNvPr id="6" name="Picture 5">
            <a:extLst>
              <a:ext uri="{FF2B5EF4-FFF2-40B4-BE49-F238E27FC236}">
                <a16:creationId xmlns:a16="http://schemas.microsoft.com/office/drawing/2014/main" id="{7F520623-B33A-4188-D7A3-2E77B443CB4C}"/>
              </a:ext>
            </a:extLst>
          </p:cNvPr>
          <p:cNvPicPr>
            <a:picLocks noChangeAspect="1"/>
          </p:cNvPicPr>
          <p:nvPr/>
        </p:nvPicPr>
        <p:blipFill>
          <a:blip r:embed="rId3"/>
          <a:srcRect/>
          <a:stretch/>
        </p:blipFill>
        <p:spPr>
          <a:xfrm>
            <a:off x="6014480" y="1629961"/>
            <a:ext cx="5946882" cy="3638310"/>
          </a:xfrm>
          <a:prstGeom prst="rect">
            <a:avLst/>
          </a:prstGeom>
        </p:spPr>
      </p:pic>
      <p:sp>
        <p:nvSpPr>
          <p:cNvPr id="2" name="TextBox 1">
            <a:extLst>
              <a:ext uri="{FF2B5EF4-FFF2-40B4-BE49-F238E27FC236}">
                <a16:creationId xmlns:a16="http://schemas.microsoft.com/office/drawing/2014/main" id="{4748D969-5D4D-4187-5CEF-CECDB1379F53}"/>
              </a:ext>
            </a:extLst>
          </p:cNvPr>
          <p:cNvSpPr txBox="1"/>
          <p:nvPr/>
        </p:nvSpPr>
        <p:spPr>
          <a:xfrm>
            <a:off x="1365812" y="3582422"/>
            <a:ext cx="5790838" cy="369332"/>
          </a:xfrm>
          <a:prstGeom prst="rect">
            <a:avLst/>
          </a:prstGeom>
          <a:noFill/>
        </p:spPr>
        <p:txBody>
          <a:bodyPr wrap="square" rtlCol="0">
            <a:spAutoFit/>
          </a:bodyPr>
          <a:lstStyle/>
          <a:p>
            <a:pPr marL="285750" indent="-285750">
              <a:buFont typeface="Wingdings" pitchFamily="2" charset="2"/>
              <a:buChar char="§"/>
            </a:pPr>
            <a:r>
              <a:rPr lang="en-US" dirty="0">
                <a:effectLst/>
                <a:latin typeface="Arial" panose="020B0604020202020204" pitchFamily="34" charset="0"/>
                <a:cs typeface="Arial" panose="020B0604020202020204" pitchFamily="34" charset="0"/>
              </a:rPr>
              <a:t>Select </a:t>
            </a:r>
            <a:r>
              <a:rPr lang="en-US" b="1" dirty="0">
                <a:effectLst/>
                <a:latin typeface="Arial" panose="020B0604020202020204" pitchFamily="34" charset="0"/>
                <a:cs typeface="Arial" panose="020B0604020202020204" pitchFamily="34" charset="0"/>
              </a:rPr>
              <a:t>Setup </a:t>
            </a:r>
            <a:r>
              <a:rPr lang="en-US" dirty="0">
                <a:effectLst/>
                <a:latin typeface="Arial" panose="020B0604020202020204" pitchFamily="34" charset="0"/>
                <a:cs typeface="Arial" panose="020B0604020202020204" pitchFamily="34" charset="0"/>
              </a:rPr>
              <a:t>and press </a:t>
            </a:r>
            <a:r>
              <a:rPr lang="en-US" b="1" dirty="0">
                <a:effectLst/>
                <a:latin typeface="Arial" panose="020B0604020202020204" pitchFamily="34" charset="0"/>
                <a:cs typeface="Arial" panose="020B0604020202020204" pitchFamily="34" charset="0"/>
              </a:rPr>
              <a:t>Enter.</a:t>
            </a:r>
          </a:p>
        </p:txBody>
      </p:sp>
      <p:sp>
        <p:nvSpPr>
          <p:cNvPr id="3" name="Slide Number Placeholder 2">
            <a:extLst>
              <a:ext uri="{FF2B5EF4-FFF2-40B4-BE49-F238E27FC236}">
                <a16:creationId xmlns:a16="http://schemas.microsoft.com/office/drawing/2014/main" id="{FAA9AE57-6903-7CC1-5A1E-D2190A119933}"/>
              </a:ext>
            </a:extLst>
          </p:cNvPr>
          <p:cNvSpPr>
            <a:spLocks noGrp="1"/>
          </p:cNvSpPr>
          <p:nvPr>
            <p:ph type="sldNum" sz="quarter" idx="12"/>
          </p:nvPr>
        </p:nvSpPr>
        <p:spPr/>
        <p:txBody>
          <a:bodyPr/>
          <a:lstStyle/>
          <a:p>
            <a:fld id="{E978D400-3AD1-5849-ABFC-8F9AFA5999A3}" type="slidenum">
              <a:rPr lang="en-US" smtClean="0"/>
              <a:t>33</a:t>
            </a:fld>
            <a:endParaRPr lang="en-US"/>
          </a:p>
        </p:txBody>
      </p:sp>
    </p:spTree>
    <p:extLst>
      <p:ext uri="{BB962C8B-B14F-4D97-AF65-F5344CB8AC3E}">
        <p14:creationId xmlns:p14="http://schemas.microsoft.com/office/powerpoint/2010/main" val="210033244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AF0EE9-0EF1-C19C-987A-0ECC04061D3E}"/>
            </a:ext>
          </a:extLst>
        </p:cNvPr>
        <p:cNvGrpSpPr/>
        <p:nvPr/>
      </p:nvGrpSpPr>
      <p:grpSpPr>
        <a:xfrm>
          <a:off x="0" y="0"/>
          <a:ext cx="0" cy="0"/>
          <a:chOff x="0" y="0"/>
          <a:chExt cx="0" cy="0"/>
        </a:xfrm>
      </p:grpSpPr>
      <p:sp>
        <p:nvSpPr>
          <p:cNvPr id="5" name="Rectangle 2">
            <a:extLst>
              <a:ext uri="{FF2B5EF4-FFF2-40B4-BE49-F238E27FC236}">
                <a16:creationId xmlns:a16="http://schemas.microsoft.com/office/drawing/2014/main" id="{23FDB2D8-3668-56BA-2561-654E41BBA7D6}"/>
              </a:ext>
            </a:extLst>
          </p:cNvPr>
          <p:cNvSpPr txBox="1">
            <a:spLocks noChangeArrowheads="1"/>
          </p:cNvSpPr>
          <p:nvPr/>
        </p:nvSpPr>
        <p:spPr>
          <a:xfrm>
            <a:off x="2209800" y="426309"/>
            <a:ext cx="7772400" cy="685800"/>
          </a:xfrm>
          <a:prstGeom prst="rect">
            <a:avLst/>
          </a:prstGeom>
        </p:spPr>
        <p:txBody>
          <a:bodyPr vert="horz" lIns="91440" tIns="45720" rIns="91440" bIns="45720" rtlCol="0" anchor="ctr">
            <a:normAutofit fontScale="6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latin typeface="Verdana" panose="020B0604030504040204" pitchFamily="34" charset="0"/>
                <a:ea typeface="Verdana" panose="020B0604030504040204" pitchFamily="34" charset="0"/>
                <a:cs typeface="Verdana" panose="020B0604030504040204" pitchFamily="34" charset="0"/>
              </a:rPr>
              <a:t>Setting Up Modbus Channels (cont’d)</a:t>
            </a:r>
            <a:endParaRPr lang="en-US" b="1" i="1" dirty="0">
              <a:latin typeface="Verdana" panose="020B0604030504040204" pitchFamily="34" charset="0"/>
              <a:ea typeface="Verdana" panose="020B0604030504040204" pitchFamily="34" charset="0"/>
              <a:cs typeface="Verdana" panose="020B0604030504040204" pitchFamily="34" charset="0"/>
            </a:endParaRPr>
          </a:p>
        </p:txBody>
      </p:sp>
      <p:pic>
        <p:nvPicPr>
          <p:cNvPr id="6" name="Picture 5">
            <a:extLst>
              <a:ext uri="{FF2B5EF4-FFF2-40B4-BE49-F238E27FC236}">
                <a16:creationId xmlns:a16="http://schemas.microsoft.com/office/drawing/2014/main" id="{EB42F4AF-013F-1C40-6D6D-BC84FF96F6CE}"/>
              </a:ext>
            </a:extLst>
          </p:cNvPr>
          <p:cNvPicPr>
            <a:picLocks noChangeAspect="1"/>
          </p:cNvPicPr>
          <p:nvPr/>
        </p:nvPicPr>
        <p:blipFill>
          <a:blip r:embed="rId3"/>
          <a:srcRect/>
          <a:stretch/>
        </p:blipFill>
        <p:spPr>
          <a:xfrm>
            <a:off x="6014480" y="1645453"/>
            <a:ext cx="5946882" cy="3607325"/>
          </a:xfrm>
          <a:prstGeom prst="rect">
            <a:avLst/>
          </a:prstGeom>
        </p:spPr>
      </p:pic>
      <p:sp>
        <p:nvSpPr>
          <p:cNvPr id="2" name="TextBox 1">
            <a:extLst>
              <a:ext uri="{FF2B5EF4-FFF2-40B4-BE49-F238E27FC236}">
                <a16:creationId xmlns:a16="http://schemas.microsoft.com/office/drawing/2014/main" id="{CE26838E-4F57-96DF-4DC7-D0152191DDDD}"/>
              </a:ext>
            </a:extLst>
          </p:cNvPr>
          <p:cNvSpPr txBox="1"/>
          <p:nvPr/>
        </p:nvSpPr>
        <p:spPr>
          <a:xfrm>
            <a:off x="1365812" y="3582422"/>
            <a:ext cx="5790838" cy="369332"/>
          </a:xfrm>
          <a:prstGeom prst="rect">
            <a:avLst/>
          </a:prstGeom>
          <a:noFill/>
        </p:spPr>
        <p:txBody>
          <a:bodyPr wrap="square" rtlCol="0">
            <a:spAutoFit/>
          </a:bodyPr>
          <a:lstStyle/>
          <a:p>
            <a:pPr marL="285750" indent="-285750">
              <a:buFont typeface="Wingdings" pitchFamily="2" charset="2"/>
              <a:buChar char="§"/>
            </a:pPr>
            <a:r>
              <a:rPr lang="en-US" dirty="0">
                <a:effectLst/>
                <a:latin typeface="Arial" panose="020B0604020202020204" pitchFamily="34" charset="0"/>
                <a:cs typeface="Arial" panose="020B0604020202020204" pitchFamily="34" charset="0"/>
              </a:rPr>
              <a:t>Select an input and press </a:t>
            </a:r>
            <a:r>
              <a:rPr lang="en-US" b="1" dirty="0">
                <a:effectLst/>
                <a:latin typeface="Arial" panose="020B0604020202020204" pitchFamily="34" charset="0"/>
                <a:cs typeface="Arial" panose="020B0604020202020204" pitchFamily="34" charset="0"/>
              </a:rPr>
              <a:t>Next.</a:t>
            </a:r>
          </a:p>
        </p:txBody>
      </p:sp>
      <p:sp>
        <p:nvSpPr>
          <p:cNvPr id="3" name="Slide Number Placeholder 2">
            <a:extLst>
              <a:ext uri="{FF2B5EF4-FFF2-40B4-BE49-F238E27FC236}">
                <a16:creationId xmlns:a16="http://schemas.microsoft.com/office/drawing/2014/main" id="{4D37DE1F-772D-CADD-628C-189A62419D63}"/>
              </a:ext>
            </a:extLst>
          </p:cNvPr>
          <p:cNvSpPr>
            <a:spLocks noGrp="1"/>
          </p:cNvSpPr>
          <p:nvPr>
            <p:ph type="sldNum" sz="quarter" idx="12"/>
          </p:nvPr>
        </p:nvSpPr>
        <p:spPr/>
        <p:txBody>
          <a:bodyPr/>
          <a:lstStyle/>
          <a:p>
            <a:fld id="{E978D400-3AD1-5849-ABFC-8F9AFA5999A3}" type="slidenum">
              <a:rPr lang="en-US" smtClean="0"/>
              <a:t>34</a:t>
            </a:fld>
            <a:endParaRPr lang="en-US"/>
          </a:p>
        </p:txBody>
      </p:sp>
    </p:spTree>
    <p:extLst>
      <p:ext uri="{BB962C8B-B14F-4D97-AF65-F5344CB8AC3E}">
        <p14:creationId xmlns:p14="http://schemas.microsoft.com/office/powerpoint/2010/main" val="76566593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A78D19-C0B7-63E6-4A68-D0EC7C50D8D0}"/>
            </a:ext>
          </a:extLst>
        </p:cNvPr>
        <p:cNvGrpSpPr/>
        <p:nvPr/>
      </p:nvGrpSpPr>
      <p:grpSpPr>
        <a:xfrm>
          <a:off x="0" y="0"/>
          <a:ext cx="0" cy="0"/>
          <a:chOff x="0" y="0"/>
          <a:chExt cx="0" cy="0"/>
        </a:xfrm>
      </p:grpSpPr>
      <p:sp>
        <p:nvSpPr>
          <p:cNvPr id="5" name="Rectangle 2">
            <a:extLst>
              <a:ext uri="{FF2B5EF4-FFF2-40B4-BE49-F238E27FC236}">
                <a16:creationId xmlns:a16="http://schemas.microsoft.com/office/drawing/2014/main" id="{EBC93ADB-CF7C-4899-3EE0-7AAECA635CFB}"/>
              </a:ext>
            </a:extLst>
          </p:cNvPr>
          <p:cNvSpPr txBox="1">
            <a:spLocks noChangeArrowheads="1"/>
          </p:cNvSpPr>
          <p:nvPr/>
        </p:nvSpPr>
        <p:spPr>
          <a:xfrm>
            <a:off x="2209800" y="426309"/>
            <a:ext cx="7772400" cy="685800"/>
          </a:xfrm>
          <a:prstGeom prst="rect">
            <a:avLst/>
          </a:prstGeom>
        </p:spPr>
        <p:txBody>
          <a:bodyPr vert="horz" lIns="91440" tIns="45720" rIns="91440" bIns="45720" rtlCol="0" anchor="ctr">
            <a:normAutofit fontScale="6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latin typeface="Verdana" panose="020B0604030504040204" pitchFamily="34" charset="0"/>
                <a:ea typeface="Verdana" panose="020B0604030504040204" pitchFamily="34" charset="0"/>
                <a:cs typeface="Verdana" panose="020B0604030504040204" pitchFamily="34" charset="0"/>
              </a:rPr>
              <a:t>Setting Up Modbus Channels (cont’d)</a:t>
            </a:r>
            <a:endParaRPr lang="en-US" b="1" i="1" dirty="0">
              <a:latin typeface="Verdana" panose="020B0604030504040204" pitchFamily="34" charset="0"/>
              <a:ea typeface="Verdana" panose="020B0604030504040204" pitchFamily="34" charset="0"/>
              <a:cs typeface="Verdana" panose="020B0604030504040204" pitchFamily="34" charset="0"/>
            </a:endParaRPr>
          </a:p>
        </p:txBody>
      </p:sp>
      <p:pic>
        <p:nvPicPr>
          <p:cNvPr id="6" name="Picture 5">
            <a:extLst>
              <a:ext uri="{FF2B5EF4-FFF2-40B4-BE49-F238E27FC236}">
                <a16:creationId xmlns:a16="http://schemas.microsoft.com/office/drawing/2014/main" id="{B77E8EBB-4030-BC5B-523D-386B8FA5273F}"/>
              </a:ext>
            </a:extLst>
          </p:cNvPr>
          <p:cNvPicPr>
            <a:picLocks noChangeAspect="1"/>
          </p:cNvPicPr>
          <p:nvPr/>
        </p:nvPicPr>
        <p:blipFill>
          <a:blip r:embed="rId3"/>
          <a:srcRect/>
          <a:stretch/>
        </p:blipFill>
        <p:spPr>
          <a:xfrm>
            <a:off x="6014480" y="1645553"/>
            <a:ext cx="5946882" cy="3607125"/>
          </a:xfrm>
          <a:prstGeom prst="rect">
            <a:avLst/>
          </a:prstGeom>
        </p:spPr>
      </p:pic>
      <p:sp>
        <p:nvSpPr>
          <p:cNvPr id="2" name="TextBox 1">
            <a:extLst>
              <a:ext uri="{FF2B5EF4-FFF2-40B4-BE49-F238E27FC236}">
                <a16:creationId xmlns:a16="http://schemas.microsoft.com/office/drawing/2014/main" id="{9A03F74B-C5EC-818C-C6B7-8F9967700E2F}"/>
              </a:ext>
            </a:extLst>
          </p:cNvPr>
          <p:cNvSpPr txBox="1"/>
          <p:nvPr/>
        </p:nvSpPr>
        <p:spPr>
          <a:xfrm>
            <a:off x="1365812" y="3582422"/>
            <a:ext cx="5790838" cy="1754326"/>
          </a:xfrm>
          <a:prstGeom prst="rect">
            <a:avLst/>
          </a:prstGeom>
          <a:noFill/>
        </p:spPr>
        <p:txBody>
          <a:bodyPr wrap="square" rtlCol="0">
            <a:spAutoFit/>
          </a:bodyPr>
          <a:lstStyle/>
          <a:p>
            <a:pPr marL="285750" indent="-285750">
              <a:buFont typeface="Wingdings" pitchFamily="2" charset="2"/>
              <a:buChar char="§"/>
            </a:pPr>
            <a:r>
              <a:rPr lang="en-US" dirty="0">
                <a:effectLst/>
                <a:latin typeface="Arial" panose="020B0604020202020204" pitchFamily="34" charset="0"/>
                <a:cs typeface="Arial" panose="020B0604020202020204" pitchFamily="34" charset="0"/>
              </a:rPr>
              <a:t>Select a gas/range combination</a:t>
            </a:r>
            <a:br>
              <a:rPr lang="en-US" dirty="0">
                <a:effectLst/>
                <a:latin typeface="Arial" panose="020B0604020202020204" pitchFamily="34" charset="0"/>
                <a:cs typeface="Arial" panose="020B0604020202020204" pitchFamily="34" charset="0"/>
              </a:rPr>
            </a:br>
            <a:r>
              <a:rPr lang="en-US" dirty="0">
                <a:effectLst/>
                <a:latin typeface="Arial" panose="020B0604020202020204" pitchFamily="34" charset="0"/>
                <a:cs typeface="Arial" panose="020B0604020202020204" pitchFamily="34" charset="0"/>
              </a:rPr>
              <a:t>and press </a:t>
            </a:r>
            <a:r>
              <a:rPr lang="en-US" b="1" dirty="0">
                <a:effectLst/>
                <a:latin typeface="Arial" panose="020B0604020202020204" pitchFamily="34" charset="0"/>
                <a:cs typeface="Arial" panose="020B0604020202020204" pitchFamily="34" charset="0"/>
              </a:rPr>
              <a:t>Next.</a:t>
            </a:r>
            <a:br>
              <a:rPr lang="en-US" dirty="0">
                <a:effectLst/>
                <a:latin typeface="Arial" panose="020B0604020202020204" pitchFamily="34" charset="0"/>
                <a:cs typeface="Arial" panose="020B0604020202020204" pitchFamily="34" charset="0"/>
              </a:rPr>
            </a:br>
            <a:br>
              <a:rPr lang="en-US" dirty="0">
                <a:latin typeface="Arial" panose="020B0604020202020204" pitchFamily="34" charset="0"/>
                <a:cs typeface="Arial" panose="020B0604020202020204" pitchFamily="34" charset="0"/>
              </a:rPr>
            </a:br>
            <a:r>
              <a:rPr lang="en-US" dirty="0">
                <a:latin typeface="Arial" panose="020B0604020202020204" pitchFamily="34" charset="0"/>
                <a:cs typeface="Arial" panose="020B0604020202020204" pitchFamily="34" charset="0"/>
              </a:rPr>
              <a:t>The available options depends on</a:t>
            </a:r>
            <a:br>
              <a:rPr lang="en-US" dirty="0">
                <a:latin typeface="Arial" panose="020B0604020202020204" pitchFamily="34" charset="0"/>
                <a:cs typeface="Arial" panose="020B0604020202020204" pitchFamily="34" charset="0"/>
              </a:rPr>
            </a:br>
            <a:r>
              <a:rPr lang="en-US" dirty="0">
                <a:latin typeface="Arial" panose="020B0604020202020204" pitchFamily="34" charset="0"/>
                <a:cs typeface="Arial" panose="020B0604020202020204" pitchFamily="34" charset="0"/>
              </a:rPr>
              <a:t>the Input that was selected in</a:t>
            </a:r>
            <a:br>
              <a:rPr lang="en-US" dirty="0">
                <a:latin typeface="Arial" panose="020B0604020202020204" pitchFamily="34" charset="0"/>
                <a:cs typeface="Arial" panose="020B0604020202020204" pitchFamily="34" charset="0"/>
              </a:rPr>
            </a:br>
            <a:r>
              <a:rPr lang="en-US" dirty="0">
                <a:latin typeface="Arial" panose="020B0604020202020204" pitchFamily="34" charset="0"/>
                <a:cs typeface="Arial" panose="020B0604020202020204" pitchFamily="34" charset="0"/>
              </a:rPr>
              <a:t>the previous step.</a:t>
            </a:r>
          </a:p>
        </p:txBody>
      </p:sp>
      <p:sp>
        <p:nvSpPr>
          <p:cNvPr id="3" name="Slide Number Placeholder 2">
            <a:extLst>
              <a:ext uri="{FF2B5EF4-FFF2-40B4-BE49-F238E27FC236}">
                <a16:creationId xmlns:a16="http://schemas.microsoft.com/office/drawing/2014/main" id="{6CF9D5B2-785B-5335-40FD-783BB71AA421}"/>
              </a:ext>
            </a:extLst>
          </p:cNvPr>
          <p:cNvSpPr>
            <a:spLocks noGrp="1"/>
          </p:cNvSpPr>
          <p:nvPr>
            <p:ph type="sldNum" sz="quarter" idx="12"/>
          </p:nvPr>
        </p:nvSpPr>
        <p:spPr/>
        <p:txBody>
          <a:bodyPr/>
          <a:lstStyle/>
          <a:p>
            <a:fld id="{E978D400-3AD1-5849-ABFC-8F9AFA5999A3}" type="slidenum">
              <a:rPr lang="en-US" smtClean="0"/>
              <a:t>35</a:t>
            </a:fld>
            <a:endParaRPr lang="en-US"/>
          </a:p>
        </p:txBody>
      </p:sp>
    </p:spTree>
    <p:extLst>
      <p:ext uri="{BB962C8B-B14F-4D97-AF65-F5344CB8AC3E}">
        <p14:creationId xmlns:p14="http://schemas.microsoft.com/office/powerpoint/2010/main" val="154396562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56C2CE-95D9-F742-651E-D34F440F8FA5}"/>
            </a:ext>
          </a:extLst>
        </p:cNvPr>
        <p:cNvGrpSpPr/>
        <p:nvPr/>
      </p:nvGrpSpPr>
      <p:grpSpPr>
        <a:xfrm>
          <a:off x="0" y="0"/>
          <a:ext cx="0" cy="0"/>
          <a:chOff x="0" y="0"/>
          <a:chExt cx="0" cy="0"/>
        </a:xfrm>
      </p:grpSpPr>
      <p:sp>
        <p:nvSpPr>
          <p:cNvPr id="5" name="Rectangle 2">
            <a:extLst>
              <a:ext uri="{FF2B5EF4-FFF2-40B4-BE49-F238E27FC236}">
                <a16:creationId xmlns:a16="http://schemas.microsoft.com/office/drawing/2014/main" id="{2B84F9D1-5224-DF55-EBD8-D6194E59C7E1}"/>
              </a:ext>
            </a:extLst>
          </p:cNvPr>
          <p:cNvSpPr txBox="1">
            <a:spLocks noChangeArrowheads="1"/>
          </p:cNvSpPr>
          <p:nvPr/>
        </p:nvSpPr>
        <p:spPr>
          <a:xfrm>
            <a:off x="2209800" y="426309"/>
            <a:ext cx="7772400" cy="685800"/>
          </a:xfrm>
          <a:prstGeom prst="rect">
            <a:avLst/>
          </a:prstGeom>
        </p:spPr>
        <p:txBody>
          <a:bodyPr vert="horz" lIns="91440" tIns="45720" rIns="91440" bIns="45720" rtlCol="0" anchor="ctr">
            <a:normAutofit fontScale="6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latin typeface="Verdana" panose="020B0604030504040204" pitchFamily="34" charset="0"/>
                <a:ea typeface="Verdana" panose="020B0604030504040204" pitchFamily="34" charset="0"/>
                <a:cs typeface="Verdana" panose="020B0604030504040204" pitchFamily="34" charset="0"/>
              </a:rPr>
              <a:t>Setting Up Modbus Channels (cont’d)</a:t>
            </a:r>
            <a:endParaRPr lang="en-US" b="1" i="1" dirty="0">
              <a:latin typeface="Verdana" panose="020B0604030504040204" pitchFamily="34" charset="0"/>
              <a:ea typeface="Verdana" panose="020B0604030504040204" pitchFamily="34" charset="0"/>
              <a:cs typeface="Verdana" panose="020B0604030504040204" pitchFamily="34" charset="0"/>
            </a:endParaRPr>
          </a:p>
        </p:txBody>
      </p:sp>
      <p:pic>
        <p:nvPicPr>
          <p:cNvPr id="6" name="Picture 5">
            <a:extLst>
              <a:ext uri="{FF2B5EF4-FFF2-40B4-BE49-F238E27FC236}">
                <a16:creationId xmlns:a16="http://schemas.microsoft.com/office/drawing/2014/main" id="{CE636FF1-35E3-14F5-E41B-7B5095DEEF3F}"/>
              </a:ext>
            </a:extLst>
          </p:cNvPr>
          <p:cNvPicPr>
            <a:picLocks noChangeAspect="1"/>
          </p:cNvPicPr>
          <p:nvPr/>
        </p:nvPicPr>
        <p:blipFill>
          <a:blip r:embed="rId3"/>
          <a:srcRect/>
          <a:stretch/>
        </p:blipFill>
        <p:spPr>
          <a:xfrm>
            <a:off x="6014480" y="1645907"/>
            <a:ext cx="5946882" cy="3606416"/>
          </a:xfrm>
          <a:prstGeom prst="rect">
            <a:avLst/>
          </a:prstGeom>
        </p:spPr>
      </p:pic>
      <p:sp>
        <p:nvSpPr>
          <p:cNvPr id="2" name="TextBox 1">
            <a:extLst>
              <a:ext uri="{FF2B5EF4-FFF2-40B4-BE49-F238E27FC236}">
                <a16:creationId xmlns:a16="http://schemas.microsoft.com/office/drawing/2014/main" id="{7F78B64C-55F1-8A8F-4608-9531850C7E08}"/>
              </a:ext>
            </a:extLst>
          </p:cNvPr>
          <p:cNvSpPr txBox="1"/>
          <p:nvPr/>
        </p:nvSpPr>
        <p:spPr>
          <a:xfrm>
            <a:off x="451412" y="1645907"/>
            <a:ext cx="5482663" cy="2308324"/>
          </a:xfrm>
          <a:prstGeom prst="rect">
            <a:avLst/>
          </a:prstGeom>
          <a:noFill/>
        </p:spPr>
        <p:txBody>
          <a:bodyPr wrap="square" rtlCol="0">
            <a:spAutoFit/>
          </a:bodyPr>
          <a:lstStyle/>
          <a:p>
            <a:pPr marL="285750" indent="-285750">
              <a:buFont typeface="Wingdings" pitchFamily="2" charset="2"/>
              <a:buChar char="§"/>
            </a:pPr>
            <a:r>
              <a:rPr lang="en-US" u="sng" dirty="0">
                <a:effectLst/>
                <a:latin typeface="Arial" panose="020B0604020202020204" pitchFamily="34" charset="0"/>
                <a:cs typeface="Arial" panose="020B0604020202020204" pitchFamily="34" charset="0"/>
              </a:rPr>
              <a:t>IF you do not see your gas/range</a:t>
            </a:r>
            <a:br>
              <a:rPr lang="en-US" u="sng" dirty="0">
                <a:effectLst/>
                <a:latin typeface="Arial" panose="020B0604020202020204" pitchFamily="34" charset="0"/>
                <a:cs typeface="Arial" panose="020B0604020202020204" pitchFamily="34" charset="0"/>
              </a:rPr>
            </a:br>
            <a:r>
              <a:rPr lang="en-US" u="sng" dirty="0">
                <a:effectLst/>
                <a:latin typeface="Arial" panose="020B0604020202020204" pitchFamily="34" charset="0"/>
                <a:cs typeface="Arial" panose="020B0604020202020204" pitchFamily="34" charset="0"/>
              </a:rPr>
              <a:t>combination listed</a:t>
            </a:r>
            <a:r>
              <a:rPr lang="en-US" dirty="0">
                <a:effectLst/>
                <a:latin typeface="Arial" panose="020B0604020202020204" pitchFamily="34" charset="0"/>
                <a:cs typeface="Arial" panose="020B0604020202020204" pitchFamily="34" charset="0"/>
              </a:rPr>
              <a:t>, perform the </a:t>
            </a:r>
            <a:br>
              <a:rPr lang="en-US" dirty="0">
                <a:effectLst/>
                <a:latin typeface="Arial" panose="020B0604020202020204" pitchFamily="34" charset="0"/>
                <a:cs typeface="Arial" panose="020B0604020202020204" pitchFamily="34" charset="0"/>
              </a:rPr>
            </a:br>
            <a:r>
              <a:rPr lang="en-US" dirty="0">
                <a:effectLst/>
                <a:latin typeface="Arial" panose="020B0604020202020204" pitchFamily="34" charset="0"/>
                <a:cs typeface="Arial" panose="020B0604020202020204" pitchFamily="34" charset="0"/>
              </a:rPr>
              <a:t>following steps:</a:t>
            </a:r>
          </a:p>
          <a:p>
            <a:pPr marL="742950" lvl="1" indent="-285750">
              <a:buFont typeface="Wingdings" pitchFamily="2" charset="2"/>
              <a:buChar char="§"/>
            </a:pPr>
            <a:r>
              <a:rPr lang="en-US" dirty="0">
                <a:latin typeface="Arial" panose="020B0604020202020204" pitchFamily="34" charset="0"/>
                <a:cs typeface="Arial" panose="020B0604020202020204" pitchFamily="34" charset="0"/>
              </a:rPr>
              <a:t>Click </a:t>
            </a:r>
            <a:r>
              <a:rPr lang="en-US" b="1" dirty="0">
                <a:latin typeface="Arial" panose="020B0604020202020204" pitchFamily="34" charset="0"/>
                <a:cs typeface="Arial" panose="020B0604020202020204" pitchFamily="34" charset="0"/>
              </a:rPr>
              <a:t>Custom + </a:t>
            </a:r>
          </a:p>
          <a:p>
            <a:pPr marL="742950" lvl="1" indent="-285750">
              <a:buFont typeface="Wingdings" pitchFamily="2" charset="2"/>
              <a:buChar char="§"/>
            </a:pPr>
            <a:r>
              <a:rPr lang="en-US" dirty="0">
                <a:latin typeface="Arial" panose="020B0604020202020204" pitchFamily="34" charset="0"/>
                <a:cs typeface="Arial" panose="020B0604020202020204" pitchFamily="34" charset="0"/>
              </a:rPr>
              <a:t>If the desired gas name is not listed,</a:t>
            </a:r>
            <a:br>
              <a:rPr lang="en-US" dirty="0">
                <a:latin typeface="Arial" panose="020B0604020202020204" pitchFamily="34" charset="0"/>
                <a:cs typeface="Arial" panose="020B0604020202020204" pitchFamily="34" charset="0"/>
              </a:rPr>
            </a:br>
            <a:r>
              <a:rPr lang="en-US" dirty="0">
                <a:latin typeface="Arial" panose="020B0604020202020204" pitchFamily="34" charset="0"/>
                <a:cs typeface="Arial" panose="020B0604020202020204" pitchFamily="34" charset="0"/>
              </a:rPr>
              <a:t>press </a:t>
            </a:r>
            <a:r>
              <a:rPr lang="en-US" b="1" dirty="0">
                <a:latin typeface="Arial" panose="020B0604020202020204" pitchFamily="34" charset="0"/>
                <a:cs typeface="Arial" panose="020B0604020202020204" pitchFamily="34" charset="0"/>
              </a:rPr>
              <a:t>Custom</a:t>
            </a:r>
            <a:r>
              <a:rPr lang="en-US" dirty="0">
                <a:latin typeface="Arial" panose="020B0604020202020204" pitchFamily="34" charset="0"/>
                <a:cs typeface="Arial" panose="020B0604020202020204" pitchFamily="34" charset="0"/>
              </a:rPr>
              <a:t>, type in a gas name, and </a:t>
            </a:r>
            <a:br>
              <a:rPr lang="en-US" dirty="0">
                <a:latin typeface="Arial" panose="020B0604020202020204" pitchFamily="34" charset="0"/>
                <a:cs typeface="Arial" panose="020B0604020202020204" pitchFamily="34" charset="0"/>
              </a:rPr>
            </a:br>
            <a:r>
              <a:rPr lang="en-US" dirty="0">
                <a:latin typeface="Arial" panose="020B0604020202020204" pitchFamily="34" charset="0"/>
                <a:cs typeface="Arial" panose="020B0604020202020204" pitchFamily="34" charset="0"/>
              </a:rPr>
              <a:t>press </a:t>
            </a:r>
            <a:r>
              <a:rPr lang="en-US" b="1" dirty="0">
                <a:latin typeface="Arial" panose="020B0604020202020204" pitchFamily="34" charset="0"/>
                <a:cs typeface="Arial" panose="020B0604020202020204" pitchFamily="34" charset="0"/>
              </a:rPr>
              <a:t>Enter</a:t>
            </a:r>
            <a:r>
              <a:rPr lang="en-US" dirty="0">
                <a:latin typeface="Arial" panose="020B0604020202020204" pitchFamily="34" charset="0"/>
                <a:cs typeface="Arial" panose="020B0604020202020204" pitchFamily="34" charset="0"/>
              </a:rPr>
              <a:t>. This parameter has a </a:t>
            </a:r>
            <a:br>
              <a:rPr lang="en-US" dirty="0">
                <a:latin typeface="Arial" panose="020B0604020202020204" pitchFamily="34" charset="0"/>
                <a:cs typeface="Arial" panose="020B0604020202020204" pitchFamily="34" charset="0"/>
              </a:rPr>
            </a:br>
            <a:r>
              <a:rPr lang="en-US" dirty="0">
                <a:latin typeface="Arial" panose="020B0604020202020204" pitchFamily="34" charset="0"/>
                <a:cs typeface="Arial" panose="020B0604020202020204" pitchFamily="34" charset="0"/>
              </a:rPr>
              <a:t>20-character limit. Press </a:t>
            </a:r>
            <a:r>
              <a:rPr lang="en-US" b="1" dirty="0">
                <a:latin typeface="Arial" panose="020B0604020202020204" pitchFamily="34" charset="0"/>
                <a:cs typeface="Arial" panose="020B0604020202020204" pitchFamily="34" charset="0"/>
              </a:rPr>
              <a:t>Next</a:t>
            </a:r>
            <a:r>
              <a:rPr lang="en-US" dirty="0">
                <a:latin typeface="Arial" panose="020B0604020202020204" pitchFamily="34" charset="0"/>
                <a:cs typeface="Arial" panose="020B0604020202020204" pitchFamily="34" charset="0"/>
              </a:rPr>
              <a:t> when finished.</a:t>
            </a:r>
          </a:p>
        </p:txBody>
      </p:sp>
      <p:sp>
        <p:nvSpPr>
          <p:cNvPr id="3" name="Slide Number Placeholder 2">
            <a:extLst>
              <a:ext uri="{FF2B5EF4-FFF2-40B4-BE49-F238E27FC236}">
                <a16:creationId xmlns:a16="http://schemas.microsoft.com/office/drawing/2014/main" id="{BD4FA2B7-09C7-7D74-0F9B-077FF1EC1341}"/>
              </a:ext>
            </a:extLst>
          </p:cNvPr>
          <p:cNvSpPr>
            <a:spLocks noGrp="1"/>
          </p:cNvSpPr>
          <p:nvPr>
            <p:ph type="sldNum" sz="quarter" idx="12"/>
          </p:nvPr>
        </p:nvSpPr>
        <p:spPr/>
        <p:txBody>
          <a:bodyPr/>
          <a:lstStyle/>
          <a:p>
            <a:fld id="{E978D400-3AD1-5849-ABFC-8F9AFA5999A3}" type="slidenum">
              <a:rPr lang="en-US" smtClean="0"/>
              <a:t>36</a:t>
            </a:fld>
            <a:endParaRPr lang="en-US"/>
          </a:p>
        </p:txBody>
      </p:sp>
    </p:spTree>
    <p:extLst>
      <p:ext uri="{BB962C8B-B14F-4D97-AF65-F5344CB8AC3E}">
        <p14:creationId xmlns:p14="http://schemas.microsoft.com/office/powerpoint/2010/main" val="412972537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A10C36-6927-58D7-1B91-BA600980099F}"/>
            </a:ext>
          </a:extLst>
        </p:cNvPr>
        <p:cNvGrpSpPr/>
        <p:nvPr/>
      </p:nvGrpSpPr>
      <p:grpSpPr>
        <a:xfrm>
          <a:off x="0" y="0"/>
          <a:ext cx="0" cy="0"/>
          <a:chOff x="0" y="0"/>
          <a:chExt cx="0" cy="0"/>
        </a:xfrm>
      </p:grpSpPr>
      <p:sp>
        <p:nvSpPr>
          <p:cNvPr id="5" name="Rectangle 2">
            <a:extLst>
              <a:ext uri="{FF2B5EF4-FFF2-40B4-BE49-F238E27FC236}">
                <a16:creationId xmlns:a16="http://schemas.microsoft.com/office/drawing/2014/main" id="{DDCDC45A-4641-16B3-02F8-8E3151857A72}"/>
              </a:ext>
            </a:extLst>
          </p:cNvPr>
          <p:cNvSpPr txBox="1">
            <a:spLocks noChangeArrowheads="1"/>
          </p:cNvSpPr>
          <p:nvPr/>
        </p:nvSpPr>
        <p:spPr>
          <a:xfrm>
            <a:off x="2209800" y="426309"/>
            <a:ext cx="7772400" cy="685800"/>
          </a:xfrm>
          <a:prstGeom prst="rect">
            <a:avLst/>
          </a:prstGeom>
        </p:spPr>
        <p:txBody>
          <a:bodyPr vert="horz" lIns="91440" tIns="45720" rIns="91440" bIns="45720" rtlCol="0" anchor="ctr">
            <a:normAutofit fontScale="6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latin typeface="Verdana" panose="020B0604030504040204" pitchFamily="34" charset="0"/>
                <a:ea typeface="Verdana" panose="020B0604030504040204" pitchFamily="34" charset="0"/>
                <a:cs typeface="Verdana" panose="020B0604030504040204" pitchFamily="34" charset="0"/>
              </a:rPr>
              <a:t>Setting Up Modbus Channels (cont’d)</a:t>
            </a:r>
            <a:endParaRPr lang="en-US" b="1" i="1" dirty="0">
              <a:latin typeface="Verdana" panose="020B0604030504040204" pitchFamily="34" charset="0"/>
              <a:ea typeface="Verdana" panose="020B0604030504040204" pitchFamily="34" charset="0"/>
              <a:cs typeface="Verdana" panose="020B0604030504040204" pitchFamily="34" charset="0"/>
            </a:endParaRPr>
          </a:p>
        </p:txBody>
      </p:sp>
      <p:pic>
        <p:nvPicPr>
          <p:cNvPr id="6" name="Picture 5">
            <a:extLst>
              <a:ext uri="{FF2B5EF4-FFF2-40B4-BE49-F238E27FC236}">
                <a16:creationId xmlns:a16="http://schemas.microsoft.com/office/drawing/2014/main" id="{B6D4ADBC-C19F-8F6C-1BC9-9A447023D8E3}"/>
              </a:ext>
            </a:extLst>
          </p:cNvPr>
          <p:cNvPicPr>
            <a:picLocks noChangeAspect="1"/>
          </p:cNvPicPr>
          <p:nvPr/>
        </p:nvPicPr>
        <p:blipFill>
          <a:blip r:embed="rId3"/>
          <a:srcRect/>
          <a:stretch/>
        </p:blipFill>
        <p:spPr>
          <a:xfrm>
            <a:off x="6014480" y="1648255"/>
            <a:ext cx="5946882" cy="3601720"/>
          </a:xfrm>
          <a:prstGeom prst="rect">
            <a:avLst/>
          </a:prstGeom>
        </p:spPr>
      </p:pic>
      <p:sp>
        <p:nvSpPr>
          <p:cNvPr id="3" name="TextBox 2">
            <a:extLst>
              <a:ext uri="{FF2B5EF4-FFF2-40B4-BE49-F238E27FC236}">
                <a16:creationId xmlns:a16="http://schemas.microsoft.com/office/drawing/2014/main" id="{40343B28-6742-0D04-257B-7F1BFE9FBFE0}"/>
              </a:ext>
            </a:extLst>
          </p:cNvPr>
          <p:cNvSpPr txBox="1"/>
          <p:nvPr/>
        </p:nvSpPr>
        <p:spPr>
          <a:xfrm>
            <a:off x="1365812" y="3582422"/>
            <a:ext cx="5790838" cy="369332"/>
          </a:xfrm>
          <a:prstGeom prst="rect">
            <a:avLst/>
          </a:prstGeom>
          <a:noFill/>
        </p:spPr>
        <p:txBody>
          <a:bodyPr wrap="square" rtlCol="0">
            <a:spAutoFit/>
          </a:bodyPr>
          <a:lstStyle/>
          <a:p>
            <a:pPr marL="285750" indent="-285750">
              <a:buFont typeface="Wingdings" pitchFamily="2" charset="2"/>
              <a:buChar char="§"/>
            </a:pPr>
            <a:r>
              <a:rPr lang="en-US" dirty="0">
                <a:effectLst/>
                <a:latin typeface="Arial" panose="020B0604020202020204" pitchFamily="34" charset="0"/>
                <a:cs typeface="Arial" panose="020B0604020202020204" pitchFamily="34" charset="0"/>
              </a:rPr>
              <a:t>Type in the range &amp; press </a:t>
            </a:r>
            <a:r>
              <a:rPr lang="en-US" b="1" dirty="0">
                <a:effectLst/>
                <a:latin typeface="Arial" panose="020B0604020202020204" pitchFamily="34" charset="0"/>
                <a:cs typeface="Arial" panose="020B0604020202020204" pitchFamily="34" charset="0"/>
              </a:rPr>
              <a:t>Next.</a:t>
            </a:r>
          </a:p>
        </p:txBody>
      </p:sp>
      <p:sp>
        <p:nvSpPr>
          <p:cNvPr id="2" name="Slide Number Placeholder 1">
            <a:extLst>
              <a:ext uri="{FF2B5EF4-FFF2-40B4-BE49-F238E27FC236}">
                <a16:creationId xmlns:a16="http://schemas.microsoft.com/office/drawing/2014/main" id="{E95FD677-7B9C-102C-EF64-7B38A6FC1BC4}"/>
              </a:ext>
            </a:extLst>
          </p:cNvPr>
          <p:cNvSpPr>
            <a:spLocks noGrp="1"/>
          </p:cNvSpPr>
          <p:nvPr>
            <p:ph type="sldNum" sz="quarter" idx="12"/>
          </p:nvPr>
        </p:nvSpPr>
        <p:spPr/>
        <p:txBody>
          <a:bodyPr/>
          <a:lstStyle/>
          <a:p>
            <a:fld id="{E978D400-3AD1-5849-ABFC-8F9AFA5999A3}" type="slidenum">
              <a:rPr lang="en-US" smtClean="0"/>
              <a:t>37</a:t>
            </a:fld>
            <a:endParaRPr lang="en-US"/>
          </a:p>
        </p:txBody>
      </p:sp>
    </p:spTree>
    <p:extLst>
      <p:ext uri="{BB962C8B-B14F-4D97-AF65-F5344CB8AC3E}">
        <p14:creationId xmlns:p14="http://schemas.microsoft.com/office/powerpoint/2010/main" val="193189307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6412F5-95F8-9F76-C150-8336825CBD8F}"/>
            </a:ext>
          </a:extLst>
        </p:cNvPr>
        <p:cNvGrpSpPr/>
        <p:nvPr/>
      </p:nvGrpSpPr>
      <p:grpSpPr>
        <a:xfrm>
          <a:off x="0" y="0"/>
          <a:ext cx="0" cy="0"/>
          <a:chOff x="0" y="0"/>
          <a:chExt cx="0" cy="0"/>
        </a:xfrm>
      </p:grpSpPr>
      <p:sp>
        <p:nvSpPr>
          <p:cNvPr id="5" name="Rectangle 2">
            <a:extLst>
              <a:ext uri="{FF2B5EF4-FFF2-40B4-BE49-F238E27FC236}">
                <a16:creationId xmlns:a16="http://schemas.microsoft.com/office/drawing/2014/main" id="{FC23F17E-F0B6-7AA2-6BB2-8A5148339CFB}"/>
              </a:ext>
            </a:extLst>
          </p:cNvPr>
          <p:cNvSpPr txBox="1">
            <a:spLocks noChangeArrowheads="1"/>
          </p:cNvSpPr>
          <p:nvPr/>
        </p:nvSpPr>
        <p:spPr>
          <a:xfrm>
            <a:off x="2209800" y="426309"/>
            <a:ext cx="7772400" cy="685800"/>
          </a:xfrm>
          <a:prstGeom prst="rect">
            <a:avLst/>
          </a:prstGeom>
        </p:spPr>
        <p:txBody>
          <a:bodyPr vert="horz" lIns="91440" tIns="45720" rIns="91440" bIns="45720" rtlCol="0" anchor="ctr">
            <a:normAutofit fontScale="6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latin typeface="Verdana" panose="020B0604030504040204" pitchFamily="34" charset="0"/>
                <a:ea typeface="Verdana" panose="020B0604030504040204" pitchFamily="34" charset="0"/>
                <a:cs typeface="Verdana" panose="020B0604030504040204" pitchFamily="34" charset="0"/>
              </a:rPr>
              <a:t>Setting Up Modbus Channels (cont’d)</a:t>
            </a:r>
            <a:endParaRPr lang="en-US" b="1" i="1" dirty="0">
              <a:latin typeface="Verdana" panose="020B0604030504040204" pitchFamily="34" charset="0"/>
              <a:ea typeface="Verdana" panose="020B0604030504040204" pitchFamily="34" charset="0"/>
              <a:cs typeface="Verdana" panose="020B0604030504040204" pitchFamily="34" charset="0"/>
            </a:endParaRPr>
          </a:p>
        </p:txBody>
      </p:sp>
      <p:pic>
        <p:nvPicPr>
          <p:cNvPr id="6" name="Picture 5">
            <a:extLst>
              <a:ext uri="{FF2B5EF4-FFF2-40B4-BE49-F238E27FC236}">
                <a16:creationId xmlns:a16="http://schemas.microsoft.com/office/drawing/2014/main" id="{146072F9-D03C-61DF-1839-6ECBF864B3C8}"/>
              </a:ext>
            </a:extLst>
          </p:cNvPr>
          <p:cNvPicPr>
            <a:picLocks noChangeAspect="1"/>
          </p:cNvPicPr>
          <p:nvPr/>
        </p:nvPicPr>
        <p:blipFill>
          <a:blip r:embed="rId3"/>
          <a:srcRect/>
          <a:stretch/>
        </p:blipFill>
        <p:spPr>
          <a:xfrm>
            <a:off x="6020525" y="1648255"/>
            <a:ext cx="5934792" cy="3601720"/>
          </a:xfrm>
          <a:prstGeom prst="rect">
            <a:avLst/>
          </a:prstGeom>
        </p:spPr>
      </p:pic>
      <p:sp>
        <p:nvSpPr>
          <p:cNvPr id="3" name="TextBox 2">
            <a:extLst>
              <a:ext uri="{FF2B5EF4-FFF2-40B4-BE49-F238E27FC236}">
                <a16:creationId xmlns:a16="http://schemas.microsoft.com/office/drawing/2014/main" id="{7769AFAC-B36B-07EE-FDBD-BC826E335AAD}"/>
              </a:ext>
            </a:extLst>
          </p:cNvPr>
          <p:cNvSpPr txBox="1"/>
          <p:nvPr/>
        </p:nvSpPr>
        <p:spPr>
          <a:xfrm>
            <a:off x="1365812" y="3582422"/>
            <a:ext cx="5790838" cy="1754326"/>
          </a:xfrm>
          <a:prstGeom prst="rect">
            <a:avLst/>
          </a:prstGeom>
          <a:noFill/>
        </p:spPr>
        <p:txBody>
          <a:bodyPr wrap="square" rtlCol="0">
            <a:spAutoFit/>
          </a:bodyPr>
          <a:lstStyle/>
          <a:p>
            <a:pPr marL="285750" indent="-285750">
              <a:buFont typeface="Wingdings" pitchFamily="2" charset="2"/>
              <a:buChar char="§"/>
            </a:pPr>
            <a:r>
              <a:rPr lang="en-US" dirty="0">
                <a:effectLst/>
                <a:latin typeface="Arial" panose="020B0604020202020204" pitchFamily="34" charset="0"/>
                <a:cs typeface="Arial" panose="020B0604020202020204" pitchFamily="34" charset="0"/>
              </a:rPr>
              <a:t>A message will pop up to inform</a:t>
            </a:r>
            <a:br>
              <a:rPr lang="en-US" dirty="0">
                <a:effectLst/>
                <a:latin typeface="Arial" panose="020B0604020202020204" pitchFamily="34" charset="0"/>
                <a:cs typeface="Arial" panose="020B0604020202020204" pitchFamily="34" charset="0"/>
              </a:rPr>
            </a:br>
            <a:r>
              <a:rPr lang="en-US" dirty="0">
                <a:effectLst/>
                <a:latin typeface="Arial" panose="020B0604020202020204" pitchFamily="34" charset="0"/>
                <a:cs typeface="Arial" panose="020B0604020202020204" pitchFamily="34" charset="0"/>
              </a:rPr>
              <a:t>you that you can press </a:t>
            </a:r>
            <a:r>
              <a:rPr lang="en-US" b="1" dirty="0">
                <a:effectLst/>
                <a:latin typeface="Arial" panose="020B0604020202020204" pitchFamily="34" charset="0"/>
                <a:cs typeface="Arial" panose="020B0604020202020204" pitchFamily="34" charset="0"/>
              </a:rPr>
              <a:t>Finish</a:t>
            </a:r>
            <a:r>
              <a:rPr lang="en-US" b="1"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at</a:t>
            </a:r>
            <a:br>
              <a:rPr lang="en-US" b="1" dirty="0">
                <a:latin typeface="Arial" panose="020B0604020202020204" pitchFamily="34" charset="0"/>
                <a:cs typeface="Arial" panose="020B0604020202020204" pitchFamily="34" charset="0"/>
              </a:rPr>
            </a:br>
            <a:r>
              <a:rPr lang="en-US" dirty="0">
                <a:latin typeface="Arial" panose="020B0604020202020204" pitchFamily="34" charset="0"/>
                <a:cs typeface="Arial" panose="020B0604020202020204" pitchFamily="34" charset="0"/>
              </a:rPr>
              <a:t>any time to complete the installation.</a:t>
            </a:r>
          </a:p>
          <a:p>
            <a:pPr marL="285750" indent="-285750">
              <a:buFont typeface="Wingdings" pitchFamily="2" charset="2"/>
              <a:buChar char="§"/>
            </a:pPr>
            <a:r>
              <a:rPr lang="en-US" dirty="0">
                <a:latin typeface="Arial" panose="020B0604020202020204" pitchFamily="34" charset="0"/>
                <a:cs typeface="Arial" panose="020B0604020202020204" pitchFamily="34" charset="0"/>
              </a:rPr>
              <a:t>Press</a:t>
            </a:r>
            <a:r>
              <a:rPr lang="en-US" b="1" dirty="0">
                <a:latin typeface="Arial" panose="020B0604020202020204" pitchFamily="34" charset="0"/>
                <a:cs typeface="Arial" panose="020B0604020202020204" pitchFamily="34" charset="0"/>
              </a:rPr>
              <a:t> OK </a:t>
            </a:r>
            <a:r>
              <a:rPr lang="en-US" dirty="0">
                <a:latin typeface="Arial" panose="020B0604020202020204" pitchFamily="34" charset="0"/>
                <a:cs typeface="Arial" panose="020B0604020202020204" pitchFamily="34" charset="0"/>
              </a:rPr>
              <a:t>to clear the message.</a:t>
            </a:r>
          </a:p>
          <a:p>
            <a:pPr marL="285750" indent="-285750">
              <a:buFont typeface="Wingdings" pitchFamily="2" charset="2"/>
              <a:buChar char="§"/>
            </a:pPr>
            <a:r>
              <a:rPr lang="en-US" dirty="0">
                <a:latin typeface="Arial" panose="020B0604020202020204" pitchFamily="34" charset="0"/>
                <a:cs typeface="Arial" panose="020B0604020202020204" pitchFamily="34" charset="0"/>
              </a:rPr>
              <a:t>Press </a:t>
            </a:r>
            <a:r>
              <a:rPr lang="en-US" b="1" dirty="0">
                <a:latin typeface="Arial" panose="020B0604020202020204" pitchFamily="34" charset="0"/>
                <a:cs typeface="Arial" panose="020B0604020202020204" pitchFamily="34" charset="0"/>
              </a:rPr>
              <a:t>Finish</a:t>
            </a:r>
            <a:r>
              <a:rPr lang="en-US" dirty="0">
                <a:latin typeface="Arial" panose="020B0604020202020204" pitchFamily="34" charset="0"/>
                <a:cs typeface="Arial" panose="020B0604020202020204" pitchFamily="34" charset="0"/>
              </a:rPr>
              <a:t> to save the new</a:t>
            </a:r>
            <a:br>
              <a:rPr lang="en-US" dirty="0">
                <a:latin typeface="Arial" panose="020B0604020202020204" pitchFamily="34" charset="0"/>
                <a:cs typeface="Arial" panose="020B0604020202020204" pitchFamily="34" charset="0"/>
              </a:rPr>
            </a:br>
            <a:r>
              <a:rPr lang="en-US" dirty="0">
                <a:latin typeface="Arial" panose="020B0604020202020204" pitchFamily="34" charset="0"/>
                <a:cs typeface="Arial" panose="020B0604020202020204" pitchFamily="34" charset="0"/>
              </a:rPr>
              <a:t>channel settings.</a:t>
            </a:r>
          </a:p>
        </p:txBody>
      </p:sp>
      <p:sp>
        <p:nvSpPr>
          <p:cNvPr id="2" name="Slide Number Placeholder 1">
            <a:extLst>
              <a:ext uri="{FF2B5EF4-FFF2-40B4-BE49-F238E27FC236}">
                <a16:creationId xmlns:a16="http://schemas.microsoft.com/office/drawing/2014/main" id="{14D4F9BC-A7F9-313E-CD71-7D707F274767}"/>
              </a:ext>
            </a:extLst>
          </p:cNvPr>
          <p:cNvSpPr>
            <a:spLocks noGrp="1"/>
          </p:cNvSpPr>
          <p:nvPr>
            <p:ph type="sldNum" sz="quarter" idx="12"/>
          </p:nvPr>
        </p:nvSpPr>
        <p:spPr/>
        <p:txBody>
          <a:bodyPr/>
          <a:lstStyle/>
          <a:p>
            <a:fld id="{E978D400-3AD1-5849-ABFC-8F9AFA5999A3}" type="slidenum">
              <a:rPr lang="en-US" smtClean="0"/>
              <a:t>38</a:t>
            </a:fld>
            <a:endParaRPr lang="en-US"/>
          </a:p>
        </p:txBody>
      </p:sp>
    </p:spTree>
    <p:extLst>
      <p:ext uri="{BB962C8B-B14F-4D97-AF65-F5344CB8AC3E}">
        <p14:creationId xmlns:p14="http://schemas.microsoft.com/office/powerpoint/2010/main" val="263982903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10C885-5917-B0EB-022D-B0E018977EA4}"/>
            </a:ext>
          </a:extLst>
        </p:cNvPr>
        <p:cNvGrpSpPr/>
        <p:nvPr/>
      </p:nvGrpSpPr>
      <p:grpSpPr>
        <a:xfrm>
          <a:off x="0" y="0"/>
          <a:ext cx="0" cy="0"/>
          <a:chOff x="0" y="0"/>
          <a:chExt cx="0" cy="0"/>
        </a:xfrm>
      </p:grpSpPr>
      <p:sp>
        <p:nvSpPr>
          <p:cNvPr id="5" name="Rectangle 2">
            <a:extLst>
              <a:ext uri="{FF2B5EF4-FFF2-40B4-BE49-F238E27FC236}">
                <a16:creationId xmlns:a16="http://schemas.microsoft.com/office/drawing/2014/main" id="{43B4B207-6EF6-CEE4-25ED-64F03DC37936}"/>
              </a:ext>
            </a:extLst>
          </p:cNvPr>
          <p:cNvSpPr txBox="1">
            <a:spLocks noChangeArrowheads="1"/>
          </p:cNvSpPr>
          <p:nvPr/>
        </p:nvSpPr>
        <p:spPr>
          <a:xfrm>
            <a:off x="2209800" y="426309"/>
            <a:ext cx="7772400" cy="685800"/>
          </a:xfrm>
          <a:prstGeom prst="rect">
            <a:avLst/>
          </a:prstGeom>
        </p:spPr>
        <p:txBody>
          <a:bodyPr vert="horz" lIns="91440" tIns="45720" rIns="91440" bIns="45720" rtlCol="0" anchor="ctr">
            <a:normAutofit fontScale="6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latin typeface="Verdana" panose="020B0604030504040204" pitchFamily="34" charset="0"/>
                <a:ea typeface="Verdana" panose="020B0604030504040204" pitchFamily="34" charset="0"/>
                <a:cs typeface="Verdana" panose="020B0604030504040204" pitchFamily="34" charset="0"/>
              </a:rPr>
              <a:t>Setting Up Modbus Channels (cont’d)</a:t>
            </a:r>
            <a:endParaRPr lang="en-US" b="1" i="1" dirty="0">
              <a:latin typeface="Verdana" panose="020B0604030504040204" pitchFamily="34" charset="0"/>
              <a:ea typeface="Verdana" panose="020B0604030504040204" pitchFamily="34" charset="0"/>
              <a:cs typeface="Verdana" panose="020B0604030504040204" pitchFamily="34" charset="0"/>
            </a:endParaRPr>
          </a:p>
        </p:txBody>
      </p:sp>
      <p:pic>
        <p:nvPicPr>
          <p:cNvPr id="6" name="Picture 5">
            <a:extLst>
              <a:ext uri="{FF2B5EF4-FFF2-40B4-BE49-F238E27FC236}">
                <a16:creationId xmlns:a16="http://schemas.microsoft.com/office/drawing/2014/main" id="{57F40EAB-318E-A3F8-58EA-9B6B838ED1B3}"/>
              </a:ext>
            </a:extLst>
          </p:cNvPr>
          <p:cNvPicPr>
            <a:picLocks noChangeAspect="1"/>
          </p:cNvPicPr>
          <p:nvPr/>
        </p:nvPicPr>
        <p:blipFill>
          <a:blip r:embed="rId3"/>
          <a:srcRect/>
          <a:stretch/>
        </p:blipFill>
        <p:spPr>
          <a:xfrm>
            <a:off x="6030016" y="1648255"/>
            <a:ext cx="5915809" cy="3601720"/>
          </a:xfrm>
          <a:prstGeom prst="rect">
            <a:avLst/>
          </a:prstGeom>
        </p:spPr>
      </p:pic>
      <p:sp>
        <p:nvSpPr>
          <p:cNvPr id="3" name="TextBox 2">
            <a:extLst>
              <a:ext uri="{FF2B5EF4-FFF2-40B4-BE49-F238E27FC236}">
                <a16:creationId xmlns:a16="http://schemas.microsoft.com/office/drawing/2014/main" id="{3633F7C2-1408-8C70-E263-3EAC81C4DB18}"/>
              </a:ext>
            </a:extLst>
          </p:cNvPr>
          <p:cNvSpPr txBox="1"/>
          <p:nvPr/>
        </p:nvSpPr>
        <p:spPr>
          <a:xfrm>
            <a:off x="1365812" y="3582422"/>
            <a:ext cx="5790838" cy="923330"/>
          </a:xfrm>
          <a:prstGeom prst="rect">
            <a:avLst/>
          </a:prstGeom>
          <a:noFill/>
        </p:spPr>
        <p:txBody>
          <a:bodyPr wrap="square" rtlCol="0">
            <a:spAutoFit/>
          </a:bodyPr>
          <a:lstStyle/>
          <a:p>
            <a:pPr marL="285750" indent="-285750">
              <a:buFont typeface="Wingdings" pitchFamily="2" charset="2"/>
              <a:buChar char="§"/>
            </a:pPr>
            <a:r>
              <a:rPr lang="en-US" dirty="0">
                <a:effectLst/>
                <a:latin typeface="Arial" panose="020B0604020202020204" pitchFamily="34" charset="0"/>
                <a:cs typeface="Arial" panose="020B0604020202020204" pitchFamily="34" charset="0"/>
              </a:rPr>
              <a:t>While in the Channel Setting’s menu,</a:t>
            </a:r>
            <a:br>
              <a:rPr lang="en-US" dirty="0">
                <a:effectLst/>
                <a:latin typeface="Arial" panose="020B0604020202020204" pitchFamily="34" charset="0"/>
                <a:cs typeface="Arial" panose="020B0604020202020204" pitchFamily="34" charset="0"/>
              </a:rPr>
            </a:br>
            <a:r>
              <a:rPr lang="en-US" dirty="0">
                <a:effectLst/>
                <a:latin typeface="Arial" panose="020B0604020202020204" pitchFamily="34" charset="0"/>
                <a:cs typeface="Arial" panose="020B0604020202020204" pitchFamily="34" charset="0"/>
              </a:rPr>
              <a:t>pres</a:t>
            </a:r>
            <a:r>
              <a:rPr lang="en-US" dirty="0">
                <a:latin typeface="Arial" panose="020B0604020202020204" pitchFamily="34" charset="0"/>
                <a:cs typeface="Arial" panose="020B0604020202020204" pitchFamily="34" charset="0"/>
              </a:rPr>
              <a:t>s the newly setup channel’s</a:t>
            </a:r>
            <a:br>
              <a:rPr lang="en-US" dirty="0">
                <a:latin typeface="Arial" panose="020B0604020202020204" pitchFamily="34" charset="0"/>
                <a:cs typeface="Arial" panose="020B0604020202020204" pitchFamily="34" charset="0"/>
              </a:rPr>
            </a:br>
            <a:r>
              <a:rPr lang="en-US" b="1" dirty="0">
                <a:latin typeface="Arial" panose="020B0604020202020204" pitchFamily="34" charset="0"/>
                <a:cs typeface="Arial" panose="020B0604020202020204" pitchFamily="34" charset="0"/>
              </a:rPr>
              <a:t>Modbus Address</a:t>
            </a:r>
            <a:r>
              <a:rPr lang="en-US" dirty="0">
                <a:latin typeface="Arial" panose="020B0604020202020204" pitchFamily="34" charset="0"/>
                <a:cs typeface="Arial" panose="020B0604020202020204" pitchFamily="34" charset="0"/>
              </a:rPr>
              <a:t>.</a:t>
            </a:r>
          </a:p>
        </p:txBody>
      </p:sp>
      <p:sp>
        <p:nvSpPr>
          <p:cNvPr id="2" name="Slide Number Placeholder 1">
            <a:extLst>
              <a:ext uri="{FF2B5EF4-FFF2-40B4-BE49-F238E27FC236}">
                <a16:creationId xmlns:a16="http://schemas.microsoft.com/office/drawing/2014/main" id="{06168B43-4867-F9DC-82B5-F2CFEB46AEE7}"/>
              </a:ext>
            </a:extLst>
          </p:cNvPr>
          <p:cNvSpPr>
            <a:spLocks noGrp="1"/>
          </p:cNvSpPr>
          <p:nvPr>
            <p:ph type="sldNum" sz="quarter" idx="12"/>
          </p:nvPr>
        </p:nvSpPr>
        <p:spPr/>
        <p:txBody>
          <a:bodyPr/>
          <a:lstStyle/>
          <a:p>
            <a:fld id="{E978D400-3AD1-5849-ABFC-8F9AFA5999A3}" type="slidenum">
              <a:rPr lang="en-US" smtClean="0"/>
              <a:t>39</a:t>
            </a:fld>
            <a:endParaRPr lang="en-US"/>
          </a:p>
        </p:txBody>
      </p:sp>
    </p:spTree>
    <p:extLst>
      <p:ext uri="{BB962C8B-B14F-4D97-AF65-F5344CB8AC3E}">
        <p14:creationId xmlns:p14="http://schemas.microsoft.com/office/powerpoint/2010/main" val="16523850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A7560D5-49BF-9D4E-900A-B0940B3EE198}"/>
              </a:ext>
            </a:extLst>
          </p:cNvPr>
          <p:cNvPicPr>
            <a:picLocks noChangeAspect="1"/>
          </p:cNvPicPr>
          <p:nvPr/>
        </p:nvPicPr>
        <p:blipFill>
          <a:blip r:embed="rId3"/>
          <a:stretch>
            <a:fillRect/>
          </a:stretch>
        </p:blipFill>
        <p:spPr>
          <a:xfrm>
            <a:off x="557813" y="313345"/>
            <a:ext cx="11076373" cy="6231309"/>
          </a:xfrm>
          <a:prstGeom prst="rect">
            <a:avLst/>
          </a:prstGeom>
        </p:spPr>
      </p:pic>
      <p:sp>
        <p:nvSpPr>
          <p:cNvPr id="2" name="Slide Number Placeholder 1">
            <a:extLst>
              <a:ext uri="{FF2B5EF4-FFF2-40B4-BE49-F238E27FC236}">
                <a16:creationId xmlns:a16="http://schemas.microsoft.com/office/drawing/2014/main" id="{C0AE6DC5-A37D-51BB-73EC-35F3E5830A76}"/>
              </a:ext>
            </a:extLst>
          </p:cNvPr>
          <p:cNvSpPr>
            <a:spLocks noGrp="1"/>
          </p:cNvSpPr>
          <p:nvPr>
            <p:ph type="sldNum" sz="quarter" idx="12"/>
          </p:nvPr>
        </p:nvSpPr>
        <p:spPr/>
        <p:txBody>
          <a:bodyPr/>
          <a:lstStyle/>
          <a:p>
            <a:fld id="{E978D400-3AD1-5849-ABFC-8F9AFA5999A3}" type="slidenum">
              <a:rPr lang="en-US" smtClean="0"/>
              <a:t>4</a:t>
            </a:fld>
            <a:endParaRPr lang="en-US"/>
          </a:p>
        </p:txBody>
      </p:sp>
    </p:spTree>
    <p:extLst>
      <p:ext uri="{BB962C8B-B14F-4D97-AF65-F5344CB8AC3E}">
        <p14:creationId xmlns:p14="http://schemas.microsoft.com/office/powerpoint/2010/main" val="21430174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36E732-A07D-2A58-D6DB-0BAA83D091E4}"/>
            </a:ext>
          </a:extLst>
        </p:cNvPr>
        <p:cNvGrpSpPr/>
        <p:nvPr/>
      </p:nvGrpSpPr>
      <p:grpSpPr>
        <a:xfrm>
          <a:off x="0" y="0"/>
          <a:ext cx="0" cy="0"/>
          <a:chOff x="0" y="0"/>
          <a:chExt cx="0" cy="0"/>
        </a:xfrm>
      </p:grpSpPr>
      <p:sp>
        <p:nvSpPr>
          <p:cNvPr id="5" name="Rectangle 2">
            <a:extLst>
              <a:ext uri="{FF2B5EF4-FFF2-40B4-BE49-F238E27FC236}">
                <a16:creationId xmlns:a16="http://schemas.microsoft.com/office/drawing/2014/main" id="{4C5DC8F5-87A8-6E25-8BAE-95287A855B8C}"/>
              </a:ext>
            </a:extLst>
          </p:cNvPr>
          <p:cNvSpPr txBox="1">
            <a:spLocks noChangeArrowheads="1"/>
          </p:cNvSpPr>
          <p:nvPr/>
        </p:nvSpPr>
        <p:spPr>
          <a:xfrm>
            <a:off x="2209800" y="426309"/>
            <a:ext cx="7772400" cy="685800"/>
          </a:xfrm>
          <a:prstGeom prst="rect">
            <a:avLst/>
          </a:prstGeom>
        </p:spPr>
        <p:txBody>
          <a:bodyPr vert="horz" lIns="91440" tIns="45720" rIns="91440" bIns="45720" rtlCol="0" anchor="ctr">
            <a:normAutofit fontScale="6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latin typeface="Verdana" panose="020B0604030504040204" pitchFamily="34" charset="0"/>
                <a:ea typeface="Verdana" panose="020B0604030504040204" pitchFamily="34" charset="0"/>
                <a:cs typeface="Verdana" panose="020B0604030504040204" pitchFamily="34" charset="0"/>
              </a:rPr>
              <a:t>Setting Up Modbus Channels (cont’d)</a:t>
            </a:r>
            <a:endParaRPr lang="en-US" b="1" i="1" dirty="0">
              <a:latin typeface="Verdana" panose="020B0604030504040204" pitchFamily="34" charset="0"/>
              <a:ea typeface="Verdana" panose="020B0604030504040204" pitchFamily="34" charset="0"/>
              <a:cs typeface="Verdana" panose="020B0604030504040204" pitchFamily="34" charset="0"/>
            </a:endParaRPr>
          </a:p>
        </p:txBody>
      </p:sp>
      <p:pic>
        <p:nvPicPr>
          <p:cNvPr id="6" name="Picture 5">
            <a:extLst>
              <a:ext uri="{FF2B5EF4-FFF2-40B4-BE49-F238E27FC236}">
                <a16:creationId xmlns:a16="http://schemas.microsoft.com/office/drawing/2014/main" id="{32CC5424-0BCC-BE08-4CDB-B27E12BE667A}"/>
              </a:ext>
            </a:extLst>
          </p:cNvPr>
          <p:cNvPicPr>
            <a:picLocks noChangeAspect="1"/>
          </p:cNvPicPr>
          <p:nvPr/>
        </p:nvPicPr>
        <p:blipFill>
          <a:blip r:embed="rId3"/>
          <a:srcRect/>
          <a:stretch/>
        </p:blipFill>
        <p:spPr>
          <a:xfrm>
            <a:off x="6032194" y="1648255"/>
            <a:ext cx="5911452" cy="3601720"/>
          </a:xfrm>
          <a:prstGeom prst="rect">
            <a:avLst/>
          </a:prstGeom>
        </p:spPr>
      </p:pic>
      <p:sp>
        <p:nvSpPr>
          <p:cNvPr id="3" name="TextBox 2">
            <a:extLst>
              <a:ext uri="{FF2B5EF4-FFF2-40B4-BE49-F238E27FC236}">
                <a16:creationId xmlns:a16="http://schemas.microsoft.com/office/drawing/2014/main" id="{C020B2FD-6C6C-5E10-F078-055EFC3BB08F}"/>
              </a:ext>
            </a:extLst>
          </p:cNvPr>
          <p:cNvSpPr txBox="1"/>
          <p:nvPr/>
        </p:nvSpPr>
        <p:spPr>
          <a:xfrm>
            <a:off x="1365812" y="3582422"/>
            <a:ext cx="5790838" cy="1477328"/>
          </a:xfrm>
          <a:prstGeom prst="rect">
            <a:avLst/>
          </a:prstGeom>
          <a:noFill/>
        </p:spPr>
        <p:txBody>
          <a:bodyPr wrap="square" rtlCol="0">
            <a:spAutoFit/>
          </a:bodyPr>
          <a:lstStyle/>
          <a:p>
            <a:pPr marL="285750" indent="-285750">
              <a:buFont typeface="Wingdings" pitchFamily="2" charset="2"/>
              <a:buChar char="§"/>
            </a:pPr>
            <a:r>
              <a:rPr lang="en-US" dirty="0">
                <a:effectLst/>
                <a:latin typeface="Arial" panose="020B0604020202020204" pitchFamily="34" charset="0"/>
                <a:cs typeface="Arial" panose="020B0604020202020204" pitchFamily="34" charset="0"/>
              </a:rPr>
              <a:t>A number pad appears. Type in the</a:t>
            </a:r>
            <a:br>
              <a:rPr lang="en-US" dirty="0">
                <a:effectLst/>
                <a:latin typeface="Arial" panose="020B0604020202020204" pitchFamily="34" charset="0"/>
                <a:cs typeface="Arial" panose="020B0604020202020204" pitchFamily="34" charset="0"/>
              </a:rPr>
            </a:br>
            <a:r>
              <a:rPr lang="en-US" dirty="0">
                <a:effectLst/>
                <a:latin typeface="Arial" panose="020B0604020202020204" pitchFamily="34" charset="0"/>
                <a:cs typeface="Arial" panose="020B0604020202020204" pitchFamily="34" charset="0"/>
              </a:rPr>
              <a:t>unused Modbus address. This Modbus</a:t>
            </a:r>
            <a:br>
              <a:rPr lang="en-US" dirty="0">
                <a:effectLst/>
                <a:latin typeface="Arial" panose="020B0604020202020204" pitchFamily="34" charset="0"/>
                <a:cs typeface="Arial" panose="020B0604020202020204" pitchFamily="34" charset="0"/>
              </a:rPr>
            </a:br>
            <a:r>
              <a:rPr lang="en-US" dirty="0">
                <a:effectLst/>
                <a:latin typeface="Arial" panose="020B0604020202020204" pitchFamily="34" charset="0"/>
                <a:cs typeface="Arial" panose="020B0604020202020204" pitchFamily="34" charset="0"/>
              </a:rPr>
              <a:t>addres</a:t>
            </a:r>
            <a:r>
              <a:rPr lang="en-US" dirty="0">
                <a:latin typeface="Arial" panose="020B0604020202020204" pitchFamily="34" charset="0"/>
                <a:cs typeface="Arial" panose="020B0604020202020204" pitchFamily="34" charset="0"/>
              </a:rPr>
              <a:t>s must match the Modbus</a:t>
            </a:r>
            <a:br>
              <a:rPr lang="en-US" dirty="0">
                <a:latin typeface="Arial" panose="020B0604020202020204" pitchFamily="34" charset="0"/>
                <a:cs typeface="Arial" panose="020B0604020202020204" pitchFamily="34" charset="0"/>
              </a:rPr>
            </a:br>
            <a:r>
              <a:rPr lang="en-US" dirty="0">
                <a:latin typeface="Arial" panose="020B0604020202020204" pitchFamily="34" charset="0"/>
                <a:cs typeface="Arial" panose="020B0604020202020204" pitchFamily="34" charset="0"/>
              </a:rPr>
              <a:t>address of the channel’s detector.</a:t>
            </a:r>
          </a:p>
          <a:p>
            <a:pPr marL="285750" indent="-285750">
              <a:buFont typeface="Wingdings" pitchFamily="2" charset="2"/>
              <a:buChar char="§"/>
            </a:pPr>
            <a:r>
              <a:rPr lang="en-US" dirty="0">
                <a:latin typeface="Arial" panose="020B0604020202020204" pitchFamily="34" charset="0"/>
                <a:cs typeface="Arial" panose="020B0604020202020204" pitchFamily="34" charset="0"/>
              </a:rPr>
              <a:t>Press </a:t>
            </a:r>
            <a:r>
              <a:rPr lang="en-US" b="1" dirty="0">
                <a:latin typeface="Arial" panose="020B0604020202020204" pitchFamily="34" charset="0"/>
                <a:cs typeface="Arial" panose="020B0604020202020204" pitchFamily="34" charset="0"/>
              </a:rPr>
              <a:t>Enter</a:t>
            </a:r>
            <a:r>
              <a:rPr lang="en-US" dirty="0">
                <a:latin typeface="Arial" panose="020B0604020202020204" pitchFamily="34" charset="0"/>
                <a:cs typeface="Arial" panose="020B0604020202020204" pitchFamily="34" charset="0"/>
              </a:rPr>
              <a:t> to save the parameter.</a:t>
            </a:r>
          </a:p>
        </p:txBody>
      </p:sp>
      <p:sp>
        <p:nvSpPr>
          <p:cNvPr id="2" name="Slide Number Placeholder 1">
            <a:extLst>
              <a:ext uri="{FF2B5EF4-FFF2-40B4-BE49-F238E27FC236}">
                <a16:creationId xmlns:a16="http://schemas.microsoft.com/office/drawing/2014/main" id="{FCE89FB3-AA77-EA9B-53DB-4CC5FF039BF8}"/>
              </a:ext>
            </a:extLst>
          </p:cNvPr>
          <p:cNvSpPr>
            <a:spLocks noGrp="1"/>
          </p:cNvSpPr>
          <p:nvPr>
            <p:ph type="sldNum" sz="quarter" idx="12"/>
          </p:nvPr>
        </p:nvSpPr>
        <p:spPr/>
        <p:txBody>
          <a:bodyPr/>
          <a:lstStyle/>
          <a:p>
            <a:fld id="{E978D400-3AD1-5849-ABFC-8F9AFA5999A3}" type="slidenum">
              <a:rPr lang="en-US" smtClean="0"/>
              <a:t>40</a:t>
            </a:fld>
            <a:endParaRPr lang="en-US"/>
          </a:p>
        </p:txBody>
      </p:sp>
    </p:spTree>
    <p:extLst>
      <p:ext uri="{BB962C8B-B14F-4D97-AF65-F5344CB8AC3E}">
        <p14:creationId xmlns:p14="http://schemas.microsoft.com/office/powerpoint/2010/main" val="192634829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0E0E93-6519-A4AD-98EC-323ADDFF596A}"/>
            </a:ext>
          </a:extLst>
        </p:cNvPr>
        <p:cNvGrpSpPr/>
        <p:nvPr/>
      </p:nvGrpSpPr>
      <p:grpSpPr>
        <a:xfrm>
          <a:off x="0" y="0"/>
          <a:ext cx="0" cy="0"/>
          <a:chOff x="0" y="0"/>
          <a:chExt cx="0" cy="0"/>
        </a:xfrm>
      </p:grpSpPr>
      <p:sp>
        <p:nvSpPr>
          <p:cNvPr id="5" name="Rectangle 2">
            <a:extLst>
              <a:ext uri="{FF2B5EF4-FFF2-40B4-BE49-F238E27FC236}">
                <a16:creationId xmlns:a16="http://schemas.microsoft.com/office/drawing/2014/main" id="{EE0D3594-FDED-EE82-8032-1DAAC0ECBB26}"/>
              </a:ext>
            </a:extLst>
          </p:cNvPr>
          <p:cNvSpPr txBox="1">
            <a:spLocks noChangeArrowheads="1"/>
          </p:cNvSpPr>
          <p:nvPr/>
        </p:nvSpPr>
        <p:spPr>
          <a:xfrm>
            <a:off x="2209800" y="426309"/>
            <a:ext cx="7772400" cy="685800"/>
          </a:xfrm>
          <a:prstGeom prst="rect">
            <a:avLst/>
          </a:prstGeom>
        </p:spPr>
        <p:txBody>
          <a:bodyPr vert="horz" lIns="91440" tIns="45720" rIns="91440" bIns="45720" rtlCol="0" anchor="ctr">
            <a:normAutofit fontScale="6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latin typeface="Verdana" panose="020B0604030504040204" pitchFamily="34" charset="0"/>
                <a:ea typeface="Verdana" panose="020B0604030504040204" pitchFamily="34" charset="0"/>
                <a:cs typeface="Verdana" panose="020B0604030504040204" pitchFamily="34" charset="0"/>
              </a:rPr>
              <a:t>Changing the Gas/Range Input Settings</a:t>
            </a:r>
            <a:endParaRPr lang="en-US" b="1" i="1" dirty="0">
              <a:latin typeface="Verdana" panose="020B0604030504040204" pitchFamily="34" charset="0"/>
              <a:ea typeface="Verdana" panose="020B0604030504040204" pitchFamily="34" charset="0"/>
              <a:cs typeface="Verdana" panose="020B0604030504040204" pitchFamily="34" charset="0"/>
            </a:endParaRPr>
          </a:p>
        </p:txBody>
      </p:sp>
      <p:pic>
        <p:nvPicPr>
          <p:cNvPr id="6" name="Picture 5">
            <a:extLst>
              <a:ext uri="{FF2B5EF4-FFF2-40B4-BE49-F238E27FC236}">
                <a16:creationId xmlns:a16="http://schemas.microsoft.com/office/drawing/2014/main" id="{D9AAE56C-5904-7C46-905B-1C59085AE19E}"/>
              </a:ext>
            </a:extLst>
          </p:cNvPr>
          <p:cNvPicPr>
            <a:picLocks noChangeAspect="1"/>
          </p:cNvPicPr>
          <p:nvPr/>
        </p:nvPicPr>
        <p:blipFill>
          <a:blip r:embed="rId3"/>
          <a:srcRect/>
          <a:stretch/>
        </p:blipFill>
        <p:spPr>
          <a:xfrm>
            <a:off x="5936848" y="1598574"/>
            <a:ext cx="6102148" cy="3701085"/>
          </a:xfrm>
          <a:prstGeom prst="rect">
            <a:avLst/>
          </a:prstGeom>
        </p:spPr>
      </p:pic>
      <p:sp>
        <p:nvSpPr>
          <p:cNvPr id="2" name="TextBox 1">
            <a:extLst>
              <a:ext uri="{FF2B5EF4-FFF2-40B4-BE49-F238E27FC236}">
                <a16:creationId xmlns:a16="http://schemas.microsoft.com/office/drawing/2014/main" id="{4D3A577C-21A8-1D7F-EFA2-9636377827A5}"/>
              </a:ext>
            </a:extLst>
          </p:cNvPr>
          <p:cNvSpPr txBox="1"/>
          <p:nvPr/>
        </p:nvSpPr>
        <p:spPr>
          <a:xfrm>
            <a:off x="0" y="2529125"/>
            <a:ext cx="5790838" cy="2585323"/>
          </a:xfrm>
          <a:prstGeom prst="rect">
            <a:avLst/>
          </a:prstGeom>
          <a:noFill/>
        </p:spPr>
        <p:txBody>
          <a:bodyPr wrap="square" rtlCol="0">
            <a:spAutoFit/>
          </a:bodyPr>
          <a:lstStyle/>
          <a:p>
            <a:pPr marL="285750" indent="-285750">
              <a:buFont typeface="Wingdings" pitchFamily="2" charset="2"/>
              <a:buChar char="§"/>
            </a:pPr>
            <a:r>
              <a:rPr lang="en-US" dirty="0">
                <a:effectLst/>
                <a:latin typeface="Arial" panose="020B0604020202020204" pitchFamily="34" charset="0"/>
                <a:cs typeface="Arial" panose="020B0604020202020204" pitchFamily="34" charset="0"/>
              </a:rPr>
              <a:t>While in normal operation, press </a:t>
            </a:r>
            <a:r>
              <a:rPr lang="en-US" b="1" dirty="0">
                <a:effectLst/>
                <a:latin typeface="Arial" panose="020B0604020202020204" pitchFamily="34" charset="0"/>
                <a:cs typeface="Arial" panose="020B0604020202020204" pitchFamily="34" charset="0"/>
              </a:rPr>
              <a:t>Setup</a:t>
            </a:r>
            <a:r>
              <a:rPr lang="en-US" dirty="0">
                <a:effectLst/>
                <a:latin typeface="Arial" panose="020B0604020202020204" pitchFamily="34" charset="0"/>
                <a:cs typeface="Arial" panose="020B0604020202020204" pitchFamily="34" charset="0"/>
              </a:rPr>
              <a:t>.</a:t>
            </a:r>
          </a:p>
          <a:p>
            <a:pPr marL="285750" indent="-285750">
              <a:buFont typeface="Wingdings" pitchFamily="2" charset="2"/>
              <a:buChar char="§"/>
            </a:pPr>
            <a:endParaRPr lang="en-US" dirty="0">
              <a:effectLst/>
              <a:latin typeface="Arial" panose="020B0604020202020204" pitchFamily="34" charset="0"/>
              <a:cs typeface="Arial" panose="020B0604020202020204" pitchFamily="34" charset="0"/>
            </a:endParaRPr>
          </a:p>
          <a:p>
            <a:pPr marL="285750" indent="-285750">
              <a:buFont typeface="Wingdings" pitchFamily="2" charset="2"/>
              <a:buChar char="§"/>
            </a:pPr>
            <a:r>
              <a:rPr lang="en-US" dirty="0">
                <a:effectLst/>
                <a:latin typeface="Arial" panose="020B0604020202020204" pitchFamily="34" charset="0"/>
                <a:cs typeface="Arial" panose="020B0604020202020204" pitchFamily="34" charset="0"/>
              </a:rPr>
              <a:t>If a password is enabled for Setup Mode, use the keypad to enter the password. The default password is </a:t>
            </a:r>
            <a:r>
              <a:rPr lang="en-US" b="1" dirty="0">
                <a:effectLst/>
                <a:latin typeface="Arial" panose="020B0604020202020204" pitchFamily="34" charset="0"/>
                <a:cs typeface="Arial" panose="020B0604020202020204" pitchFamily="34" charset="0"/>
              </a:rPr>
              <a:t>1234</a:t>
            </a:r>
            <a:r>
              <a:rPr lang="en-US" dirty="0">
                <a:effectLst/>
                <a:latin typeface="Arial" panose="020B0604020202020204" pitchFamily="34" charset="0"/>
                <a:cs typeface="Arial" panose="020B0604020202020204" pitchFamily="34" charset="0"/>
              </a:rPr>
              <a:t>.</a:t>
            </a:r>
          </a:p>
          <a:p>
            <a:pPr marL="285750" indent="-285750">
              <a:buFont typeface="Wingdings" pitchFamily="2" charset="2"/>
              <a:buChar char="§"/>
            </a:pPr>
            <a:endParaRPr lang="en-US" dirty="0">
              <a:latin typeface="Arial" panose="020B0604020202020204" pitchFamily="34" charset="0"/>
              <a:cs typeface="Arial" panose="020B0604020202020204" pitchFamily="34" charset="0"/>
            </a:endParaRPr>
          </a:p>
          <a:p>
            <a:pPr marL="285750" indent="-285750">
              <a:buFont typeface="Wingdings" pitchFamily="2" charset="2"/>
              <a:buChar char="§"/>
            </a:pPr>
            <a:r>
              <a:rPr lang="en-US" dirty="0">
                <a:effectLst/>
                <a:latin typeface="Arial" panose="020B0604020202020204" pitchFamily="34" charset="0"/>
                <a:cs typeface="Arial" panose="020B0604020202020204" pitchFamily="34" charset="0"/>
              </a:rPr>
              <a:t>A pop-up message will indicate whether the relays remain active or deactivate upon entering Setup Mode. Press </a:t>
            </a:r>
            <a:r>
              <a:rPr lang="en-US" b="1" dirty="0">
                <a:effectLst/>
                <a:latin typeface="Arial" panose="020B0604020202020204" pitchFamily="34" charset="0"/>
                <a:cs typeface="Arial" panose="020B0604020202020204" pitchFamily="34" charset="0"/>
              </a:rPr>
              <a:t>OK</a:t>
            </a:r>
            <a:r>
              <a:rPr lang="en-US" dirty="0">
                <a:effectLst/>
                <a:latin typeface="Arial" panose="020B0604020202020204" pitchFamily="34" charset="0"/>
                <a:cs typeface="Arial" panose="020B0604020202020204" pitchFamily="34" charset="0"/>
              </a:rPr>
              <a:t> to proceed to Setup Mode.</a:t>
            </a:r>
          </a:p>
        </p:txBody>
      </p:sp>
      <p:sp>
        <p:nvSpPr>
          <p:cNvPr id="3" name="Slide Number Placeholder 2">
            <a:extLst>
              <a:ext uri="{FF2B5EF4-FFF2-40B4-BE49-F238E27FC236}">
                <a16:creationId xmlns:a16="http://schemas.microsoft.com/office/drawing/2014/main" id="{18638B29-BD46-CF75-F1D4-6650E2B2ADF8}"/>
              </a:ext>
            </a:extLst>
          </p:cNvPr>
          <p:cNvSpPr>
            <a:spLocks noGrp="1"/>
          </p:cNvSpPr>
          <p:nvPr>
            <p:ph type="sldNum" sz="quarter" idx="12"/>
          </p:nvPr>
        </p:nvSpPr>
        <p:spPr/>
        <p:txBody>
          <a:bodyPr/>
          <a:lstStyle/>
          <a:p>
            <a:fld id="{E978D400-3AD1-5849-ABFC-8F9AFA5999A3}" type="slidenum">
              <a:rPr lang="en-US" smtClean="0"/>
              <a:t>41</a:t>
            </a:fld>
            <a:endParaRPr lang="en-US"/>
          </a:p>
        </p:txBody>
      </p:sp>
    </p:spTree>
    <p:extLst>
      <p:ext uri="{BB962C8B-B14F-4D97-AF65-F5344CB8AC3E}">
        <p14:creationId xmlns:p14="http://schemas.microsoft.com/office/powerpoint/2010/main" val="244907031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70E5AB-D9D1-D6FA-2250-3D2731BDBD55}"/>
            </a:ext>
          </a:extLst>
        </p:cNvPr>
        <p:cNvGrpSpPr/>
        <p:nvPr/>
      </p:nvGrpSpPr>
      <p:grpSpPr>
        <a:xfrm>
          <a:off x="0" y="0"/>
          <a:ext cx="0" cy="0"/>
          <a:chOff x="0" y="0"/>
          <a:chExt cx="0" cy="0"/>
        </a:xfrm>
      </p:grpSpPr>
      <p:sp>
        <p:nvSpPr>
          <p:cNvPr id="5" name="Rectangle 2">
            <a:extLst>
              <a:ext uri="{FF2B5EF4-FFF2-40B4-BE49-F238E27FC236}">
                <a16:creationId xmlns:a16="http://schemas.microsoft.com/office/drawing/2014/main" id="{CE033480-9AA3-4DDB-B2CF-244D8193D5B7}"/>
              </a:ext>
            </a:extLst>
          </p:cNvPr>
          <p:cNvSpPr txBox="1">
            <a:spLocks noChangeArrowheads="1"/>
          </p:cNvSpPr>
          <p:nvPr/>
        </p:nvSpPr>
        <p:spPr>
          <a:xfrm>
            <a:off x="1154430" y="426309"/>
            <a:ext cx="9886950" cy="685800"/>
          </a:xfrm>
          <a:prstGeom prst="rect">
            <a:avLst/>
          </a:prstGeom>
        </p:spPr>
        <p:txBody>
          <a:bodyPr vert="horz" lIns="91440" tIns="45720" rIns="91440" bIns="45720" rtlCol="0" anchor="ctr">
            <a:normAutofit fontScale="6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latin typeface="Verdana" panose="020B0604030504040204" pitchFamily="34" charset="0"/>
                <a:ea typeface="Verdana" panose="020B0604030504040204" pitchFamily="34" charset="0"/>
                <a:cs typeface="Verdana" panose="020B0604030504040204" pitchFamily="34" charset="0"/>
              </a:rPr>
              <a:t>Changing the Gas/Range Input Settings (cont’d)</a:t>
            </a:r>
            <a:endParaRPr lang="en-US" b="1" i="1" dirty="0">
              <a:latin typeface="Verdana" panose="020B0604030504040204" pitchFamily="34" charset="0"/>
              <a:ea typeface="Verdana" panose="020B0604030504040204" pitchFamily="34" charset="0"/>
              <a:cs typeface="Verdana" panose="020B0604030504040204" pitchFamily="34" charset="0"/>
            </a:endParaRPr>
          </a:p>
        </p:txBody>
      </p:sp>
      <p:pic>
        <p:nvPicPr>
          <p:cNvPr id="6" name="Picture 5">
            <a:extLst>
              <a:ext uri="{FF2B5EF4-FFF2-40B4-BE49-F238E27FC236}">
                <a16:creationId xmlns:a16="http://schemas.microsoft.com/office/drawing/2014/main" id="{1F9B4F60-1741-EE82-27A0-F8B77194F42D}"/>
              </a:ext>
            </a:extLst>
          </p:cNvPr>
          <p:cNvPicPr>
            <a:picLocks noChangeAspect="1"/>
          </p:cNvPicPr>
          <p:nvPr/>
        </p:nvPicPr>
        <p:blipFill>
          <a:blip r:embed="rId3"/>
          <a:srcRect/>
          <a:stretch/>
        </p:blipFill>
        <p:spPr>
          <a:xfrm>
            <a:off x="5936848" y="1598574"/>
            <a:ext cx="6102147" cy="3701085"/>
          </a:xfrm>
          <a:prstGeom prst="rect">
            <a:avLst/>
          </a:prstGeom>
        </p:spPr>
      </p:pic>
      <p:sp>
        <p:nvSpPr>
          <p:cNvPr id="2" name="TextBox 1">
            <a:extLst>
              <a:ext uri="{FF2B5EF4-FFF2-40B4-BE49-F238E27FC236}">
                <a16:creationId xmlns:a16="http://schemas.microsoft.com/office/drawing/2014/main" id="{7BBC9D61-3028-7243-92E2-9B69ED59E215}"/>
              </a:ext>
            </a:extLst>
          </p:cNvPr>
          <p:cNvSpPr txBox="1"/>
          <p:nvPr/>
        </p:nvSpPr>
        <p:spPr>
          <a:xfrm>
            <a:off x="1268730" y="3429000"/>
            <a:ext cx="5790838" cy="369332"/>
          </a:xfrm>
          <a:prstGeom prst="rect">
            <a:avLst/>
          </a:prstGeom>
          <a:noFill/>
        </p:spPr>
        <p:txBody>
          <a:bodyPr wrap="square" rtlCol="0">
            <a:spAutoFit/>
          </a:bodyPr>
          <a:lstStyle/>
          <a:p>
            <a:pPr marL="285750" indent="-285750">
              <a:buFont typeface="Wingdings" pitchFamily="2" charset="2"/>
              <a:buChar char="§"/>
            </a:pPr>
            <a:r>
              <a:rPr lang="en-US" dirty="0">
                <a:effectLst/>
                <a:latin typeface="Arial" panose="020B0604020202020204" pitchFamily="34" charset="0"/>
                <a:cs typeface="Arial" panose="020B0604020202020204" pitchFamily="34" charset="0"/>
              </a:rPr>
              <a:t>Press </a:t>
            </a:r>
            <a:r>
              <a:rPr lang="en-US" b="1" dirty="0">
                <a:effectLst/>
                <a:latin typeface="Arial" panose="020B0604020202020204" pitchFamily="34" charset="0"/>
                <a:cs typeface="Arial" panose="020B0604020202020204" pitchFamily="34" charset="0"/>
              </a:rPr>
              <a:t>Channel Settings</a:t>
            </a:r>
            <a:r>
              <a:rPr lang="en-US" dirty="0">
                <a:effectLst/>
                <a:latin typeface="Arial" panose="020B0604020202020204" pitchFamily="34" charset="0"/>
                <a:cs typeface="Arial" panose="020B0604020202020204" pitchFamily="34" charset="0"/>
              </a:rPr>
              <a:t>.</a:t>
            </a:r>
          </a:p>
        </p:txBody>
      </p:sp>
      <p:sp>
        <p:nvSpPr>
          <p:cNvPr id="3" name="Slide Number Placeholder 2">
            <a:extLst>
              <a:ext uri="{FF2B5EF4-FFF2-40B4-BE49-F238E27FC236}">
                <a16:creationId xmlns:a16="http://schemas.microsoft.com/office/drawing/2014/main" id="{78D3CC89-7198-977D-B0C6-69831FDD9BA2}"/>
              </a:ext>
            </a:extLst>
          </p:cNvPr>
          <p:cNvSpPr>
            <a:spLocks noGrp="1"/>
          </p:cNvSpPr>
          <p:nvPr>
            <p:ph type="sldNum" sz="quarter" idx="12"/>
          </p:nvPr>
        </p:nvSpPr>
        <p:spPr/>
        <p:txBody>
          <a:bodyPr/>
          <a:lstStyle/>
          <a:p>
            <a:fld id="{E978D400-3AD1-5849-ABFC-8F9AFA5999A3}" type="slidenum">
              <a:rPr lang="en-US" smtClean="0"/>
              <a:t>42</a:t>
            </a:fld>
            <a:endParaRPr lang="en-US"/>
          </a:p>
        </p:txBody>
      </p:sp>
    </p:spTree>
    <p:extLst>
      <p:ext uri="{BB962C8B-B14F-4D97-AF65-F5344CB8AC3E}">
        <p14:creationId xmlns:p14="http://schemas.microsoft.com/office/powerpoint/2010/main" val="63243382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9C497B-9461-6EAA-C5BA-17F4F6F083D9}"/>
            </a:ext>
          </a:extLst>
        </p:cNvPr>
        <p:cNvGrpSpPr/>
        <p:nvPr/>
      </p:nvGrpSpPr>
      <p:grpSpPr>
        <a:xfrm>
          <a:off x="0" y="0"/>
          <a:ext cx="0" cy="0"/>
          <a:chOff x="0" y="0"/>
          <a:chExt cx="0" cy="0"/>
        </a:xfrm>
      </p:grpSpPr>
      <p:sp>
        <p:nvSpPr>
          <p:cNvPr id="5" name="Rectangle 2">
            <a:extLst>
              <a:ext uri="{FF2B5EF4-FFF2-40B4-BE49-F238E27FC236}">
                <a16:creationId xmlns:a16="http://schemas.microsoft.com/office/drawing/2014/main" id="{EAF95B75-6F8A-A289-A0E6-6BE5D82B8A39}"/>
              </a:ext>
            </a:extLst>
          </p:cNvPr>
          <p:cNvSpPr txBox="1">
            <a:spLocks noChangeArrowheads="1"/>
          </p:cNvSpPr>
          <p:nvPr/>
        </p:nvSpPr>
        <p:spPr>
          <a:xfrm>
            <a:off x="1154430" y="426309"/>
            <a:ext cx="9886950" cy="685800"/>
          </a:xfrm>
          <a:prstGeom prst="rect">
            <a:avLst/>
          </a:prstGeom>
        </p:spPr>
        <p:txBody>
          <a:bodyPr vert="horz" lIns="91440" tIns="45720" rIns="91440" bIns="45720" rtlCol="0" anchor="ctr">
            <a:normAutofit fontScale="6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latin typeface="Verdana" panose="020B0604030504040204" pitchFamily="34" charset="0"/>
                <a:ea typeface="Verdana" panose="020B0604030504040204" pitchFamily="34" charset="0"/>
                <a:cs typeface="Verdana" panose="020B0604030504040204" pitchFamily="34" charset="0"/>
              </a:rPr>
              <a:t>Changing the Gas/Range Input Settings (cont’d)</a:t>
            </a:r>
            <a:endParaRPr lang="en-US" b="1" i="1" dirty="0">
              <a:latin typeface="Verdana" panose="020B0604030504040204" pitchFamily="34" charset="0"/>
              <a:ea typeface="Verdana" panose="020B0604030504040204" pitchFamily="34" charset="0"/>
              <a:cs typeface="Verdana" panose="020B0604030504040204" pitchFamily="34" charset="0"/>
            </a:endParaRPr>
          </a:p>
        </p:txBody>
      </p:sp>
      <p:pic>
        <p:nvPicPr>
          <p:cNvPr id="6" name="Picture 5">
            <a:extLst>
              <a:ext uri="{FF2B5EF4-FFF2-40B4-BE49-F238E27FC236}">
                <a16:creationId xmlns:a16="http://schemas.microsoft.com/office/drawing/2014/main" id="{AA0AA16E-491A-18A3-52A7-7EE91C456DC7}"/>
              </a:ext>
            </a:extLst>
          </p:cNvPr>
          <p:cNvPicPr>
            <a:picLocks noChangeAspect="1"/>
          </p:cNvPicPr>
          <p:nvPr/>
        </p:nvPicPr>
        <p:blipFill>
          <a:blip r:embed="rId3"/>
          <a:srcRect/>
          <a:stretch/>
        </p:blipFill>
        <p:spPr>
          <a:xfrm>
            <a:off x="5943481" y="1598574"/>
            <a:ext cx="6088881" cy="3701085"/>
          </a:xfrm>
          <a:prstGeom prst="rect">
            <a:avLst/>
          </a:prstGeom>
        </p:spPr>
      </p:pic>
      <p:sp>
        <p:nvSpPr>
          <p:cNvPr id="2" name="TextBox 1">
            <a:extLst>
              <a:ext uri="{FF2B5EF4-FFF2-40B4-BE49-F238E27FC236}">
                <a16:creationId xmlns:a16="http://schemas.microsoft.com/office/drawing/2014/main" id="{DED09413-E86E-3A8F-CBB2-7FCA77DCED83}"/>
              </a:ext>
            </a:extLst>
          </p:cNvPr>
          <p:cNvSpPr txBox="1"/>
          <p:nvPr/>
        </p:nvSpPr>
        <p:spPr>
          <a:xfrm>
            <a:off x="1268730" y="3429000"/>
            <a:ext cx="5790838" cy="646331"/>
          </a:xfrm>
          <a:prstGeom prst="rect">
            <a:avLst/>
          </a:prstGeom>
          <a:noFill/>
        </p:spPr>
        <p:txBody>
          <a:bodyPr wrap="square" rtlCol="0">
            <a:spAutoFit/>
          </a:bodyPr>
          <a:lstStyle/>
          <a:p>
            <a:pPr marL="285750" indent="-285750">
              <a:buFont typeface="Wingdings" pitchFamily="2" charset="2"/>
              <a:buChar char="§"/>
            </a:pPr>
            <a:r>
              <a:rPr lang="en-US" dirty="0">
                <a:effectLst/>
                <a:latin typeface="Arial" panose="020B0604020202020204" pitchFamily="34" charset="0"/>
                <a:cs typeface="Arial" panose="020B0604020202020204" pitchFamily="34" charset="0"/>
              </a:rPr>
              <a:t>Press the gas/range for the existing</a:t>
            </a:r>
            <a:br>
              <a:rPr lang="en-US" dirty="0">
                <a:effectLst/>
                <a:latin typeface="Arial" panose="020B0604020202020204" pitchFamily="34" charset="0"/>
                <a:cs typeface="Arial" panose="020B0604020202020204" pitchFamily="34" charset="0"/>
              </a:rPr>
            </a:br>
            <a:r>
              <a:rPr lang="en-US" dirty="0">
                <a:effectLst/>
                <a:latin typeface="Arial" panose="020B0604020202020204" pitchFamily="34" charset="0"/>
                <a:cs typeface="Arial" panose="020B0604020202020204" pitchFamily="34" charset="0"/>
              </a:rPr>
              <a:t>channel(s) you would like to change.</a:t>
            </a:r>
          </a:p>
        </p:txBody>
      </p:sp>
      <p:sp>
        <p:nvSpPr>
          <p:cNvPr id="3" name="Slide Number Placeholder 2">
            <a:extLst>
              <a:ext uri="{FF2B5EF4-FFF2-40B4-BE49-F238E27FC236}">
                <a16:creationId xmlns:a16="http://schemas.microsoft.com/office/drawing/2014/main" id="{47CBEEE0-D8A7-7686-1A6C-E50A53D1F0B7}"/>
              </a:ext>
            </a:extLst>
          </p:cNvPr>
          <p:cNvSpPr>
            <a:spLocks noGrp="1"/>
          </p:cNvSpPr>
          <p:nvPr>
            <p:ph type="sldNum" sz="quarter" idx="12"/>
          </p:nvPr>
        </p:nvSpPr>
        <p:spPr/>
        <p:txBody>
          <a:bodyPr/>
          <a:lstStyle/>
          <a:p>
            <a:fld id="{E978D400-3AD1-5849-ABFC-8F9AFA5999A3}" type="slidenum">
              <a:rPr lang="en-US" smtClean="0"/>
              <a:t>43</a:t>
            </a:fld>
            <a:endParaRPr lang="en-US"/>
          </a:p>
        </p:txBody>
      </p:sp>
    </p:spTree>
    <p:extLst>
      <p:ext uri="{BB962C8B-B14F-4D97-AF65-F5344CB8AC3E}">
        <p14:creationId xmlns:p14="http://schemas.microsoft.com/office/powerpoint/2010/main" val="47900712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910616-298A-8DF7-CE9C-9B57E6556736}"/>
            </a:ext>
          </a:extLst>
        </p:cNvPr>
        <p:cNvGrpSpPr/>
        <p:nvPr/>
      </p:nvGrpSpPr>
      <p:grpSpPr>
        <a:xfrm>
          <a:off x="0" y="0"/>
          <a:ext cx="0" cy="0"/>
          <a:chOff x="0" y="0"/>
          <a:chExt cx="0" cy="0"/>
        </a:xfrm>
      </p:grpSpPr>
      <p:sp>
        <p:nvSpPr>
          <p:cNvPr id="5" name="Rectangle 2">
            <a:extLst>
              <a:ext uri="{FF2B5EF4-FFF2-40B4-BE49-F238E27FC236}">
                <a16:creationId xmlns:a16="http://schemas.microsoft.com/office/drawing/2014/main" id="{8FDFF22F-5BAC-35BC-1C67-E6AC47C8C9DE}"/>
              </a:ext>
            </a:extLst>
          </p:cNvPr>
          <p:cNvSpPr txBox="1">
            <a:spLocks noChangeArrowheads="1"/>
          </p:cNvSpPr>
          <p:nvPr/>
        </p:nvSpPr>
        <p:spPr>
          <a:xfrm>
            <a:off x="1154430" y="426309"/>
            <a:ext cx="9886950" cy="685800"/>
          </a:xfrm>
          <a:prstGeom prst="rect">
            <a:avLst/>
          </a:prstGeom>
        </p:spPr>
        <p:txBody>
          <a:bodyPr vert="horz" lIns="91440" tIns="45720" rIns="91440" bIns="45720" rtlCol="0" anchor="ctr">
            <a:normAutofit fontScale="6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latin typeface="Verdana" panose="020B0604030504040204" pitchFamily="34" charset="0"/>
                <a:ea typeface="Verdana" panose="020B0604030504040204" pitchFamily="34" charset="0"/>
                <a:cs typeface="Verdana" panose="020B0604030504040204" pitchFamily="34" charset="0"/>
              </a:rPr>
              <a:t>Changing the Gas/Range Input Settings (cont’d)</a:t>
            </a:r>
            <a:endParaRPr lang="en-US" b="1" i="1" dirty="0">
              <a:latin typeface="Verdana" panose="020B0604030504040204" pitchFamily="34" charset="0"/>
              <a:ea typeface="Verdana" panose="020B0604030504040204" pitchFamily="34" charset="0"/>
              <a:cs typeface="Verdana" panose="020B0604030504040204" pitchFamily="34" charset="0"/>
            </a:endParaRPr>
          </a:p>
        </p:txBody>
      </p:sp>
      <p:pic>
        <p:nvPicPr>
          <p:cNvPr id="6" name="Picture 5">
            <a:extLst>
              <a:ext uri="{FF2B5EF4-FFF2-40B4-BE49-F238E27FC236}">
                <a16:creationId xmlns:a16="http://schemas.microsoft.com/office/drawing/2014/main" id="{D503E425-F8FD-7A83-B1AD-292EBC85E8FA}"/>
              </a:ext>
            </a:extLst>
          </p:cNvPr>
          <p:cNvPicPr>
            <a:picLocks noChangeAspect="1"/>
          </p:cNvPicPr>
          <p:nvPr/>
        </p:nvPicPr>
        <p:blipFill>
          <a:blip r:embed="rId3"/>
          <a:srcRect/>
          <a:stretch/>
        </p:blipFill>
        <p:spPr>
          <a:xfrm>
            <a:off x="5943481" y="1602489"/>
            <a:ext cx="6088881" cy="3693255"/>
          </a:xfrm>
          <a:prstGeom prst="rect">
            <a:avLst/>
          </a:prstGeom>
        </p:spPr>
      </p:pic>
      <p:sp>
        <p:nvSpPr>
          <p:cNvPr id="2" name="TextBox 1">
            <a:extLst>
              <a:ext uri="{FF2B5EF4-FFF2-40B4-BE49-F238E27FC236}">
                <a16:creationId xmlns:a16="http://schemas.microsoft.com/office/drawing/2014/main" id="{9BCB0818-BA56-15CE-532E-6D89F459D8BC}"/>
              </a:ext>
            </a:extLst>
          </p:cNvPr>
          <p:cNvSpPr txBox="1"/>
          <p:nvPr/>
        </p:nvSpPr>
        <p:spPr>
          <a:xfrm>
            <a:off x="1268730" y="3429000"/>
            <a:ext cx="5790838" cy="369332"/>
          </a:xfrm>
          <a:prstGeom prst="rect">
            <a:avLst/>
          </a:prstGeom>
          <a:noFill/>
        </p:spPr>
        <p:txBody>
          <a:bodyPr wrap="square" rtlCol="0">
            <a:spAutoFit/>
          </a:bodyPr>
          <a:lstStyle/>
          <a:p>
            <a:pPr marL="285750" indent="-285750">
              <a:buFont typeface="Wingdings" pitchFamily="2" charset="2"/>
              <a:buChar char="§"/>
            </a:pPr>
            <a:r>
              <a:rPr lang="en-US" dirty="0">
                <a:effectLst/>
                <a:latin typeface="Arial" panose="020B0604020202020204" pitchFamily="34" charset="0"/>
                <a:cs typeface="Arial" panose="020B0604020202020204" pitchFamily="34" charset="0"/>
              </a:rPr>
              <a:t>Press </a:t>
            </a:r>
            <a:r>
              <a:rPr lang="en-US" b="1" dirty="0">
                <a:latin typeface="Arial" panose="020B0604020202020204" pitchFamily="34" charset="0"/>
                <a:cs typeface="Arial" panose="020B0604020202020204" pitchFamily="34" charset="0"/>
              </a:rPr>
              <a:t>Change Gas/Range</a:t>
            </a:r>
            <a:r>
              <a:rPr lang="en-US" dirty="0">
                <a:latin typeface="Arial" panose="020B0604020202020204" pitchFamily="34" charset="0"/>
                <a:cs typeface="Arial" panose="020B0604020202020204" pitchFamily="34" charset="0"/>
              </a:rPr>
              <a:t>.</a:t>
            </a:r>
            <a:endParaRPr lang="en-US" dirty="0">
              <a:effectLst/>
              <a:latin typeface="Arial" panose="020B0604020202020204" pitchFamily="34" charset="0"/>
              <a:cs typeface="Arial" panose="020B0604020202020204" pitchFamily="34" charset="0"/>
            </a:endParaRPr>
          </a:p>
        </p:txBody>
      </p:sp>
      <p:sp>
        <p:nvSpPr>
          <p:cNvPr id="3" name="Slide Number Placeholder 2">
            <a:extLst>
              <a:ext uri="{FF2B5EF4-FFF2-40B4-BE49-F238E27FC236}">
                <a16:creationId xmlns:a16="http://schemas.microsoft.com/office/drawing/2014/main" id="{16F2AA95-6FF1-E9D0-BF50-D052489ABB55}"/>
              </a:ext>
            </a:extLst>
          </p:cNvPr>
          <p:cNvSpPr>
            <a:spLocks noGrp="1"/>
          </p:cNvSpPr>
          <p:nvPr>
            <p:ph type="sldNum" sz="quarter" idx="12"/>
          </p:nvPr>
        </p:nvSpPr>
        <p:spPr/>
        <p:txBody>
          <a:bodyPr/>
          <a:lstStyle/>
          <a:p>
            <a:fld id="{E978D400-3AD1-5849-ABFC-8F9AFA5999A3}" type="slidenum">
              <a:rPr lang="en-US" smtClean="0"/>
              <a:t>44</a:t>
            </a:fld>
            <a:endParaRPr lang="en-US"/>
          </a:p>
        </p:txBody>
      </p:sp>
    </p:spTree>
    <p:extLst>
      <p:ext uri="{BB962C8B-B14F-4D97-AF65-F5344CB8AC3E}">
        <p14:creationId xmlns:p14="http://schemas.microsoft.com/office/powerpoint/2010/main" val="399205781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81669C-2AF0-A349-6BCA-ADDFA6FBEEEA}"/>
            </a:ext>
          </a:extLst>
        </p:cNvPr>
        <p:cNvGrpSpPr/>
        <p:nvPr/>
      </p:nvGrpSpPr>
      <p:grpSpPr>
        <a:xfrm>
          <a:off x="0" y="0"/>
          <a:ext cx="0" cy="0"/>
          <a:chOff x="0" y="0"/>
          <a:chExt cx="0" cy="0"/>
        </a:xfrm>
      </p:grpSpPr>
      <p:sp>
        <p:nvSpPr>
          <p:cNvPr id="5" name="Rectangle 2">
            <a:extLst>
              <a:ext uri="{FF2B5EF4-FFF2-40B4-BE49-F238E27FC236}">
                <a16:creationId xmlns:a16="http://schemas.microsoft.com/office/drawing/2014/main" id="{4D434246-7F41-DAC4-DDC7-13DFB9419A29}"/>
              </a:ext>
            </a:extLst>
          </p:cNvPr>
          <p:cNvSpPr txBox="1">
            <a:spLocks noChangeArrowheads="1"/>
          </p:cNvSpPr>
          <p:nvPr/>
        </p:nvSpPr>
        <p:spPr>
          <a:xfrm>
            <a:off x="1154430" y="426309"/>
            <a:ext cx="9886950" cy="685800"/>
          </a:xfrm>
          <a:prstGeom prst="rect">
            <a:avLst/>
          </a:prstGeom>
        </p:spPr>
        <p:txBody>
          <a:bodyPr vert="horz" lIns="91440" tIns="45720" rIns="91440" bIns="45720" rtlCol="0" anchor="ctr">
            <a:normAutofit fontScale="6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latin typeface="Verdana" panose="020B0604030504040204" pitchFamily="34" charset="0"/>
                <a:ea typeface="Verdana" panose="020B0604030504040204" pitchFamily="34" charset="0"/>
                <a:cs typeface="Verdana" panose="020B0604030504040204" pitchFamily="34" charset="0"/>
              </a:rPr>
              <a:t>Changing the Gas/Range Input Settings (cont’d)</a:t>
            </a:r>
            <a:endParaRPr lang="en-US" b="1" i="1" dirty="0">
              <a:latin typeface="Verdana" panose="020B0604030504040204" pitchFamily="34" charset="0"/>
              <a:ea typeface="Verdana" panose="020B0604030504040204" pitchFamily="34" charset="0"/>
              <a:cs typeface="Verdana" panose="020B0604030504040204" pitchFamily="34" charset="0"/>
            </a:endParaRPr>
          </a:p>
        </p:txBody>
      </p:sp>
      <p:pic>
        <p:nvPicPr>
          <p:cNvPr id="6" name="Picture 5">
            <a:extLst>
              <a:ext uri="{FF2B5EF4-FFF2-40B4-BE49-F238E27FC236}">
                <a16:creationId xmlns:a16="http://schemas.microsoft.com/office/drawing/2014/main" id="{9A0E3103-AC95-D592-7920-BD68BF247C7F}"/>
              </a:ext>
            </a:extLst>
          </p:cNvPr>
          <p:cNvPicPr>
            <a:picLocks noChangeAspect="1"/>
          </p:cNvPicPr>
          <p:nvPr/>
        </p:nvPicPr>
        <p:blipFill>
          <a:blip r:embed="rId3"/>
          <a:srcRect/>
          <a:stretch/>
        </p:blipFill>
        <p:spPr>
          <a:xfrm>
            <a:off x="5943481" y="1605906"/>
            <a:ext cx="6088881" cy="3686420"/>
          </a:xfrm>
          <a:prstGeom prst="rect">
            <a:avLst/>
          </a:prstGeom>
        </p:spPr>
      </p:pic>
      <p:sp>
        <p:nvSpPr>
          <p:cNvPr id="2" name="TextBox 1">
            <a:extLst>
              <a:ext uri="{FF2B5EF4-FFF2-40B4-BE49-F238E27FC236}">
                <a16:creationId xmlns:a16="http://schemas.microsoft.com/office/drawing/2014/main" id="{59C9A988-3E3F-59F7-B983-DB336E749762}"/>
              </a:ext>
            </a:extLst>
          </p:cNvPr>
          <p:cNvSpPr txBox="1"/>
          <p:nvPr/>
        </p:nvSpPr>
        <p:spPr>
          <a:xfrm>
            <a:off x="1268730" y="3429000"/>
            <a:ext cx="5790838" cy="1477328"/>
          </a:xfrm>
          <a:prstGeom prst="rect">
            <a:avLst/>
          </a:prstGeom>
          <a:noFill/>
        </p:spPr>
        <p:txBody>
          <a:bodyPr wrap="square" rtlCol="0">
            <a:spAutoFit/>
          </a:bodyPr>
          <a:lstStyle/>
          <a:p>
            <a:pPr marL="285750" indent="-285750">
              <a:buFont typeface="Wingdings" pitchFamily="2" charset="2"/>
              <a:buChar char="§"/>
            </a:pPr>
            <a:r>
              <a:rPr lang="en-US" dirty="0">
                <a:effectLst/>
                <a:latin typeface="Arial" panose="020B0604020202020204" pitchFamily="34" charset="0"/>
                <a:cs typeface="Arial" panose="020B0604020202020204" pitchFamily="34" charset="0"/>
              </a:rPr>
              <a:t>Press the parameter you want to change.</a:t>
            </a:r>
          </a:p>
          <a:p>
            <a:pPr marL="285750" indent="-285750">
              <a:buFont typeface="Wingdings" pitchFamily="2" charset="2"/>
              <a:buChar char="§"/>
            </a:pPr>
            <a:r>
              <a:rPr lang="en-US" dirty="0">
                <a:effectLst/>
                <a:latin typeface="Arial" panose="020B0604020202020204" pitchFamily="34" charset="0"/>
                <a:cs typeface="Arial" panose="020B0604020202020204" pitchFamily="34" charset="0"/>
              </a:rPr>
              <a:t>Press the current value for the </a:t>
            </a:r>
            <a:br>
              <a:rPr lang="en-US" dirty="0">
                <a:effectLst/>
                <a:latin typeface="Arial" panose="020B0604020202020204" pitchFamily="34" charset="0"/>
                <a:cs typeface="Arial" panose="020B0604020202020204" pitchFamily="34" charset="0"/>
              </a:rPr>
            </a:br>
            <a:r>
              <a:rPr lang="en-US" dirty="0">
                <a:effectLst/>
                <a:latin typeface="Arial" panose="020B0604020202020204" pitchFamily="34" charset="0"/>
                <a:cs typeface="Arial" panose="020B0604020202020204" pitchFamily="34" charset="0"/>
              </a:rPr>
              <a:t>parameter you want to change.</a:t>
            </a:r>
          </a:p>
          <a:p>
            <a:pPr marL="285750" indent="-285750">
              <a:buFont typeface="Wingdings" pitchFamily="2" charset="2"/>
              <a:buChar char="§"/>
            </a:pPr>
            <a:r>
              <a:rPr lang="en-US" dirty="0">
                <a:latin typeface="Arial" panose="020B0604020202020204" pitchFamily="34" charset="0"/>
                <a:cs typeface="Arial" panose="020B0604020202020204" pitchFamily="34" charset="0"/>
              </a:rPr>
              <a:t>Select or type in the desired setting</a:t>
            </a:r>
            <a:br>
              <a:rPr lang="en-US" dirty="0">
                <a:latin typeface="Arial" panose="020B0604020202020204" pitchFamily="34" charset="0"/>
                <a:cs typeface="Arial" panose="020B0604020202020204" pitchFamily="34" charset="0"/>
              </a:rPr>
            </a:br>
            <a:r>
              <a:rPr lang="en-US" dirty="0">
                <a:latin typeface="Arial" panose="020B0604020202020204" pitchFamily="34" charset="0"/>
                <a:cs typeface="Arial" panose="020B0604020202020204" pitchFamily="34" charset="0"/>
              </a:rPr>
              <a:t>and press </a:t>
            </a:r>
            <a:r>
              <a:rPr lang="en-US" b="1" dirty="0">
                <a:latin typeface="Arial" panose="020B0604020202020204" pitchFamily="34" charset="0"/>
                <a:cs typeface="Arial" panose="020B0604020202020204" pitchFamily="34" charset="0"/>
              </a:rPr>
              <a:t>Enter. </a:t>
            </a:r>
            <a:endParaRPr lang="en-US" b="1" dirty="0">
              <a:effectLst/>
              <a:latin typeface="Arial" panose="020B0604020202020204" pitchFamily="34" charset="0"/>
              <a:cs typeface="Arial" panose="020B0604020202020204" pitchFamily="34" charset="0"/>
            </a:endParaRPr>
          </a:p>
        </p:txBody>
      </p:sp>
      <p:sp>
        <p:nvSpPr>
          <p:cNvPr id="3" name="Slide Number Placeholder 2">
            <a:extLst>
              <a:ext uri="{FF2B5EF4-FFF2-40B4-BE49-F238E27FC236}">
                <a16:creationId xmlns:a16="http://schemas.microsoft.com/office/drawing/2014/main" id="{E15E6493-743A-E833-FC07-32FBBF05CD73}"/>
              </a:ext>
            </a:extLst>
          </p:cNvPr>
          <p:cNvSpPr>
            <a:spLocks noGrp="1"/>
          </p:cNvSpPr>
          <p:nvPr>
            <p:ph type="sldNum" sz="quarter" idx="12"/>
          </p:nvPr>
        </p:nvSpPr>
        <p:spPr/>
        <p:txBody>
          <a:bodyPr/>
          <a:lstStyle/>
          <a:p>
            <a:fld id="{E978D400-3AD1-5849-ABFC-8F9AFA5999A3}" type="slidenum">
              <a:rPr lang="en-US" smtClean="0"/>
              <a:t>45</a:t>
            </a:fld>
            <a:endParaRPr lang="en-US"/>
          </a:p>
        </p:txBody>
      </p:sp>
    </p:spTree>
    <p:extLst>
      <p:ext uri="{BB962C8B-B14F-4D97-AF65-F5344CB8AC3E}">
        <p14:creationId xmlns:p14="http://schemas.microsoft.com/office/powerpoint/2010/main" val="326694448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786E63-01B3-E676-ABC2-76F1EDFDA82A}"/>
            </a:ext>
          </a:extLst>
        </p:cNvPr>
        <p:cNvGrpSpPr/>
        <p:nvPr/>
      </p:nvGrpSpPr>
      <p:grpSpPr>
        <a:xfrm>
          <a:off x="0" y="0"/>
          <a:ext cx="0" cy="0"/>
          <a:chOff x="0" y="0"/>
          <a:chExt cx="0" cy="0"/>
        </a:xfrm>
      </p:grpSpPr>
      <p:sp>
        <p:nvSpPr>
          <p:cNvPr id="5" name="Rectangle 2">
            <a:extLst>
              <a:ext uri="{FF2B5EF4-FFF2-40B4-BE49-F238E27FC236}">
                <a16:creationId xmlns:a16="http://schemas.microsoft.com/office/drawing/2014/main" id="{ECD393D2-2431-3384-00D0-1443FC1D295C}"/>
              </a:ext>
            </a:extLst>
          </p:cNvPr>
          <p:cNvSpPr txBox="1">
            <a:spLocks noChangeArrowheads="1"/>
          </p:cNvSpPr>
          <p:nvPr/>
        </p:nvSpPr>
        <p:spPr>
          <a:xfrm>
            <a:off x="1154430" y="426309"/>
            <a:ext cx="9886950" cy="685800"/>
          </a:xfrm>
          <a:prstGeom prst="rect">
            <a:avLst/>
          </a:prstGeom>
        </p:spPr>
        <p:txBody>
          <a:bodyPr vert="horz" lIns="91440" tIns="45720" rIns="91440" bIns="45720" rtlCol="0" anchor="ctr">
            <a:normAutofit fontScale="6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latin typeface="Verdana" panose="020B0604030504040204" pitchFamily="34" charset="0"/>
                <a:ea typeface="Verdana" panose="020B0604030504040204" pitchFamily="34" charset="0"/>
                <a:cs typeface="Verdana" panose="020B0604030504040204" pitchFamily="34" charset="0"/>
              </a:rPr>
              <a:t>Changing the Gas/Range Input Settings (cont’d)</a:t>
            </a:r>
            <a:endParaRPr lang="en-US" b="1" i="1" dirty="0">
              <a:latin typeface="Verdana" panose="020B0604030504040204" pitchFamily="34" charset="0"/>
              <a:ea typeface="Verdana" panose="020B0604030504040204" pitchFamily="34" charset="0"/>
              <a:cs typeface="Verdana" panose="020B0604030504040204" pitchFamily="34" charset="0"/>
            </a:endParaRPr>
          </a:p>
        </p:txBody>
      </p:sp>
      <p:pic>
        <p:nvPicPr>
          <p:cNvPr id="6" name="Picture 5">
            <a:extLst>
              <a:ext uri="{FF2B5EF4-FFF2-40B4-BE49-F238E27FC236}">
                <a16:creationId xmlns:a16="http://schemas.microsoft.com/office/drawing/2014/main" id="{03C14680-18B5-5C28-F9A0-213C70B85941}"/>
              </a:ext>
            </a:extLst>
          </p:cNvPr>
          <p:cNvPicPr>
            <a:picLocks noChangeAspect="1"/>
          </p:cNvPicPr>
          <p:nvPr/>
        </p:nvPicPr>
        <p:blipFill>
          <a:blip r:embed="rId3"/>
          <a:srcRect/>
          <a:stretch/>
        </p:blipFill>
        <p:spPr>
          <a:xfrm>
            <a:off x="5953409" y="1605906"/>
            <a:ext cx="6069025" cy="3686420"/>
          </a:xfrm>
          <a:prstGeom prst="rect">
            <a:avLst/>
          </a:prstGeom>
        </p:spPr>
      </p:pic>
      <p:sp>
        <p:nvSpPr>
          <p:cNvPr id="2" name="TextBox 1">
            <a:extLst>
              <a:ext uri="{FF2B5EF4-FFF2-40B4-BE49-F238E27FC236}">
                <a16:creationId xmlns:a16="http://schemas.microsoft.com/office/drawing/2014/main" id="{731A5FEC-F9A9-245F-2D78-1CDA0B7D9214}"/>
              </a:ext>
            </a:extLst>
          </p:cNvPr>
          <p:cNvSpPr txBox="1"/>
          <p:nvPr/>
        </p:nvSpPr>
        <p:spPr>
          <a:xfrm>
            <a:off x="305162" y="3449116"/>
            <a:ext cx="5790838" cy="923330"/>
          </a:xfrm>
          <a:prstGeom prst="rect">
            <a:avLst/>
          </a:prstGeom>
          <a:noFill/>
        </p:spPr>
        <p:txBody>
          <a:bodyPr wrap="square" rtlCol="0">
            <a:spAutoFit/>
          </a:bodyPr>
          <a:lstStyle/>
          <a:p>
            <a:pPr marL="285750" indent="-285750">
              <a:buFont typeface="Wingdings" pitchFamily="2" charset="2"/>
              <a:buChar char="§"/>
            </a:pPr>
            <a:r>
              <a:rPr lang="en-US" dirty="0">
                <a:effectLst/>
                <a:latin typeface="Arial" panose="020B0604020202020204" pitchFamily="34" charset="0"/>
                <a:cs typeface="Arial" panose="020B0604020202020204" pitchFamily="34" charset="0"/>
              </a:rPr>
              <a:t>If you don’t see the gas and/or range you are</a:t>
            </a:r>
            <a:br>
              <a:rPr lang="en-US" dirty="0">
                <a:effectLst/>
                <a:latin typeface="Arial" panose="020B0604020202020204" pitchFamily="34" charset="0"/>
                <a:cs typeface="Arial" panose="020B0604020202020204" pitchFamily="34" charset="0"/>
              </a:rPr>
            </a:br>
            <a:r>
              <a:rPr lang="en-US" dirty="0">
                <a:effectLst/>
                <a:latin typeface="Arial" panose="020B0604020202020204" pitchFamily="34" charset="0"/>
                <a:cs typeface="Arial" panose="020B0604020202020204" pitchFamily="34" charset="0"/>
              </a:rPr>
              <a:t>looking for, perform the following steps:</a:t>
            </a:r>
          </a:p>
          <a:p>
            <a:pPr marL="742950" lvl="1" indent="-285750">
              <a:buFont typeface="Wingdings" pitchFamily="2" charset="2"/>
              <a:buChar char="§"/>
            </a:pPr>
            <a:r>
              <a:rPr lang="en-US" dirty="0">
                <a:latin typeface="Arial" panose="020B0604020202020204" pitchFamily="34" charset="0"/>
                <a:cs typeface="Arial" panose="020B0604020202020204" pitchFamily="34" charset="0"/>
              </a:rPr>
              <a:t>Press Custom+ at the top of the Input Menu</a:t>
            </a:r>
            <a:endParaRPr lang="en-US" dirty="0">
              <a:effectLst/>
              <a:latin typeface="Arial" panose="020B0604020202020204" pitchFamily="34" charset="0"/>
              <a:cs typeface="Arial" panose="020B0604020202020204" pitchFamily="34" charset="0"/>
            </a:endParaRPr>
          </a:p>
        </p:txBody>
      </p:sp>
      <p:sp>
        <p:nvSpPr>
          <p:cNvPr id="3" name="Slide Number Placeholder 2">
            <a:extLst>
              <a:ext uri="{FF2B5EF4-FFF2-40B4-BE49-F238E27FC236}">
                <a16:creationId xmlns:a16="http://schemas.microsoft.com/office/drawing/2014/main" id="{689B6A11-CFAA-2FD0-9F9B-EEA724D7923D}"/>
              </a:ext>
            </a:extLst>
          </p:cNvPr>
          <p:cNvSpPr>
            <a:spLocks noGrp="1"/>
          </p:cNvSpPr>
          <p:nvPr>
            <p:ph type="sldNum" sz="quarter" idx="12"/>
          </p:nvPr>
        </p:nvSpPr>
        <p:spPr/>
        <p:txBody>
          <a:bodyPr/>
          <a:lstStyle/>
          <a:p>
            <a:fld id="{E978D400-3AD1-5849-ABFC-8F9AFA5999A3}" type="slidenum">
              <a:rPr lang="en-US" smtClean="0"/>
              <a:t>46</a:t>
            </a:fld>
            <a:endParaRPr lang="en-US"/>
          </a:p>
        </p:txBody>
      </p:sp>
    </p:spTree>
    <p:extLst>
      <p:ext uri="{BB962C8B-B14F-4D97-AF65-F5344CB8AC3E}">
        <p14:creationId xmlns:p14="http://schemas.microsoft.com/office/powerpoint/2010/main" val="213717256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504603-0790-7909-58EB-63D46C6BA9BE}"/>
            </a:ext>
          </a:extLst>
        </p:cNvPr>
        <p:cNvGrpSpPr/>
        <p:nvPr/>
      </p:nvGrpSpPr>
      <p:grpSpPr>
        <a:xfrm>
          <a:off x="0" y="0"/>
          <a:ext cx="0" cy="0"/>
          <a:chOff x="0" y="0"/>
          <a:chExt cx="0" cy="0"/>
        </a:xfrm>
      </p:grpSpPr>
      <p:sp>
        <p:nvSpPr>
          <p:cNvPr id="5" name="Rectangle 2">
            <a:extLst>
              <a:ext uri="{FF2B5EF4-FFF2-40B4-BE49-F238E27FC236}">
                <a16:creationId xmlns:a16="http://schemas.microsoft.com/office/drawing/2014/main" id="{F79220DF-3C71-CEB3-7B51-0C6A22C86989}"/>
              </a:ext>
            </a:extLst>
          </p:cNvPr>
          <p:cNvSpPr txBox="1">
            <a:spLocks noChangeArrowheads="1"/>
          </p:cNvSpPr>
          <p:nvPr/>
        </p:nvSpPr>
        <p:spPr>
          <a:xfrm>
            <a:off x="1154430" y="426309"/>
            <a:ext cx="9886950" cy="685800"/>
          </a:xfrm>
          <a:prstGeom prst="rect">
            <a:avLst/>
          </a:prstGeom>
        </p:spPr>
        <p:txBody>
          <a:bodyPr vert="horz" lIns="91440" tIns="45720" rIns="91440" bIns="45720" rtlCol="0" anchor="ctr">
            <a:normAutofit fontScale="6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latin typeface="Verdana" panose="020B0604030504040204" pitchFamily="34" charset="0"/>
                <a:ea typeface="Verdana" panose="020B0604030504040204" pitchFamily="34" charset="0"/>
                <a:cs typeface="Verdana" panose="020B0604030504040204" pitchFamily="34" charset="0"/>
              </a:rPr>
              <a:t>Changing the Gas/Range Input Settings (cont’d)</a:t>
            </a:r>
            <a:endParaRPr lang="en-US" b="1" i="1" dirty="0">
              <a:latin typeface="Verdana" panose="020B0604030504040204" pitchFamily="34" charset="0"/>
              <a:ea typeface="Verdana" panose="020B0604030504040204" pitchFamily="34" charset="0"/>
              <a:cs typeface="Verdana" panose="020B0604030504040204" pitchFamily="34" charset="0"/>
            </a:endParaRPr>
          </a:p>
        </p:txBody>
      </p:sp>
      <p:pic>
        <p:nvPicPr>
          <p:cNvPr id="6" name="Picture 5">
            <a:extLst>
              <a:ext uri="{FF2B5EF4-FFF2-40B4-BE49-F238E27FC236}">
                <a16:creationId xmlns:a16="http://schemas.microsoft.com/office/drawing/2014/main" id="{D4F84321-D54C-C4FA-4EE6-F0891FBDE585}"/>
              </a:ext>
            </a:extLst>
          </p:cNvPr>
          <p:cNvPicPr>
            <a:picLocks noChangeAspect="1"/>
          </p:cNvPicPr>
          <p:nvPr/>
        </p:nvPicPr>
        <p:blipFill>
          <a:blip r:embed="rId3"/>
          <a:srcRect/>
          <a:stretch/>
        </p:blipFill>
        <p:spPr>
          <a:xfrm>
            <a:off x="5953409" y="1613219"/>
            <a:ext cx="6069025" cy="3671793"/>
          </a:xfrm>
          <a:prstGeom prst="rect">
            <a:avLst/>
          </a:prstGeom>
        </p:spPr>
      </p:pic>
      <p:sp>
        <p:nvSpPr>
          <p:cNvPr id="2" name="TextBox 1">
            <a:extLst>
              <a:ext uri="{FF2B5EF4-FFF2-40B4-BE49-F238E27FC236}">
                <a16:creationId xmlns:a16="http://schemas.microsoft.com/office/drawing/2014/main" id="{1C53E50D-D2B6-1D9C-6164-7891830BAF28}"/>
              </a:ext>
            </a:extLst>
          </p:cNvPr>
          <p:cNvSpPr txBox="1"/>
          <p:nvPr/>
        </p:nvSpPr>
        <p:spPr>
          <a:xfrm>
            <a:off x="66675" y="1572988"/>
            <a:ext cx="5893729" cy="4832092"/>
          </a:xfrm>
          <a:prstGeom prst="rect">
            <a:avLst/>
          </a:prstGeom>
          <a:noFill/>
        </p:spPr>
        <p:txBody>
          <a:bodyPr wrap="square" rtlCol="0">
            <a:spAutoFit/>
          </a:bodyPr>
          <a:lstStyle/>
          <a:p>
            <a:pPr marL="285750" indent="-285750">
              <a:buFont typeface="Wingdings" pitchFamily="2" charset="2"/>
              <a:buChar char="§"/>
            </a:pPr>
            <a:r>
              <a:rPr lang="en-US" sz="1400" dirty="0">
                <a:effectLst/>
                <a:latin typeface="Arial" panose="020B0604020202020204" pitchFamily="34" charset="0"/>
                <a:cs typeface="Arial" panose="020B0604020202020204" pitchFamily="34" charset="0"/>
              </a:rPr>
              <a:t>The Custom Gas/Range menu appears:</a:t>
            </a:r>
          </a:p>
          <a:p>
            <a:pPr marL="742950" lvl="1" indent="-285750">
              <a:buFont typeface="Wingdings" pitchFamily="2" charset="2"/>
              <a:buChar char="§"/>
            </a:pPr>
            <a:r>
              <a:rPr lang="en-US" sz="1400" dirty="0">
                <a:effectLst/>
                <a:latin typeface="Arial" panose="020B0604020202020204" pitchFamily="34" charset="0"/>
                <a:cs typeface="Arial" panose="020B0604020202020204" pitchFamily="34" charset="0"/>
              </a:rPr>
              <a:t>Press </a:t>
            </a:r>
            <a:r>
              <a:rPr lang="en-US" sz="1400" b="1" dirty="0">
                <a:effectLst/>
                <a:latin typeface="Arial" panose="020B0604020202020204" pitchFamily="34" charset="0"/>
                <a:cs typeface="Arial" panose="020B0604020202020204" pitchFamily="34" charset="0"/>
              </a:rPr>
              <a:t>Type</a:t>
            </a:r>
            <a:r>
              <a:rPr lang="en-US" sz="1400" dirty="0">
                <a:effectLst/>
                <a:latin typeface="Arial" panose="020B0604020202020204" pitchFamily="34" charset="0"/>
                <a:cs typeface="Arial" panose="020B0604020202020204" pitchFamily="34" charset="0"/>
              </a:rPr>
              <a:t> and select the transmitter type, then press </a:t>
            </a:r>
            <a:r>
              <a:rPr lang="en-US" sz="1400" b="1" dirty="0">
                <a:effectLst/>
                <a:latin typeface="Arial" panose="020B0604020202020204" pitchFamily="34" charset="0"/>
                <a:cs typeface="Arial" panose="020B0604020202020204" pitchFamily="34" charset="0"/>
              </a:rPr>
              <a:t>Enter.</a:t>
            </a:r>
          </a:p>
          <a:p>
            <a:pPr marL="742950" lvl="1" indent="-285750">
              <a:buFont typeface="Wingdings" pitchFamily="2" charset="2"/>
              <a:buChar char="§"/>
            </a:pPr>
            <a:r>
              <a:rPr lang="en-US" sz="1400" dirty="0">
                <a:latin typeface="Arial" panose="020B0604020202020204" pitchFamily="34" charset="0"/>
                <a:cs typeface="Arial" panose="020B0604020202020204" pitchFamily="34" charset="0"/>
              </a:rPr>
              <a:t>Press </a:t>
            </a:r>
            <a:r>
              <a:rPr lang="en-US" sz="1400" b="1" dirty="0">
                <a:latin typeface="Arial" panose="020B0604020202020204" pitchFamily="34" charset="0"/>
                <a:cs typeface="Arial" panose="020B0604020202020204" pitchFamily="34" charset="0"/>
              </a:rPr>
              <a:t>Gas</a:t>
            </a:r>
            <a:r>
              <a:rPr lang="en-US" sz="1400" dirty="0">
                <a:latin typeface="Arial" panose="020B0604020202020204" pitchFamily="34" charset="0"/>
                <a:cs typeface="Arial" panose="020B0604020202020204" pitchFamily="34" charset="0"/>
              </a:rPr>
              <a:t> and select the gas, then press </a:t>
            </a:r>
            <a:r>
              <a:rPr lang="en-US" sz="1400" b="1" dirty="0">
                <a:latin typeface="Arial" panose="020B0604020202020204" pitchFamily="34" charset="0"/>
                <a:cs typeface="Arial" panose="020B0604020202020204" pitchFamily="34" charset="0"/>
              </a:rPr>
              <a:t>Enter</a:t>
            </a:r>
            <a:r>
              <a:rPr lang="en-US" sz="1400" dirty="0">
                <a:latin typeface="Arial" panose="020B0604020202020204" pitchFamily="34" charset="0"/>
                <a:cs typeface="Arial" panose="020B0604020202020204" pitchFamily="34" charset="0"/>
              </a:rPr>
              <a:t>. If the desired gas name is not listed, press </a:t>
            </a:r>
            <a:r>
              <a:rPr lang="en-US" sz="1400" b="1" dirty="0">
                <a:latin typeface="Arial" panose="020B0604020202020204" pitchFamily="34" charset="0"/>
                <a:cs typeface="Arial" panose="020B0604020202020204" pitchFamily="34" charset="0"/>
              </a:rPr>
              <a:t>Custom</a:t>
            </a:r>
            <a:r>
              <a:rPr lang="en-US" sz="1400" dirty="0">
                <a:latin typeface="Arial" panose="020B0604020202020204" pitchFamily="34" charset="0"/>
                <a:cs typeface="Arial" panose="020B0604020202020204" pitchFamily="34" charset="0"/>
              </a:rPr>
              <a:t>, type in a gas name, and press </a:t>
            </a:r>
            <a:r>
              <a:rPr lang="en-US" sz="1400" b="1" dirty="0">
                <a:latin typeface="Arial" panose="020B0604020202020204" pitchFamily="34" charset="0"/>
                <a:cs typeface="Arial" panose="020B0604020202020204" pitchFamily="34" charset="0"/>
              </a:rPr>
              <a:t>Enter</a:t>
            </a:r>
            <a:r>
              <a:rPr lang="en-US" sz="1400" dirty="0">
                <a:latin typeface="Arial" panose="020B0604020202020204" pitchFamily="34" charset="0"/>
                <a:cs typeface="Arial" panose="020B0604020202020204" pitchFamily="34" charset="0"/>
              </a:rPr>
              <a:t>. The gas name has a 20-character limit.</a:t>
            </a:r>
          </a:p>
          <a:p>
            <a:pPr marL="742950" lvl="1" indent="-285750">
              <a:buFont typeface="Wingdings" pitchFamily="2" charset="2"/>
              <a:buChar char="§"/>
            </a:pPr>
            <a:r>
              <a:rPr lang="en-US" sz="1400" dirty="0">
                <a:effectLst/>
                <a:latin typeface="Arial" panose="020B0604020202020204" pitchFamily="34" charset="0"/>
                <a:cs typeface="Arial" panose="020B0604020202020204" pitchFamily="34" charset="0"/>
              </a:rPr>
              <a:t>Select the units and press </a:t>
            </a:r>
            <a:r>
              <a:rPr lang="en-US" sz="1400" b="1" dirty="0">
                <a:latin typeface="Arial" panose="020B0604020202020204" pitchFamily="34" charset="0"/>
                <a:cs typeface="Arial" panose="020B0604020202020204" pitchFamily="34" charset="0"/>
              </a:rPr>
              <a:t>E</a:t>
            </a:r>
            <a:r>
              <a:rPr lang="en-US" sz="1400" b="1" dirty="0">
                <a:effectLst/>
                <a:latin typeface="Arial" panose="020B0604020202020204" pitchFamily="34" charset="0"/>
                <a:cs typeface="Arial" panose="020B0604020202020204" pitchFamily="34" charset="0"/>
              </a:rPr>
              <a:t>nter</a:t>
            </a:r>
            <a:r>
              <a:rPr lang="en-US" sz="1400" dirty="0">
                <a:effectLst/>
                <a:latin typeface="Arial" panose="020B0604020202020204" pitchFamily="34" charset="0"/>
                <a:cs typeface="Arial" panose="020B0604020202020204" pitchFamily="34" charset="0"/>
              </a:rPr>
              <a:t>. </a:t>
            </a:r>
            <a:r>
              <a:rPr lang="en-US" sz="1400" u="sng" dirty="0">
                <a:effectLst/>
                <a:latin typeface="Arial" panose="020B0604020202020204" pitchFamily="34" charset="0"/>
                <a:cs typeface="Arial" panose="020B0604020202020204" pitchFamily="34" charset="0"/>
              </a:rPr>
              <a:t>If the desired units are not listed</a:t>
            </a:r>
            <a:r>
              <a:rPr lang="en-US" sz="1400" dirty="0">
                <a:effectLst/>
                <a:latin typeface="Arial" panose="020B0604020202020204" pitchFamily="34" charset="0"/>
                <a:cs typeface="Arial" panose="020B0604020202020204" pitchFamily="34" charset="0"/>
              </a:rPr>
              <a:t>, pres</a:t>
            </a:r>
            <a:r>
              <a:rPr lang="en-US" sz="1400" dirty="0">
                <a:latin typeface="Arial" panose="020B0604020202020204" pitchFamily="34" charset="0"/>
                <a:cs typeface="Arial" panose="020B0604020202020204" pitchFamily="34" charset="0"/>
              </a:rPr>
              <a:t>s </a:t>
            </a:r>
            <a:r>
              <a:rPr lang="en-US" sz="1400" b="1" dirty="0">
                <a:latin typeface="Arial" panose="020B0604020202020204" pitchFamily="34" charset="0"/>
                <a:cs typeface="Arial" panose="020B0604020202020204" pitchFamily="34" charset="0"/>
              </a:rPr>
              <a:t>Custom</a:t>
            </a:r>
            <a:r>
              <a:rPr lang="en-US" sz="1400" dirty="0">
                <a:latin typeface="Arial" panose="020B0604020202020204" pitchFamily="34" charset="0"/>
                <a:cs typeface="Arial" panose="020B0604020202020204" pitchFamily="34" charset="0"/>
              </a:rPr>
              <a:t>, type in the  units, and press </a:t>
            </a:r>
            <a:r>
              <a:rPr lang="en-US" sz="1400" b="1" dirty="0">
                <a:latin typeface="Arial" panose="020B0604020202020204" pitchFamily="34" charset="0"/>
                <a:cs typeface="Arial" panose="020B0604020202020204" pitchFamily="34" charset="0"/>
              </a:rPr>
              <a:t>Enter</a:t>
            </a:r>
            <a:r>
              <a:rPr lang="en-US" sz="1400" dirty="0">
                <a:latin typeface="Arial" panose="020B0604020202020204" pitchFamily="34" charset="0"/>
                <a:cs typeface="Arial" panose="020B0604020202020204" pitchFamily="34" charset="0"/>
              </a:rPr>
              <a:t>. This parameter has a  6-character limit.</a:t>
            </a:r>
          </a:p>
          <a:p>
            <a:pPr marL="742950" lvl="1" indent="-285750">
              <a:buFont typeface="Wingdings" pitchFamily="2" charset="2"/>
              <a:buChar char="§"/>
            </a:pPr>
            <a:r>
              <a:rPr lang="en-US" sz="1400" dirty="0">
                <a:effectLst/>
                <a:latin typeface="Arial" panose="020B0604020202020204" pitchFamily="34" charset="0"/>
                <a:cs typeface="Arial" panose="020B0604020202020204" pitchFamily="34" charset="0"/>
              </a:rPr>
              <a:t>Type in the </a:t>
            </a:r>
            <a:r>
              <a:rPr lang="en-US" sz="1400" dirty="0">
                <a:latin typeface="Arial" panose="020B0604020202020204" pitchFamily="34" charset="0"/>
                <a:cs typeface="Arial" panose="020B0604020202020204" pitchFamily="34" charset="0"/>
              </a:rPr>
              <a:t>range and press </a:t>
            </a:r>
            <a:r>
              <a:rPr lang="en-US" sz="1400" b="1" dirty="0">
                <a:latin typeface="Arial" panose="020B0604020202020204" pitchFamily="34" charset="0"/>
                <a:cs typeface="Arial" panose="020B0604020202020204" pitchFamily="34" charset="0"/>
              </a:rPr>
              <a:t>Enter.</a:t>
            </a:r>
          </a:p>
          <a:p>
            <a:pPr marL="742950" lvl="1" indent="-285750">
              <a:buFont typeface="Wingdings" pitchFamily="2" charset="2"/>
              <a:buChar char="§"/>
            </a:pPr>
            <a:r>
              <a:rPr lang="en-US" sz="1400" dirty="0">
                <a:effectLst/>
                <a:latin typeface="Arial" panose="020B0604020202020204" pitchFamily="34" charset="0"/>
                <a:cs typeface="Arial" panose="020B0604020202020204" pitchFamily="34" charset="0"/>
              </a:rPr>
              <a:t>Select a decimal point format and press </a:t>
            </a:r>
            <a:r>
              <a:rPr lang="en-US" sz="1400" b="1" dirty="0">
                <a:effectLst/>
                <a:latin typeface="Arial" panose="020B0604020202020204" pitchFamily="34" charset="0"/>
                <a:cs typeface="Arial" panose="020B0604020202020204" pitchFamily="34" charset="0"/>
              </a:rPr>
              <a:t>Enter.</a:t>
            </a:r>
          </a:p>
          <a:p>
            <a:pPr marL="742950" lvl="1" indent="-285750">
              <a:buFont typeface="Wingdings" pitchFamily="2" charset="2"/>
              <a:buChar char="§"/>
            </a:pPr>
            <a:r>
              <a:rPr lang="en-US" sz="1400" dirty="0">
                <a:latin typeface="Arial" panose="020B0604020202020204" pitchFamily="34" charset="0"/>
                <a:cs typeface="Arial" panose="020B0604020202020204" pitchFamily="34" charset="0"/>
              </a:rPr>
              <a:t>Press </a:t>
            </a:r>
            <a:r>
              <a:rPr lang="en-US" sz="1400" b="1" dirty="0">
                <a:latin typeface="Arial" panose="020B0604020202020204" pitchFamily="34" charset="0"/>
                <a:cs typeface="Arial" panose="020B0604020202020204" pitchFamily="34" charset="0"/>
              </a:rPr>
              <a:t>Enter</a:t>
            </a:r>
            <a:r>
              <a:rPr lang="en-US" sz="1400" dirty="0">
                <a:latin typeface="Arial" panose="020B0604020202020204" pitchFamily="34" charset="0"/>
                <a:cs typeface="Arial" panose="020B0604020202020204" pitchFamily="34" charset="0"/>
              </a:rPr>
              <a:t> to return to the gas/range selection screen. The new custom gas/range will be highlighted.</a:t>
            </a:r>
          </a:p>
          <a:p>
            <a:pPr marL="742950" lvl="1" indent="-285750">
              <a:buFont typeface="Wingdings" pitchFamily="2" charset="2"/>
              <a:buChar char="§"/>
            </a:pPr>
            <a:r>
              <a:rPr lang="en-US" sz="1400" dirty="0">
                <a:effectLst/>
                <a:latin typeface="Arial" panose="020B0604020202020204" pitchFamily="34" charset="0"/>
                <a:cs typeface="Arial" panose="020B0604020202020204" pitchFamily="34" charset="0"/>
              </a:rPr>
              <a:t>Press </a:t>
            </a:r>
            <a:r>
              <a:rPr lang="en-US" sz="1400" b="1" dirty="0">
                <a:effectLst/>
                <a:latin typeface="Arial" panose="020B0604020202020204" pitchFamily="34" charset="0"/>
                <a:cs typeface="Arial" panose="020B0604020202020204" pitchFamily="34" charset="0"/>
              </a:rPr>
              <a:t>Enter</a:t>
            </a:r>
            <a:r>
              <a:rPr lang="en-US" sz="1400" dirty="0">
                <a:effectLst/>
                <a:latin typeface="Arial" panose="020B0604020202020204" pitchFamily="34" charset="0"/>
                <a:cs typeface="Arial" panose="020B0604020202020204" pitchFamily="34" charset="0"/>
              </a:rPr>
              <a:t> to return to the Input Menu.</a:t>
            </a:r>
          </a:p>
          <a:p>
            <a:pPr marL="742950" lvl="1" indent="-285750">
              <a:buFont typeface="Wingdings" pitchFamily="2" charset="2"/>
              <a:buChar char="§"/>
            </a:pPr>
            <a:r>
              <a:rPr lang="en-US" sz="1400" dirty="0">
                <a:latin typeface="Arial" panose="020B0604020202020204" pitchFamily="34" charset="0"/>
                <a:cs typeface="Arial" panose="020B0604020202020204" pitchFamily="34" charset="0"/>
              </a:rPr>
              <a:t>The dead band level, noise filter, zero follower and zero correction can also be adjusted.</a:t>
            </a:r>
          </a:p>
          <a:p>
            <a:pPr marL="742950" lvl="1" indent="-285750">
              <a:buFont typeface="Wingdings" pitchFamily="2" charset="2"/>
              <a:buChar char="§"/>
            </a:pPr>
            <a:r>
              <a:rPr lang="en-US" sz="1400" dirty="0">
                <a:effectLst/>
                <a:latin typeface="Arial" panose="020B0604020202020204" pitchFamily="34" charset="0"/>
                <a:cs typeface="Arial" panose="020B0604020202020204" pitchFamily="34" charset="0"/>
              </a:rPr>
              <a:t>When you are finished updating </a:t>
            </a:r>
            <a:r>
              <a:rPr lang="en-US" sz="1400" dirty="0">
                <a:latin typeface="Arial" panose="020B0604020202020204" pitchFamily="34" charset="0"/>
                <a:cs typeface="Arial" panose="020B0604020202020204" pitchFamily="34" charset="0"/>
              </a:rPr>
              <a:t>parameters for the selected channel(s) press the Input Menu’s </a:t>
            </a:r>
            <a:r>
              <a:rPr lang="en-US" sz="1400" b="1" dirty="0">
                <a:latin typeface="Arial" panose="020B0604020202020204" pitchFamily="34" charset="0"/>
                <a:cs typeface="Arial" panose="020B0604020202020204" pitchFamily="34" charset="0"/>
              </a:rPr>
              <a:t>Enter</a:t>
            </a:r>
            <a:r>
              <a:rPr lang="en-US" sz="1400" dirty="0">
                <a:latin typeface="Arial" panose="020B0604020202020204" pitchFamily="34" charset="0"/>
                <a:cs typeface="Arial" panose="020B0604020202020204" pitchFamily="34" charset="0"/>
              </a:rPr>
              <a:t> button.</a:t>
            </a:r>
          </a:p>
          <a:p>
            <a:pPr marL="742950" lvl="1" indent="-285750">
              <a:buFont typeface="Wingdings" pitchFamily="2" charset="2"/>
              <a:buChar char="§"/>
            </a:pPr>
            <a:r>
              <a:rPr lang="en-US" sz="1400" dirty="0">
                <a:effectLst/>
                <a:latin typeface="Arial" panose="020B0604020202020204" pitchFamily="34" charset="0"/>
                <a:cs typeface="Arial" panose="020B0604020202020204" pitchFamily="34" charset="0"/>
              </a:rPr>
              <a:t>Press </a:t>
            </a:r>
            <a:r>
              <a:rPr lang="en-US" sz="1400" b="1" dirty="0">
                <a:effectLst/>
                <a:latin typeface="Arial" panose="020B0604020202020204" pitchFamily="34" charset="0"/>
                <a:cs typeface="Arial" panose="020B0604020202020204" pitchFamily="34" charset="0"/>
              </a:rPr>
              <a:t>Save Changes</a:t>
            </a:r>
            <a:r>
              <a:rPr lang="en-US" sz="1400" dirty="0">
                <a:effectLst/>
                <a:latin typeface="Arial" panose="020B0604020202020204" pitchFamily="34" charset="0"/>
                <a:cs typeface="Arial" panose="020B0604020202020204" pitchFamily="34" charset="0"/>
              </a:rPr>
              <a:t>.</a:t>
            </a:r>
          </a:p>
          <a:p>
            <a:pPr marL="742950" lvl="1" indent="-285750">
              <a:buFont typeface="Wingdings" pitchFamily="2" charset="2"/>
              <a:buChar char="§"/>
            </a:pPr>
            <a:r>
              <a:rPr lang="en-US" sz="1400" dirty="0">
                <a:latin typeface="Arial" panose="020B0604020202020204" pitchFamily="34" charset="0"/>
                <a:cs typeface="Arial" panose="020B0604020202020204" pitchFamily="34" charset="0"/>
              </a:rPr>
              <a:t>Press the arrow in the upper left corner to return to Setup Mode.</a:t>
            </a:r>
          </a:p>
          <a:p>
            <a:pPr marL="742950" lvl="1" indent="-285750">
              <a:buFont typeface="Wingdings" pitchFamily="2" charset="2"/>
              <a:buChar char="§"/>
            </a:pPr>
            <a:r>
              <a:rPr lang="en-US" sz="1400" dirty="0">
                <a:effectLst/>
                <a:latin typeface="Arial" panose="020B0604020202020204" pitchFamily="34" charset="0"/>
                <a:cs typeface="Arial" panose="020B0604020202020204" pitchFamily="34" charset="0"/>
              </a:rPr>
              <a:t>Press </a:t>
            </a:r>
            <a:r>
              <a:rPr lang="en-US" sz="1400" dirty="0">
                <a:latin typeface="Arial" panose="020B0604020202020204" pitchFamily="34" charset="0"/>
                <a:cs typeface="Arial" panose="020B0604020202020204" pitchFamily="34" charset="0"/>
              </a:rPr>
              <a:t>the home icon in the upper right corner to return to normal operation.</a:t>
            </a:r>
            <a:endParaRPr lang="en-US" sz="1400" dirty="0">
              <a:effectLst/>
              <a:latin typeface="Arial" panose="020B0604020202020204" pitchFamily="34" charset="0"/>
              <a:cs typeface="Arial" panose="020B0604020202020204" pitchFamily="34" charset="0"/>
            </a:endParaRPr>
          </a:p>
        </p:txBody>
      </p:sp>
      <p:sp>
        <p:nvSpPr>
          <p:cNvPr id="3" name="Slide Number Placeholder 2">
            <a:extLst>
              <a:ext uri="{FF2B5EF4-FFF2-40B4-BE49-F238E27FC236}">
                <a16:creationId xmlns:a16="http://schemas.microsoft.com/office/drawing/2014/main" id="{C7630DA3-5055-3D25-607C-2FE6FB7BC90A}"/>
              </a:ext>
            </a:extLst>
          </p:cNvPr>
          <p:cNvSpPr>
            <a:spLocks noGrp="1"/>
          </p:cNvSpPr>
          <p:nvPr>
            <p:ph type="sldNum" sz="quarter" idx="12"/>
          </p:nvPr>
        </p:nvSpPr>
        <p:spPr/>
        <p:txBody>
          <a:bodyPr/>
          <a:lstStyle/>
          <a:p>
            <a:fld id="{E978D400-3AD1-5849-ABFC-8F9AFA5999A3}" type="slidenum">
              <a:rPr lang="en-US" smtClean="0"/>
              <a:t>47</a:t>
            </a:fld>
            <a:endParaRPr lang="en-US"/>
          </a:p>
        </p:txBody>
      </p:sp>
    </p:spTree>
    <p:extLst>
      <p:ext uri="{BB962C8B-B14F-4D97-AF65-F5344CB8AC3E}">
        <p14:creationId xmlns:p14="http://schemas.microsoft.com/office/powerpoint/2010/main" val="79670012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2B19BD-48E5-CF1A-8CAC-B06F67DE07C6}"/>
            </a:ext>
          </a:extLst>
        </p:cNvPr>
        <p:cNvGrpSpPr/>
        <p:nvPr/>
      </p:nvGrpSpPr>
      <p:grpSpPr>
        <a:xfrm>
          <a:off x="0" y="0"/>
          <a:ext cx="0" cy="0"/>
          <a:chOff x="0" y="0"/>
          <a:chExt cx="0" cy="0"/>
        </a:xfrm>
      </p:grpSpPr>
      <p:sp>
        <p:nvSpPr>
          <p:cNvPr id="5" name="Rectangle 2">
            <a:extLst>
              <a:ext uri="{FF2B5EF4-FFF2-40B4-BE49-F238E27FC236}">
                <a16:creationId xmlns:a16="http://schemas.microsoft.com/office/drawing/2014/main" id="{EFDFF8EF-1BB2-3B4D-834F-5CE8ED82CAE4}"/>
              </a:ext>
            </a:extLst>
          </p:cNvPr>
          <p:cNvSpPr txBox="1">
            <a:spLocks noChangeArrowheads="1"/>
          </p:cNvSpPr>
          <p:nvPr/>
        </p:nvSpPr>
        <p:spPr>
          <a:xfrm>
            <a:off x="2209800" y="426309"/>
            <a:ext cx="7772400" cy="685800"/>
          </a:xfrm>
          <a:prstGeom prst="rect">
            <a:avLst/>
          </a:prstGeom>
        </p:spPr>
        <p:txBody>
          <a:bodyPr vert="horz" lIns="91440" tIns="45720" rIns="91440" bIns="45720" rtlCol="0" anchor="ctr">
            <a:normAutofit fontScale="8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latin typeface="Verdana" panose="020B0604030504040204" pitchFamily="34" charset="0"/>
                <a:ea typeface="Verdana" panose="020B0604030504040204" pitchFamily="34" charset="0"/>
                <a:cs typeface="Verdana" panose="020B0604030504040204" pitchFamily="34" charset="0"/>
              </a:rPr>
              <a:t>Changing the Alarm Settings</a:t>
            </a:r>
            <a:endParaRPr lang="en-US" b="1" i="1" dirty="0">
              <a:latin typeface="Verdana" panose="020B0604030504040204" pitchFamily="34" charset="0"/>
              <a:ea typeface="Verdana" panose="020B0604030504040204" pitchFamily="34" charset="0"/>
              <a:cs typeface="Verdana" panose="020B0604030504040204" pitchFamily="34" charset="0"/>
            </a:endParaRPr>
          </a:p>
        </p:txBody>
      </p:sp>
      <p:pic>
        <p:nvPicPr>
          <p:cNvPr id="6" name="Picture 5">
            <a:extLst>
              <a:ext uri="{FF2B5EF4-FFF2-40B4-BE49-F238E27FC236}">
                <a16:creationId xmlns:a16="http://schemas.microsoft.com/office/drawing/2014/main" id="{42BB2AF1-8BF4-A404-2D9C-655A6679BF93}"/>
              </a:ext>
            </a:extLst>
          </p:cNvPr>
          <p:cNvPicPr>
            <a:picLocks noChangeAspect="1"/>
          </p:cNvPicPr>
          <p:nvPr/>
        </p:nvPicPr>
        <p:blipFill>
          <a:blip r:embed="rId3"/>
          <a:srcRect/>
          <a:stretch/>
        </p:blipFill>
        <p:spPr>
          <a:xfrm>
            <a:off x="5936848" y="1598574"/>
            <a:ext cx="6102148" cy="3701085"/>
          </a:xfrm>
          <a:prstGeom prst="rect">
            <a:avLst/>
          </a:prstGeom>
        </p:spPr>
      </p:pic>
      <p:sp>
        <p:nvSpPr>
          <p:cNvPr id="2" name="TextBox 1">
            <a:extLst>
              <a:ext uri="{FF2B5EF4-FFF2-40B4-BE49-F238E27FC236}">
                <a16:creationId xmlns:a16="http://schemas.microsoft.com/office/drawing/2014/main" id="{89314B33-ECCE-0828-B381-DA145EFA9E59}"/>
              </a:ext>
            </a:extLst>
          </p:cNvPr>
          <p:cNvSpPr txBox="1"/>
          <p:nvPr/>
        </p:nvSpPr>
        <p:spPr>
          <a:xfrm>
            <a:off x="0" y="2529125"/>
            <a:ext cx="5790838" cy="2585323"/>
          </a:xfrm>
          <a:prstGeom prst="rect">
            <a:avLst/>
          </a:prstGeom>
          <a:noFill/>
        </p:spPr>
        <p:txBody>
          <a:bodyPr wrap="square" rtlCol="0">
            <a:spAutoFit/>
          </a:bodyPr>
          <a:lstStyle/>
          <a:p>
            <a:pPr marL="285750" indent="-285750">
              <a:buFont typeface="Wingdings" pitchFamily="2" charset="2"/>
              <a:buChar char="§"/>
            </a:pPr>
            <a:r>
              <a:rPr lang="en-US" dirty="0">
                <a:effectLst/>
                <a:latin typeface="Arial" panose="020B0604020202020204" pitchFamily="34" charset="0"/>
                <a:cs typeface="Arial" panose="020B0604020202020204" pitchFamily="34" charset="0"/>
              </a:rPr>
              <a:t>While in normal operation, press </a:t>
            </a:r>
            <a:r>
              <a:rPr lang="en-US" b="1" dirty="0">
                <a:effectLst/>
                <a:latin typeface="Arial" panose="020B0604020202020204" pitchFamily="34" charset="0"/>
                <a:cs typeface="Arial" panose="020B0604020202020204" pitchFamily="34" charset="0"/>
              </a:rPr>
              <a:t>Setup</a:t>
            </a:r>
            <a:r>
              <a:rPr lang="en-US" dirty="0">
                <a:effectLst/>
                <a:latin typeface="Arial" panose="020B0604020202020204" pitchFamily="34" charset="0"/>
                <a:cs typeface="Arial" panose="020B0604020202020204" pitchFamily="34" charset="0"/>
              </a:rPr>
              <a:t>.</a:t>
            </a:r>
          </a:p>
          <a:p>
            <a:pPr marL="285750" indent="-285750">
              <a:buFont typeface="Wingdings" pitchFamily="2" charset="2"/>
              <a:buChar char="§"/>
            </a:pPr>
            <a:endParaRPr lang="en-US" dirty="0">
              <a:effectLst/>
              <a:latin typeface="Arial" panose="020B0604020202020204" pitchFamily="34" charset="0"/>
              <a:cs typeface="Arial" panose="020B0604020202020204" pitchFamily="34" charset="0"/>
            </a:endParaRPr>
          </a:p>
          <a:p>
            <a:pPr marL="285750" indent="-285750">
              <a:buFont typeface="Wingdings" pitchFamily="2" charset="2"/>
              <a:buChar char="§"/>
            </a:pPr>
            <a:r>
              <a:rPr lang="en-US" dirty="0">
                <a:effectLst/>
                <a:latin typeface="Arial" panose="020B0604020202020204" pitchFamily="34" charset="0"/>
                <a:cs typeface="Arial" panose="020B0604020202020204" pitchFamily="34" charset="0"/>
              </a:rPr>
              <a:t>If a password is enabled for Setup Mode, use the keypad to enter the password. The default password is </a:t>
            </a:r>
            <a:r>
              <a:rPr lang="en-US" b="1" dirty="0">
                <a:effectLst/>
                <a:latin typeface="Arial" panose="020B0604020202020204" pitchFamily="34" charset="0"/>
                <a:cs typeface="Arial" panose="020B0604020202020204" pitchFamily="34" charset="0"/>
              </a:rPr>
              <a:t>1234</a:t>
            </a:r>
            <a:r>
              <a:rPr lang="en-US" dirty="0">
                <a:effectLst/>
                <a:latin typeface="Arial" panose="020B0604020202020204" pitchFamily="34" charset="0"/>
                <a:cs typeface="Arial" panose="020B0604020202020204" pitchFamily="34" charset="0"/>
              </a:rPr>
              <a:t>.</a:t>
            </a:r>
          </a:p>
          <a:p>
            <a:pPr marL="285750" indent="-285750">
              <a:buFont typeface="Wingdings" pitchFamily="2" charset="2"/>
              <a:buChar char="§"/>
            </a:pPr>
            <a:endParaRPr lang="en-US" dirty="0">
              <a:latin typeface="Arial" panose="020B0604020202020204" pitchFamily="34" charset="0"/>
              <a:cs typeface="Arial" panose="020B0604020202020204" pitchFamily="34" charset="0"/>
            </a:endParaRPr>
          </a:p>
          <a:p>
            <a:pPr marL="285750" indent="-285750">
              <a:buFont typeface="Wingdings" pitchFamily="2" charset="2"/>
              <a:buChar char="§"/>
            </a:pPr>
            <a:r>
              <a:rPr lang="en-US" dirty="0">
                <a:effectLst/>
                <a:latin typeface="Arial" panose="020B0604020202020204" pitchFamily="34" charset="0"/>
                <a:cs typeface="Arial" panose="020B0604020202020204" pitchFamily="34" charset="0"/>
              </a:rPr>
              <a:t>A pop-up message will indicate whether the relays remain active or deactivate upon entering Setup Mode. Press </a:t>
            </a:r>
            <a:r>
              <a:rPr lang="en-US" b="1" dirty="0">
                <a:effectLst/>
                <a:latin typeface="Arial" panose="020B0604020202020204" pitchFamily="34" charset="0"/>
                <a:cs typeface="Arial" panose="020B0604020202020204" pitchFamily="34" charset="0"/>
              </a:rPr>
              <a:t>OK</a:t>
            </a:r>
            <a:r>
              <a:rPr lang="en-US" dirty="0">
                <a:effectLst/>
                <a:latin typeface="Arial" panose="020B0604020202020204" pitchFamily="34" charset="0"/>
                <a:cs typeface="Arial" panose="020B0604020202020204" pitchFamily="34" charset="0"/>
              </a:rPr>
              <a:t> to proceed to Setup Mode.</a:t>
            </a:r>
          </a:p>
        </p:txBody>
      </p:sp>
      <p:sp>
        <p:nvSpPr>
          <p:cNvPr id="3" name="Slide Number Placeholder 2">
            <a:extLst>
              <a:ext uri="{FF2B5EF4-FFF2-40B4-BE49-F238E27FC236}">
                <a16:creationId xmlns:a16="http://schemas.microsoft.com/office/drawing/2014/main" id="{E8EEE106-BE01-1C4F-A85E-582B8F1631A6}"/>
              </a:ext>
            </a:extLst>
          </p:cNvPr>
          <p:cNvSpPr>
            <a:spLocks noGrp="1"/>
          </p:cNvSpPr>
          <p:nvPr>
            <p:ph type="sldNum" sz="quarter" idx="12"/>
          </p:nvPr>
        </p:nvSpPr>
        <p:spPr/>
        <p:txBody>
          <a:bodyPr/>
          <a:lstStyle/>
          <a:p>
            <a:fld id="{E978D400-3AD1-5849-ABFC-8F9AFA5999A3}" type="slidenum">
              <a:rPr lang="en-US" smtClean="0"/>
              <a:t>48</a:t>
            </a:fld>
            <a:endParaRPr lang="en-US"/>
          </a:p>
        </p:txBody>
      </p:sp>
    </p:spTree>
    <p:extLst>
      <p:ext uri="{BB962C8B-B14F-4D97-AF65-F5344CB8AC3E}">
        <p14:creationId xmlns:p14="http://schemas.microsoft.com/office/powerpoint/2010/main" val="303317813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8EA894-DF60-DDB9-1017-5ACF481550FD}"/>
            </a:ext>
          </a:extLst>
        </p:cNvPr>
        <p:cNvGrpSpPr/>
        <p:nvPr/>
      </p:nvGrpSpPr>
      <p:grpSpPr>
        <a:xfrm>
          <a:off x="0" y="0"/>
          <a:ext cx="0" cy="0"/>
          <a:chOff x="0" y="0"/>
          <a:chExt cx="0" cy="0"/>
        </a:xfrm>
      </p:grpSpPr>
      <p:sp>
        <p:nvSpPr>
          <p:cNvPr id="5" name="Rectangle 2">
            <a:extLst>
              <a:ext uri="{FF2B5EF4-FFF2-40B4-BE49-F238E27FC236}">
                <a16:creationId xmlns:a16="http://schemas.microsoft.com/office/drawing/2014/main" id="{5F4C36DD-81DA-C0C3-E46B-8C55BD761295}"/>
              </a:ext>
            </a:extLst>
          </p:cNvPr>
          <p:cNvSpPr txBox="1">
            <a:spLocks noChangeArrowheads="1"/>
          </p:cNvSpPr>
          <p:nvPr/>
        </p:nvSpPr>
        <p:spPr>
          <a:xfrm>
            <a:off x="2209800" y="426309"/>
            <a:ext cx="7772400" cy="685800"/>
          </a:xfrm>
          <a:prstGeom prst="rect">
            <a:avLst/>
          </a:prstGeom>
        </p:spPr>
        <p:txBody>
          <a:bodyPr vert="horz" lIns="91440" tIns="45720" rIns="91440" bIns="45720" rtlCol="0" anchor="ctr">
            <a:normAutofit fontScale="6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latin typeface="Verdana" panose="020B0604030504040204" pitchFamily="34" charset="0"/>
                <a:ea typeface="Verdana" panose="020B0604030504040204" pitchFamily="34" charset="0"/>
                <a:cs typeface="Verdana" panose="020B0604030504040204" pitchFamily="34" charset="0"/>
              </a:rPr>
              <a:t>Changing the Alarm Settings (cont’d)</a:t>
            </a:r>
            <a:endParaRPr lang="en-US" b="1" i="1" dirty="0">
              <a:latin typeface="Verdana" panose="020B0604030504040204" pitchFamily="34" charset="0"/>
              <a:ea typeface="Verdana" panose="020B0604030504040204" pitchFamily="34" charset="0"/>
              <a:cs typeface="Verdana" panose="020B0604030504040204" pitchFamily="34" charset="0"/>
            </a:endParaRPr>
          </a:p>
        </p:txBody>
      </p:sp>
      <p:pic>
        <p:nvPicPr>
          <p:cNvPr id="3" name="Picture 2">
            <a:extLst>
              <a:ext uri="{FF2B5EF4-FFF2-40B4-BE49-F238E27FC236}">
                <a16:creationId xmlns:a16="http://schemas.microsoft.com/office/drawing/2014/main" id="{560624D2-DBAE-885D-DB73-C7CAB3CC9330}"/>
              </a:ext>
            </a:extLst>
          </p:cNvPr>
          <p:cNvPicPr>
            <a:picLocks noChangeAspect="1"/>
          </p:cNvPicPr>
          <p:nvPr/>
        </p:nvPicPr>
        <p:blipFill>
          <a:blip r:embed="rId3"/>
          <a:srcRect/>
          <a:stretch/>
        </p:blipFill>
        <p:spPr>
          <a:xfrm>
            <a:off x="5936848" y="1598574"/>
            <a:ext cx="6102147" cy="3701085"/>
          </a:xfrm>
          <a:prstGeom prst="rect">
            <a:avLst/>
          </a:prstGeom>
        </p:spPr>
      </p:pic>
      <p:sp>
        <p:nvSpPr>
          <p:cNvPr id="4" name="TextBox 3">
            <a:extLst>
              <a:ext uri="{FF2B5EF4-FFF2-40B4-BE49-F238E27FC236}">
                <a16:creationId xmlns:a16="http://schemas.microsoft.com/office/drawing/2014/main" id="{76FC0B81-C1B6-5BE6-2CD8-9C63B7957E0B}"/>
              </a:ext>
            </a:extLst>
          </p:cNvPr>
          <p:cNvSpPr txBox="1"/>
          <p:nvPr/>
        </p:nvSpPr>
        <p:spPr>
          <a:xfrm>
            <a:off x="1268730" y="3429000"/>
            <a:ext cx="5790838" cy="369332"/>
          </a:xfrm>
          <a:prstGeom prst="rect">
            <a:avLst/>
          </a:prstGeom>
          <a:noFill/>
        </p:spPr>
        <p:txBody>
          <a:bodyPr wrap="square" rtlCol="0">
            <a:spAutoFit/>
          </a:bodyPr>
          <a:lstStyle/>
          <a:p>
            <a:pPr marL="285750" indent="-285750">
              <a:buFont typeface="Wingdings" pitchFamily="2" charset="2"/>
              <a:buChar char="§"/>
            </a:pPr>
            <a:r>
              <a:rPr lang="en-US" dirty="0">
                <a:effectLst/>
                <a:latin typeface="Arial" panose="020B0604020202020204" pitchFamily="34" charset="0"/>
                <a:cs typeface="Arial" panose="020B0604020202020204" pitchFamily="34" charset="0"/>
              </a:rPr>
              <a:t>Press </a:t>
            </a:r>
            <a:r>
              <a:rPr lang="en-US" b="1" dirty="0">
                <a:effectLst/>
                <a:latin typeface="Arial" panose="020B0604020202020204" pitchFamily="34" charset="0"/>
                <a:cs typeface="Arial" panose="020B0604020202020204" pitchFamily="34" charset="0"/>
              </a:rPr>
              <a:t>Channel Settings</a:t>
            </a:r>
            <a:r>
              <a:rPr lang="en-US" dirty="0">
                <a:effectLst/>
                <a:latin typeface="Arial" panose="020B0604020202020204" pitchFamily="34" charset="0"/>
                <a:cs typeface="Arial" panose="020B0604020202020204" pitchFamily="34" charset="0"/>
              </a:rPr>
              <a:t>.</a:t>
            </a:r>
          </a:p>
        </p:txBody>
      </p:sp>
      <p:sp>
        <p:nvSpPr>
          <p:cNvPr id="2" name="Slide Number Placeholder 1">
            <a:extLst>
              <a:ext uri="{FF2B5EF4-FFF2-40B4-BE49-F238E27FC236}">
                <a16:creationId xmlns:a16="http://schemas.microsoft.com/office/drawing/2014/main" id="{C7F8BAD3-9923-7F09-9E6D-12919837563A}"/>
              </a:ext>
            </a:extLst>
          </p:cNvPr>
          <p:cNvSpPr>
            <a:spLocks noGrp="1"/>
          </p:cNvSpPr>
          <p:nvPr>
            <p:ph type="sldNum" sz="quarter" idx="12"/>
          </p:nvPr>
        </p:nvSpPr>
        <p:spPr/>
        <p:txBody>
          <a:bodyPr/>
          <a:lstStyle/>
          <a:p>
            <a:fld id="{E978D400-3AD1-5849-ABFC-8F9AFA5999A3}" type="slidenum">
              <a:rPr lang="en-US" smtClean="0"/>
              <a:t>49</a:t>
            </a:fld>
            <a:endParaRPr lang="en-US"/>
          </a:p>
        </p:txBody>
      </p:sp>
    </p:spTree>
    <p:extLst>
      <p:ext uri="{BB962C8B-B14F-4D97-AF65-F5344CB8AC3E}">
        <p14:creationId xmlns:p14="http://schemas.microsoft.com/office/powerpoint/2010/main" val="9258235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89F292-C800-F1AD-366C-12D3C37BB279}"/>
            </a:ext>
          </a:extLst>
        </p:cNvPr>
        <p:cNvGrpSpPr/>
        <p:nvPr/>
      </p:nvGrpSpPr>
      <p:grpSpPr>
        <a:xfrm>
          <a:off x="0" y="0"/>
          <a:ext cx="0" cy="0"/>
          <a:chOff x="0" y="0"/>
          <a:chExt cx="0" cy="0"/>
        </a:xfrm>
      </p:grpSpPr>
      <p:graphicFrame>
        <p:nvGraphicFramePr>
          <p:cNvPr id="4" name="Group 71">
            <a:extLst>
              <a:ext uri="{FF2B5EF4-FFF2-40B4-BE49-F238E27FC236}">
                <a16:creationId xmlns:a16="http://schemas.microsoft.com/office/drawing/2014/main" id="{FBC17657-C783-7F08-4FB2-8A56156BA73D}"/>
              </a:ext>
            </a:extLst>
          </p:cNvPr>
          <p:cNvGraphicFramePr>
            <a:graphicFrameLocks/>
          </p:cNvGraphicFramePr>
          <p:nvPr>
            <p:extLst>
              <p:ext uri="{D42A27DB-BD31-4B8C-83A1-F6EECF244321}">
                <p14:modId xmlns:p14="http://schemas.microsoft.com/office/powerpoint/2010/main" val="3350942670"/>
              </p:ext>
            </p:extLst>
          </p:nvPr>
        </p:nvGraphicFramePr>
        <p:xfrm>
          <a:off x="470704" y="1424625"/>
          <a:ext cx="11250592" cy="4594378"/>
        </p:xfrm>
        <a:graphic>
          <a:graphicData uri="http://schemas.openxmlformats.org/drawingml/2006/table">
            <a:tbl>
              <a:tblPr/>
              <a:tblGrid>
                <a:gridCol w="1452283">
                  <a:extLst>
                    <a:ext uri="{9D8B030D-6E8A-4147-A177-3AD203B41FA5}">
                      <a16:colId xmlns:a16="http://schemas.microsoft.com/office/drawing/2014/main" val="20000"/>
                    </a:ext>
                  </a:extLst>
                </a:gridCol>
                <a:gridCol w="3161931">
                  <a:extLst>
                    <a:ext uri="{9D8B030D-6E8A-4147-A177-3AD203B41FA5}">
                      <a16:colId xmlns:a16="http://schemas.microsoft.com/office/drawing/2014/main" val="20001"/>
                    </a:ext>
                  </a:extLst>
                </a:gridCol>
                <a:gridCol w="4375230">
                  <a:extLst>
                    <a:ext uri="{9D8B030D-6E8A-4147-A177-3AD203B41FA5}">
                      <a16:colId xmlns:a16="http://schemas.microsoft.com/office/drawing/2014/main" val="20002"/>
                    </a:ext>
                  </a:extLst>
                </a:gridCol>
                <a:gridCol w="2261148">
                  <a:extLst>
                    <a:ext uri="{9D8B030D-6E8A-4147-A177-3AD203B41FA5}">
                      <a16:colId xmlns:a16="http://schemas.microsoft.com/office/drawing/2014/main" val="20003"/>
                    </a:ext>
                  </a:extLst>
                </a:gridCol>
              </a:tblGrid>
              <a:tr h="381618">
                <a:tc>
                  <a:txBody>
                    <a:bodyPr/>
                    <a:lstStyle/>
                    <a:p>
                      <a:pPr marL="0" marR="0" lvl="0" indent="0" algn="ctr" defTabSz="914400" rtl="0" eaLnBrk="1" fontAlgn="base" latinLnBrk="0" hangingPunct="1">
                        <a:lnSpc>
                          <a:spcPct val="100000"/>
                        </a:lnSpc>
                        <a:spcBef>
                          <a:spcPct val="20000"/>
                        </a:spcBef>
                        <a:spcAft>
                          <a:spcPct val="0"/>
                        </a:spcAft>
                        <a:buClrTx/>
                        <a:buSzTx/>
                        <a:buFont typeface="Wingdings" charset="0"/>
                        <a:buNone/>
                        <a:tabLst/>
                      </a:pPr>
                      <a:r>
                        <a:rPr kumimoji="0" lang="en-US" sz="1200" b="1" i="0" u="none" strike="noStrike" cap="none" normalizeH="0" baseline="0" dirty="0">
                          <a:ln>
                            <a:noFill/>
                          </a:ln>
                          <a:solidFill>
                            <a:schemeClr val="tx1"/>
                          </a:solidFill>
                          <a:effectLst/>
                          <a:latin typeface="Arial" charset="0"/>
                          <a:ea typeface="ＭＳ Ｐゴシック" charset="0"/>
                          <a:cs typeface="ＭＳ Ｐゴシック" charset="0"/>
                        </a:rPr>
                        <a:t>Condition</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charset="0"/>
                        <a:buNone/>
                        <a:tabLst/>
                      </a:pPr>
                      <a:r>
                        <a:rPr kumimoji="0" lang="en-US" sz="1200" b="1" i="0" u="none" strike="noStrike" cap="none" normalizeH="0" baseline="0">
                          <a:ln>
                            <a:noFill/>
                          </a:ln>
                          <a:solidFill>
                            <a:schemeClr val="tx1"/>
                          </a:solidFill>
                          <a:effectLst/>
                          <a:latin typeface="Arial" charset="0"/>
                          <a:ea typeface="ＭＳ Ｐゴシック" charset="0"/>
                          <a:cs typeface="ＭＳ Ｐゴシック" charset="0"/>
                        </a:rPr>
                        <a:t>Cause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charset="0"/>
                        <a:buNone/>
                        <a:tabLst/>
                      </a:pPr>
                      <a:r>
                        <a:rPr kumimoji="0" lang="en-US" sz="1200" b="1" i="0" u="none" strike="noStrike" cap="none" normalizeH="0" baseline="0">
                          <a:ln>
                            <a:noFill/>
                          </a:ln>
                          <a:solidFill>
                            <a:schemeClr val="tx1"/>
                          </a:solidFill>
                          <a:effectLst/>
                          <a:latin typeface="Arial" charset="0"/>
                          <a:ea typeface="ＭＳ Ｐゴシック" charset="0"/>
                          <a:cs typeface="ＭＳ Ｐゴシック" charset="0"/>
                        </a:rPr>
                        <a:t>Visual Indications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charset="0"/>
                        <a:buNone/>
                        <a:tabLst/>
                      </a:pPr>
                      <a:r>
                        <a:rPr kumimoji="0" lang="en-US" sz="1200" b="1" i="0" u="none" strike="noStrike" cap="none" normalizeH="0" baseline="0">
                          <a:ln>
                            <a:noFill/>
                          </a:ln>
                          <a:solidFill>
                            <a:schemeClr val="tx1"/>
                          </a:solidFill>
                          <a:effectLst/>
                          <a:latin typeface="Arial" charset="0"/>
                          <a:ea typeface="ＭＳ Ｐゴシック" charset="0"/>
                          <a:cs typeface="ＭＳ Ｐゴシック" charset="0"/>
                        </a:rPr>
                        <a:t>Audible Indications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251759">
                <a:tc>
                  <a:txBody>
                    <a:bodyPr/>
                    <a:lstStyle/>
                    <a:p>
                      <a:pPr marL="0" marR="0" lvl="0" indent="0" algn="ctr" defTabSz="914400" rtl="0" eaLnBrk="1" fontAlgn="base" latinLnBrk="0" hangingPunct="1">
                        <a:lnSpc>
                          <a:spcPct val="100000"/>
                        </a:lnSpc>
                        <a:spcBef>
                          <a:spcPct val="20000"/>
                        </a:spcBef>
                        <a:spcAft>
                          <a:spcPct val="0"/>
                        </a:spcAft>
                        <a:buClrTx/>
                        <a:buSzTx/>
                        <a:buFont typeface="Wingdings" charset="0"/>
                        <a:buNone/>
                        <a:tabLst/>
                      </a:pPr>
                      <a:r>
                        <a:rPr kumimoji="0" lang="en-US" sz="1200" b="0" i="0" u="none" strike="noStrike" cap="none" normalizeH="0" baseline="0" dirty="0">
                          <a:ln>
                            <a:noFill/>
                          </a:ln>
                          <a:solidFill>
                            <a:schemeClr val="tx1"/>
                          </a:solidFill>
                          <a:effectLst/>
                          <a:latin typeface="Arial" charset="0"/>
                          <a:ea typeface="ＭＳ Ｐゴシック" charset="0"/>
                          <a:cs typeface="ＭＳ Ｐゴシック" charset="0"/>
                        </a:rPr>
                        <a:t>Alarm 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 typeface="Wingdings" charset="0"/>
                        <a:buChar char="§"/>
                        <a:tabLst/>
                      </a:pPr>
                      <a:r>
                        <a:rPr kumimoji="0" lang="en-US" sz="1200" b="0" i="0" u="none" strike="noStrike" cap="none" normalizeH="0" baseline="0" dirty="0">
                          <a:ln>
                            <a:noFill/>
                          </a:ln>
                          <a:solidFill>
                            <a:schemeClr val="tx1"/>
                          </a:solidFill>
                          <a:effectLst/>
                          <a:latin typeface="Arial" charset="0"/>
                          <a:ea typeface="ＭＳ Ｐゴシック" charset="0"/>
                          <a:cs typeface="ＭＳ Ｐゴシック" charset="0"/>
                        </a:rPr>
                        <a:t>Increasing (decreasing for O2) gas reading at or above the alarm 1 set point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171450" indent="-171450">
                        <a:buFont typeface="Wingdings" pitchFamily="2" charset="2"/>
                        <a:buChar char="§"/>
                      </a:pPr>
                      <a:r>
                        <a:rPr lang="en-US" sz="1200" b="0" i="0" kern="1200" dirty="0">
                          <a:solidFill>
                            <a:schemeClr val="tx1"/>
                          </a:solidFill>
                          <a:effectLst/>
                          <a:latin typeface="Arial" panose="020B0604020202020204" pitchFamily="34" charset="0"/>
                          <a:ea typeface="+mn-ea"/>
                          <a:cs typeface="Arial" panose="020B0604020202020204" pitchFamily="34" charset="0"/>
                        </a:rPr>
                        <a:t>In list view, the status column displays </a:t>
                      </a:r>
                      <a:r>
                        <a:rPr lang="en-US" sz="1200" b="1" i="0" kern="1200" dirty="0">
                          <a:solidFill>
                            <a:schemeClr val="tx1"/>
                          </a:solidFill>
                          <a:effectLst/>
                          <a:latin typeface="Arial" panose="020B0604020202020204" pitchFamily="34" charset="0"/>
                          <a:ea typeface="+mn-ea"/>
                          <a:cs typeface="Arial" panose="020B0604020202020204" pitchFamily="34" charset="0"/>
                        </a:rPr>
                        <a:t>Alarm 1 </a:t>
                      </a:r>
                      <a:r>
                        <a:rPr lang="en-US" sz="1200" b="0" i="0" kern="1200" dirty="0">
                          <a:solidFill>
                            <a:schemeClr val="tx1"/>
                          </a:solidFill>
                          <a:effectLst/>
                          <a:latin typeface="Arial" panose="020B0604020202020204" pitchFamily="34" charset="0"/>
                          <a:ea typeface="+mn-ea"/>
                          <a:cs typeface="Arial" panose="020B0604020202020204" pitchFamily="34" charset="0"/>
                        </a:rPr>
                        <a:t>and background </a:t>
                      </a:r>
                      <a:r>
                        <a:rPr lang="en-US" sz="1200" b="1" i="1" kern="1200" dirty="0">
                          <a:solidFill>
                            <a:schemeClr val="tx1"/>
                          </a:solidFill>
                          <a:effectLst/>
                          <a:latin typeface="Arial" panose="020B0604020202020204" pitchFamily="34" charset="0"/>
                          <a:ea typeface="+mn-ea"/>
                          <a:cs typeface="Arial" panose="020B0604020202020204" pitchFamily="34" charset="0"/>
                        </a:rPr>
                        <a:t>flashes yellow</a:t>
                      </a:r>
                    </a:p>
                    <a:p>
                      <a:pPr marL="171450" indent="-171450">
                        <a:buFont typeface="Wingdings" pitchFamily="2" charset="2"/>
                        <a:buChar char="§"/>
                      </a:pPr>
                      <a:r>
                        <a:rPr lang="en-US" sz="1200" b="0" i="0" kern="1200" dirty="0">
                          <a:solidFill>
                            <a:schemeClr val="tx1"/>
                          </a:solidFill>
                          <a:effectLst/>
                          <a:latin typeface="Arial" panose="020B0604020202020204" pitchFamily="34" charset="0"/>
                          <a:ea typeface="+mn-ea"/>
                          <a:cs typeface="Arial" panose="020B0604020202020204" pitchFamily="34" charset="0"/>
                        </a:rPr>
                        <a:t>In Bar Graph view, the graph increments turn yellow</a:t>
                      </a:r>
                    </a:p>
                    <a:p>
                      <a:pPr marL="171450" indent="-171450">
                        <a:buFont typeface="Wingdings" pitchFamily="2" charset="2"/>
                        <a:buChar char="§"/>
                      </a:pPr>
                      <a:r>
                        <a:rPr lang="en-US" sz="1200" b="0" i="0" kern="1200" dirty="0">
                          <a:solidFill>
                            <a:schemeClr val="tx1"/>
                          </a:solidFill>
                          <a:effectLst/>
                          <a:latin typeface="Arial" panose="020B0604020202020204" pitchFamily="34" charset="0"/>
                          <a:ea typeface="+mn-ea"/>
                          <a:cs typeface="Arial" panose="020B0604020202020204" pitchFamily="34" charset="0"/>
                        </a:rPr>
                        <a:t>If installed and set to activate for Alarm 1, strobe flashes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 typeface="Wingdings" charset="0"/>
                        <a:buChar char="§"/>
                        <a:tabLst/>
                      </a:pPr>
                      <a:r>
                        <a:rPr kumimoji="0" lang="en-US" sz="1200" b="0" i="0" u="none" strike="noStrike" cap="none" normalizeH="0" baseline="0" dirty="0">
                          <a:ln>
                            <a:noFill/>
                          </a:ln>
                          <a:solidFill>
                            <a:schemeClr val="tx1"/>
                          </a:solidFill>
                          <a:effectLst/>
                          <a:latin typeface="Arial" charset="0"/>
                          <a:ea typeface="ＭＳ Ｐゴシック" charset="0"/>
                          <a:cs typeface="ＭＳ Ｐゴシック" charset="0"/>
                        </a:rPr>
                        <a:t>Pulsing Tone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961676">
                <a:tc>
                  <a:txBody>
                    <a:bodyPr/>
                    <a:lstStyle/>
                    <a:p>
                      <a:pPr marL="0" marR="0" lvl="0" indent="0" algn="ctr" defTabSz="914400" rtl="0" eaLnBrk="1" fontAlgn="base" latinLnBrk="0" hangingPunct="1">
                        <a:lnSpc>
                          <a:spcPct val="100000"/>
                        </a:lnSpc>
                        <a:spcBef>
                          <a:spcPct val="20000"/>
                        </a:spcBef>
                        <a:spcAft>
                          <a:spcPct val="0"/>
                        </a:spcAft>
                        <a:buClrTx/>
                        <a:buSzTx/>
                        <a:buFont typeface="Wingdings" charset="0"/>
                        <a:buNone/>
                        <a:tabLst/>
                      </a:pPr>
                      <a:r>
                        <a:rPr kumimoji="0" lang="en-US" sz="1200" b="0" i="0" u="none" strike="noStrike" cap="none" normalizeH="0" baseline="0" dirty="0">
                          <a:ln>
                            <a:noFill/>
                          </a:ln>
                          <a:solidFill>
                            <a:schemeClr val="tx1"/>
                          </a:solidFill>
                          <a:effectLst/>
                          <a:latin typeface="Arial" charset="0"/>
                          <a:ea typeface="ＭＳ Ｐゴシック" charset="0"/>
                          <a:cs typeface="ＭＳ Ｐゴシック" charset="0"/>
                        </a:rPr>
                        <a:t>Alarm 2</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 typeface="Wingdings" charset="0"/>
                        <a:buChar char="§"/>
                        <a:tabLst/>
                      </a:pPr>
                      <a:r>
                        <a:rPr kumimoji="0" lang="en-US" sz="1200" b="0" i="0" u="none" strike="noStrike" cap="none" normalizeH="0" baseline="0" dirty="0">
                          <a:ln>
                            <a:noFill/>
                          </a:ln>
                          <a:solidFill>
                            <a:schemeClr val="tx1"/>
                          </a:solidFill>
                          <a:effectLst/>
                          <a:latin typeface="Arial" charset="0"/>
                          <a:ea typeface="ＭＳ Ｐゴシック" charset="0"/>
                          <a:cs typeface="ＭＳ Ｐゴシック" charset="0"/>
                        </a:rPr>
                        <a:t>Increasing (decreasing for O2) gas reading at or above the Alarm 2 set point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 typeface="Wingdings" charset="0"/>
                        <a:buChar char="§"/>
                        <a:tabLst/>
                      </a:pPr>
                      <a:r>
                        <a:rPr kumimoji="0" lang="en-US" sz="1200" b="0" i="0" u="none" strike="noStrike" cap="none" normalizeH="0" baseline="0" dirty="0">
                          <a:ln>
                            <a:noFill/>
                          </a:ln>
                          <a:solidFill>
                            <a:schemeClr val="tx1"/>
                          </a:solidFill>
                          <a:effectLst/>
                          <a:latin typeface="Arial" charset="0"/>
                          <a:ea typeface="ＭＳ Ｐゴシック" charset="0"/>
                          <a:cs typeface="ＭＳ Ｐゴシック" charset="0"/>
                        </a:rPr>
                        <a:t>In List view, the Status column displays </a:t>
                      </a:r>
                      <a:r>
                        <a:rPr kumimoji="0" lang="en-US" sz="1200" b="1" i="0" u="none" strike="noStrike" cap="none" normalizeH="0" baseline="0" dirty="0">
                          <a:ln>
                            <a:noFill/>
                          </a:ln>
                          <a:solidFill>
                            <a:schemeClr val="tx1"/>
                          </a:solidFill>
                          <a:effectLst/>
                          <a:latin typeface="Arial" charset="0"/>
                          <a:ea typeface="ＭＳ Ｐゴシック" charset="0"/>
                          <a:cs typeface="ＭＳ Ｐゴシック" charset="0"/>
                        </a:rPr>
                        <a:t>Alarm 1 / Alarm 2 </a:t>
                      </a:r>
                      <a:r>
                        <a:rPr kumimoji="0" lang="en-US" sz="1200" b="0" i="0" u="none" strike="noStrike" cap="none" normalizeH="0" baseline="0" dirty="0">
                          <a:ln>
                            <a:noFill/>
                          </a:ln>
                          <a:solidFill>
                            <a:schemeClr val="tx1"/>
                          </a:solidFill>
                          <a:effectLst/>
                          <a:latin typeface="Arial" charset="0"/>
                          <a:ea typeface="ＭＳ Ｐゴシック" charset="0"/>
                          <a:cs typeface="ＭＳ Ｐゴシック" charset="0"/>
                        </a:rPr>
                        <a:t>and background </a:t>
                      </a:r>
                      <a:r>
                        <a:rPr kumimoji="0" lang="en-US" sz="1200" b="1" i="1" u="none" strike="noStrike" cap="none" normalizeH="0" baseline="0" dirty="0">
                          <a:ln>
                            <a:noFill/>
                          </a:ln>
                          <a:solidFill>
                            <a:schemeClr val="tx1"/>
                          </a:solidFill>
                          <a:effectLst/>
                          <a:latin typeface="Arial" charset="0"/>
                          <a:ea typeface="ＭＳ Ｐゴシック" charset="0"/>
                          <a:cs typeface="ＭＳ Ｐゴシック" charset="0"/>
                        </a:rPr>
                        <a:t>flashes orange</a:t>
                      </a:r>
                    </a:p>
                    <a:p>
                      <a:pPr marL="0" marR="0" lvl="0" indent="0" algn="l" defTabSz="914400" rtl="0" eaLnBrk="1" fontAlgn="base" latinLnBrk="0" hangingPunct="1">
                        <a:lnSpc>
                          <a:spcPct val="100000"/>
                        </a:lnSpc>
                        <a:spcBef>
                          <a:spcPct val="20000"/>
                        </a:spcBef>
                        <a:spcAft>
                          <a:spcPct val="0"/>
                        </a:spcAft>
                        <a:buClrTx/>
                        <a:buSzTx/>
                        <a:buFont typeface="Wingdings" charset="0"/>
                        <a:buChar char="§"/>
                        <a:tabLst/>
                      </a:pPr>
                      <a:r>
                        <a:rPr kumimoji="0" lang="en-US" sz="1200" b="0" i="0" u="none" strike="noStrike" cap="none" normalizeH="0" baseline="0" dirty="0">
                          <a:ln>
                            <a:noFill/>
                          </a:ln>
                          <a:solidFill>
                            <a:schemeClr val="tx1"/>
                          </a:solidFill>
                          <a:effectLst/>
                          <a:latin typeface="Arial" charset="0"/>
                          <a:ea typeface="ＭＳ Ｐゴシック" charset="0"/>
                          <a:cs typeface="ＭＳ Ｐゴシック" charset="0"/>
                        </a:rPr>
                        <a:t>In Bar Graph view, the graph increments turn orange</a:t>
                      </a:r>
                    </a:p>
                    <a:p>
                      <a:pPr marL="0" marR="0" lvl="0" indent="0" algn="l" defTabSz="914400" rtl="0" eaLnBrk="1" fontAlgn="base" latinLnBrk="0" hangingPunct="1">
                        <a:lnSpc>
                          <a:spcPct val="100000"/>
                        </a:lnSpc>
                        <a:spcBef>
                          <a:spcPct val="20000"/>
                        </a:spcBef>
                        <a:spcAft>
                          <a:spcPct val="0"/>
                        </a:spcAft>
                        <a:buClrTx/>
                        <a:buSzTx/>
                        <a:buFont typeface="Wingdings" charset="0"/>
                        <a:buChar char="§"/>
                        <a:tabLst/>
                      </a:pPr>
                      <a:r>
                        <a:rPr kumimoji="0" lang="en-US" sz="1200" b="0" i="0" u="none" strike="noStrike" cap="none" normalizeH="0" baseline="0" dirty="0">
                          <a:ln>
                            <a:noFill/>
                          </a:ln>
                          <a:solidFill>
                            <a:schemeClr val="tx1"/>
                          </a:solidFill>
                          <a:effectLst/>
                          <a:latin typeface="Arial" charset="0"/>
                          <a:ea typeface="ＭＳ Ｐゴシック" charset="0"/>
                          <a:cs typeface="ＭＳ Ｐゴシック" charset="0"/>
                        </a:rPr>
                        <a:t>If installed, strobe continues to flash if set to activate for Alarm 1. If set to activate for Alarm 2 only or if channel in alarm is an oxygen channel, it begins to flash when an Alarm 2 condition begins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 typeface="Wingdings" charset="0"/>
                        <a:buChar char="§"/>
                        <a:tabLst/>
                      </a:pPr>
                      <a:r>
                        <a:rPr kumimoji="0" lang="en-US" sz="1200" b="0" i="0" u="none" strike="noStrike" cap="none" normalizeH="0" baseline="0" dirty="0">
                          <a:ln>
                            <a:noFill/>
                          </a:ln>
                          <a:solidFill>
                            <a:schemeClr val="tx1"/>
                          </a:solidFill>
                          <a:effectLst/>
                          <a:latin typeface="Arial" charset="0"/>
                          <a:ea typeface="ＭＳ Ｐゴシック" charset="0"/>
                          <a:cs typeface="ＭＳ Ｐゴシック" charset="0"/>
                        </a:rPr>
                        <a:t>Pulsing Tone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516249">
                <a:tc>
                  <a:txBody>
                    <a:bodyPr/>
                    <a:lstStyle/>
                    <a:p>
                      <a:pPr marL="0" marR="0" lvl="0" indent="0" algn="ctr" defTabSz="914400" rtl="0" eaLnBrk="1" fontAlgn="base" latinLnBrk="0" hangingPunct="1">
                        <a:lnSpc>
                          <a:spcPct val="100000"/>
                        </a:lnSpc>
                        <a:spcBef>
                          <a:spcPct val="20000"/>
                        </a:spcBef>
                        <a:spcAft>
                          <a:spcPct val="0"/>
                        </a:spcAft>
                        <a:buClrTx/>
                        <a:buSzTx/>
                        <a:buFont typeface="Wingdings" charset="0"/>
                        <a:buNone/>
                        <a:tabLst/>
                      </a:pPr>
                      <a:r>
                        <a:rPr kumimoji="0" lang="en-US" sz="1200" b="0" i="0" u="none" strike="noStrike" cap="none" normalizeH="0" baseline="0" dirty="0">
                          <a:ln>
                            <a:noFill/>
                          </a:ln>
                          <a:solidFill>
                            <a:schemeClr val="tx1"/>
                          </a:solidFill>
                          <a:effectLst/>
                          <a:latin typeface="Arial" charset="0"/>
                          <a:ea typeface="ＭＳ Ｐゴシック" charset="0"/>
                          <a:cs typeface="ＭＳ Ｐゴシック" charset="0"/>
                        </a:rPr>
                        <a:t>Alarm 3</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 typeface="Wingdings" charset="0"/>
                        <a:buChar char="§"/>
                        <a:tabLst/>
                      </a:pPr>
                      <a:r>
                        <a:rPr kumimoji="0" lang="en-US" sz="1200" b="0" i="0" u="none" strike="noStrike" cap="none" normalizeH="0" baseline="0" dirty="0">
                          <a:ln>
                            <a:noFill/>
                          </a:ln>
                          <a:solidFill>
                            <a:schemeClr val="tx1"/>
                          </a:solidFill>
                          <a:effectLst/>
                          <a:latin typeface="Arial" charset="0"/>
                          <a:ea typeface="ＭＳ Ｐゴシック" charset="0"/>
                          <a:cs typeface="ＭＳ Ｐゴシック" charset="0"/>
                        </a:rPr>
                        <a:t>Increasing gas reading at or above the Alarm 3 setpoint</a:t>
                      </a:r>
                    </a:p>
                    <a:p>
                      <a:pPr marL="0" marR="0" lvl="0" indent="0" algn="l" defTabSz="914400" rtl="0" eaLnBrk="1" fontAlgn="base" latinLnBrk="0" hangingPunct="1">
                        <a:lnSpc>
                          <a:spcPct val="100000"/>
                        </a:lnSpc>
                        <a:spcBef>
                          <a:spcPct val="20000"/>
                        </a:spcBef>
                        <a:spcAft>
                          <a:spcPct val="0"/>
                        </a:spcAft>
                        <a:buClrTx/>
                        <a:buSzTx/>
                        <a:buFont typeface="Wingdings" charset="0"/>
                        <a:buChar char="§"/>
                        <a:tabLst/>
                      </a:pPr>
                      <a:endParaRPr kumimoji="0" lang="en-US" sz="1200" b="0" i="0" u="none" strike="noStrike" cap="none" normalizeH="0" baseline="0" dirty="0">
                        <a:ln>
                          <a:noFill/>
                        </a:ln>
                        <a:solidFill>
                          <a:schemeClr val="tx1"/>
                        </a:solidFill>
                        <a:effectLst/>
                        <a:latin typeface="Arial" charset="0"/>
                        <a:ea typeface="ＭＳ Ｐゴシック" charset="0"/>
                        <a:cs typeface="ＭＳ Ｐゴシック"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 typeface="Wingdings" charset="0"/>
                        <a:buChar char="§"/>
                        <a:tabLst/>
                      </a:pPr>
                      <a:r>
                        <a:rPr kumimoji="0" lang="en-US" sz="1200" b="0" i="0" u="none" strike="noStrike" cap="none" normalizeH="0" baseline="0" dirty="0">
                          <a:ln>
                            <a:noFill/>
                          </a:ln>
                          <a:solidFill>
                            <a:schemeClr val="tx1"/>
                          </a:solidFill>
                          <a:effectLst/>
                          <a:latin typeface="Arial" charset="0"/>
                          <a:ea typeface="ＭＳ Ｐゴシック" charset="0"/>
                          <a:cs typeface="ＭＳ Ｐゴシック" charset="0"/>
                        </a:rPr>
                        <a:t>In List view, the Status columns </a:t>
                      </a:r>
                      <a:r>
                        <a:rPr kumimoji="0" lang="en-US" sz="1200" b="1" i="0" u="none" strike="noStrike" cap="none" normalizeH="0" baseline="0" dirty="0">
                          <a:ln>
                            <a:noFill/>
                          </a:ln>
                          <a:solidFill>
                            <a:schemeClr val="tx1"/>
                          </a:solidFill>
                          <a:effectLst/>
                          <a:latin typeface="Arial" charset="0"/>
                          <a:ea typeface="ＭＳ Ｐゴシック" charset="0"/>
                          <a:cs typeface="ＭＳ Ｐゴシック" charset="0"/>
                        </a:rPr>
                        <a:t>Displays Alarm 1 / Alarm 2 / Alarm 3 </a:t>
                      </a:r>
                      <a:r>
                        <a:rPr kumimoji="0" lang="en-US" sz="1200" b="0" i="0" u="none" strike="noStrike" cap="none" normalizeH="0" baseline="0" dirty="0">
                          <a:ln>
                            <a:noFill/>
                          </a:ln>
                          <a:solidFill>
                            <a:schemeClr val="tx1"/>
                          </a:solidFill>
                          <a:effectLst/>
                          <a:latin typeface="Arial" charset="0"/>
                          <a:ea typeface="ＭＳ Ｐゴシック" charset="0"/>
                          <a:cs typeface="ＭＳ Ｐゴシック" charset="0"/>
                        </a:rPr>
                        <a:t>and background</a:t>
                      </a:r>
                      <a:r>
                        <a:rPr kumimoji="0" lang="en-US" sz="1200" b="1" i="0" u="none" strike="noStrike" cap="none" normalizeH="0" baseline="0" dirty="0">
                          <a:ln>
                            <a:noFill/>
                          </a:ln>
                          <a:solidFill>
                            <a:schemeClr val="tx1"/>
                          </a:solidFill>
                          <a:effectLst/>
                          <a:latin typeface="Arial" charset="0"/>
                          <a:ea typeface="ＭＳ Ｐゴシック" charset="0"/>
                          <a:cs typeface="ＭＳ Ｐゴシック" charset="0"/>
                        </a:rPr>
                        <a:t> </a:t>
                      </a:r>
                      <a:r>
                        <a:rPr kumimoji="0" lang="en-US" sz="1200" b="1" i="1" u="none" strike="noStrike" cap="none" normalizeH="0" baseline="0" dirty="0">
                          <a:ln>
                            <a:noFill/>
                          </a:ln>
                          <a:solidFill>
                            <a:schemeClr val="tx1"/>
                          </a:solidFill>
                          <a:effectLst/>
                          <a:latin typeface="Arial" charset="0"/>
                          <a:ea typeface="ＭＳ Ｐゴシック" charset="0"/>
                          <a:cs typeface="ＭＳ Ｐゴシック" charset="0"/>
                        </a:rPr>
                        <a:t>flashes red</a:t>
                      </a:r>
                    </a:p>
                    <a:p>
                      <a:pPr marL="0" marR="0" lvl="0" indent="0" algn="l" defTabSz="914400" rtl="0" eaLnBrk="1" fontAlgn="base" latinLnBrk="0" hangingPunct="1">
                        <a:lnSpc>
                          <a:spcPct val="100000"/>
                        </a:lnSpc>
                        <a:spcBef>
                          <a:spcPct val="20000"/>
                        </a:spcBef>
                        <a:spcAft>
                          <a:spcPct val="0"/>
                        </a:spcAft>
                        <a:buClrTx/>
                        <a:buSzTx/>
                        <a:buFont typeface="Wingdings" charset="0"/>
                        <a:buChar char="§"/>
                        <a:tabLst/>
                      </a:pPr>
                      <a:r>
                        <a:rPr kumimoji="0" lang="en-US" sz="1200" b="0" i="0" u="none" strike="noStrike" cap="none" normalizeH="0" baseline="0" dirty="0">
                          <a:ln>
                            <a:noFill/>
                          </a:ln>
                          <a:solidFill>
                            <a:schemeClr val="tx1"/>
                          </a:solidFill>
                          <a:effectLst/>
                          <a:latin typeface="Arial" charset="0"/>
                          <a:ea typeface="ＭＳ Ｐゴシック" charset="0"/>
                          <a:cs typeface="ＭＳ Ｐゴシック" charset="0"/>
                        </a:rPr>
                        <a:t>In Bar Graph view, the graph increments turn red</a:t>
                      </a:r>
                    </a:p>
                    <a:p>
                      <a:pPr marL="0" marR="0" lvl="0" indent="0" algn="l" defTabSz="914400" rtl="0" eaLnBrk="1" fontAlgn="base" latinLnBrk="0" hangingPunct="1">
                        <a:lnSpc>
                          <a:spcPct val="100000"/>
                        </a:lnSpc>
                        <a:spcBef>
                          <a:spcPct val="20000"/>
                        </a:spcBef>
                        <a:spcAft>
                          <a:spcPct val="0"/>
                        </a:spcAft>
                        <a:buClrTx/>
                        <a:buSzTx/>
                        <a:buFont typeface="Wingdings" charset="0"/>
                        <a:buChar char="§"/>
                        <a:tabLst/>
                      </a:pPr>
                      <a:r>
                        <a:rPr kumimoji="0" lang="en-US" sz="1200" b="0" i="0" u="none" strike="noStrike" cap="none" normalizeH="0" baseline="0" dirty="0">
                          <a:ln>
                            <a:noFill/>
                          </a:ln>
                          <a:solidFill>
                            <a:schemeClr val="tx1"/>
                          </a:solidFill>
                          <a:effectLst/>
                          <a:latin typeface="Arial" charset="0"/>
                          <a:ea typeface="ＭＳ Ｐゴシック" charset="0"/>
                          <a:cs typeface="ＭＳ Ｐゴシック" charset="0"/>
                        </a:rPr>
                        <a:t>If installed, strobe continues to flash if set to activate for Alarm 1 and/or Alarm 2 for non oxygen type channels or Alarm 1 for oxygen channels. If set to activate for Alarm 3 only, it begins to flash when an Alarm 3 condition begins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 typeface="Wingdings" charset="0"/>
                        <a:buChar char="§"/>
                        <a:tabLst/>
                      </a:pPr>
                      <a:r>
                        <a:rPr kumimoji="0" lang="en-US" sz="1200" b="0" i="0" u="none" strike="noStrike" cap="none" normalizeH="0" baseline="0" dirty="0">
                          <a:ln>
                            <a:noFill/>
                          </a:ln>
                          <a:solidFill>
                            <a:schemeClr val="tx1"/>
                          </a:solidFill>
                          <a:effectLst/>
                          <a:latin typeface="Arial" charset="0"/>
                          <a:ea typeface="ＭＳ Ｐゴシック" charset="0"/>
                          <a:cs typeface="ＭＳ Ｐゴシック" charset="0"/>
                        </a:rPr>
                        <a:t>Pulsing Tone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sp>
        <p:nvSpPr>
          <p:cNvPr id="5" name="Rectangle 2">
            <a:extLst>
              <a:ext uri="{FF2B5EF4-FFF2-40B4-BE49-F238E27FC236}">
                <a16:creationId xmlns:a16="http://schemas.microsoft.com/office/drawing/2014/main" id="{43C0AE8F-8034-A721-1E43-1D7393759DEB}"/>
              </a:ext>
            </a:extLst>
          </p:cNvPr>
          <p:cNvSpPr txBox="1">
            <a:spLocks noChangeArrowheads="1"/>
          </p:cNvSpPr>
          <p:nvPr/>
        </p:nvSpPr>
        <p:spPr>
          <a:xfrm>
            <a:off x="2209800" y="426309"/>
            <a:ext cx="7772400" cy="685800"/>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latin typeface="Verdana" panose="020B0604030504040204" pitchFamily="34" charset="0"/>
                <a:ea typeface="Verdana" panose="020B0604030504040204" pitchFamily="34" charset="0"/>
                <a:cs typeface="Verdana" panose="020B0604030504040204" pitchFamily="34" charset="0"/>
              </a:rPr>
              <a:t>Alarm Indications</a:t>
            </a:r>
          </a:p>
        </p:txBody>
      </p:sp>
      <p:sp>
        <p:nvSpPr>
          <p:cNvPr id="2" name="Slide Number Placeholder 1">
            <a:extLst>
              <a:ext uri="{FF2B5EF4-FFF2-40B4-BE49-F238E27FC236}">
                <a16:creationId xmlns:a16="http://schemas.microsoft.com/office/drawing/2014/main" id="{71D16B09-8FD4-0D28-6E13-3D6DBBDFDABC}"/>
              </a:ext>
            </a:extLst>
          </p:cNvPr>
          <p:cNvSpPr>
            <a:spLocks noGrp="1"/>
          </p:cNvSpPr>
          <p:nvPr>
            <p:ph type="sldNum" sz="quarter" idx="12"/>
          </p:nvPr>
        </p:nvSpPr>
        <p:spPr/>
        <p:txBody>
          <a:bodyPr/>
          <a:lstStyle/>
          <a:p>
            <a:fld id="{E978D400-3AD1-5849-ABFC-8F9AFA5999A3}" type="slidenum">
              <a:rPr lang="en-US" smtClean="0"/>
              <a:t>5</a:t>
            </a:fld>
            <a:endParaRPr lang="en-US"/>
          </a:p>
        </p:txBody>
      </p:sp>
    </p:spTree>
    <p:extLst>
      <p:ext uri="{BB962C8B-B14F-4D97-AF65-F5344CB8AC3E}">
        <p14:creationId xmlns:p14="http://schemas.microsoft.com/office/powerpoint/2010/main" val="9515324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1BB143-7551-407C-A030-82CB0C669DD4}"/>
            </a:ext>
          </a:extLst>
        </p:cNvPr>
        <p:cNvGrpSpPr/>
        <p:nvPr/>
      </p:nvGrpSpPr>
      <p:grpSpPr>
        <a:xfrm>
          <a:off x="0" y="0"/>
          <a:ext cx="0" cy="0"/>
          <a:chOff x="0" y="0"/>
          <a:chExt cx="0" cy="0"/>
        </a:xfrm>
      </p:grpSpPr>
      <p:sp>
        <p:nvSpPr>
          <p:cNvPr id="5" name="Rectangle 2">
            <a:extLst>
              <a:ext uri="{FF2B5EF4-FFF2-40B4-BE49-F238E27FC236}">
                <a16:creationId xmlns:a16="http://schemas.microsoft.com/office/drawing/2014/main" id="{9358EF1F-6A72-785C-870A-C9C1135877A0}"/>
              </a:ext>
            </a:extLst>
          </p:cNvPr>
          <p:cNvSpPr txBox="1">
            <a:spLocks noChangeArrowheads="1"/>
          </p:cNvSpPr>
          <p:nvPr/>
        </p:nvSpPr>
        <p:spPr>
          <a:xfrm>
            <a:off x="2209800" y="426309"/>
            <a:ext cx="7772400" cy="685800"/>
          </a:xfrm>
          <a:prstGeom prst="rect">
            <a:avLst/>
          </a:prstGeom>
        </p:spPr>
        <p:txBody>
          <a:bodyPr vert="horz" lIns="91440" tIns="45720" rIns="91440" bIns="45720" rtlCol="0" anchor="ctr">
            <a:normAutofit fontScale="6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latin typeface="Verdana" panose="020B0604030504040204" pitchFamily="34" charset="0"/>
                <a:ea typeface="Verdana" panose="020B0604030504040204" pitchFamily="34" charset="0"/>
                <a:cs typeface="Verdana" panose="020B0604030504040204" pitchFamily="34" charset="0"/>
              </a:rPr>
              <a:t>Changing the Alarm Settings (cont’d)</a:t>
            </a:r>
            <a:endParaRPr lang="en-US" b="1" i="1" dirty="0">
              <a:latin typeface="Verdana" panose="020B0604030504040204" pitchFamily="34" charset="0"/>
              <a:ea typeface="Verdana" panose="020B0604030504040204" pitchFamily="34" charset="0"/>
              <a:cs typeface="Verdana" panose="020B0604030504040204" pitchFamily="34" charset="0"/>
            </a:endParaRPr>
          </a:p>
        </p:txBody>
      </p:sp>
      <p:pic>
        <p:nvPicPr>
          <p:cNvPr id="3" name="Picture 2">
            <a:extLst>
              <a:ext uri="{FF2B5EF4-FFF2-40B4-BE49-F238E27FC236}">
                <a16:creationId xmlns:a16="http://schemas.microsoft.com/office/drawing/2014/main" id="{EDCBECCA-0359-D799-0A7E-9D98B201B59F}"/>
              </a:ext>
            </a:extLst>
          </p:cNvPr>
          <p:cNvPicPr>
            <a:picLocks noChangeAspect="1"/>
          </p:cNvPicPr>
          <p:nvPr/>
        </p:nvPicPr>
        <p:blipFill>
          <a:blip r:embed="rId3"/>
          <a:srcRect/>
          <a:stretch/>
        </p:blipFill>
        <p:spPr>
          <a:xfrm>
            <a:off x="5953430" y="1598574"/>
            <a:ext cx="6068983" cy="3701085"/>
          </a:xfrm>
          <a:prstGeom prst="rect">
            <a:avLst/>
          </a:prstGeom>
        </p:spPr>
      </p:pic>
      <p:sp>
        <p:nvSpPr>
          <p:cNvPr id="4" name="TextBox 3">
            <a:extLst>
              <a:ext uri="{FF2B5EF4-FFF2-40B4-BE49-F238E27FC236}">
                <a16:creationId xmlns:a16="http://schemas.microsoft.com/office/drawing/2014/main" id="{4D7E0A19-D922-C046-5784-F7C494110DCB}"/>
              </a:ext>
            </a:extLst>
          </p:cNvPr>
          <p:cNvSpPr txBox="1"/>
          <p:nvPr/>
        </p:nvSpPr>
        <p:spPr>
          <a:xfrm>
            <a:off x="392430" y="3059668"/>
            <a:ext cx="5561000" cy="923330"/>
          </a:xfrm>
          <a:prstGeom prst="rect">
            <a:avLst/>
          </a:prstGeom>
          <a:noFill/>
        </p:spPr>
        <p:txBody>
          <a:bodyPr wrap="square" rtlCol="0">
            <a:spAutoFit/>
          </a:bodyPr>
          <a:lstStyle/>
          <a:p>
            <a:pPr marL="285750" indent="-285750">
              <a:buFont typeface="Wingdings" pitchFamily="2" charset="2"/>
              <a:buChar char="§"/>
            </a:pPr>
            <a:r>
              <a:rPr lang="en-US" dirty="0">
                <a:effectLst/>
                <a:latin typeface="Arial" panose="020B0604020202020204" pitchFamily="34" charset="0"/>
                <a:cs typeface="Arial" panose="020B0604020202020204" pitchFamily="34" charset="0"/>
              </a:rPr>
              <a:t>Press the current Alarm 1, Alarm 2, or Alarm 3 setting of an existing channel you would like to change.</a:t>
            </a:r>
          </a:p>
        </p:txBody>
      </p:sp>
      <p:sp>
        <p:nvSpPr>
          <p:cNvPr id="2" name="Slide Number Placeholder 1">
            <a:extLst>
              <a:ext uri="{FF2B5EF4-FFF2-40B4-BE49-F238E27FC236}">
                <a16:creationId xmlns:a16="http://schemas.microsoft.com/office/drawing/2014/main" id="{2D9DA6C7-20DD-DB8E-2928-BA407475D10B}"/>
              </a:ext>
            </a:extLst>
          </p:cNvPr>
          <p:cNvSpPr>
            <a:spLocks noGrp="1"/>
          </p:cNvSpPr>
          <p:nvPr>
            <p:ph type="sldNum" sz="quarter" idx="12"/>
          </p:nvPr>
        </p:nvSpPr>
        <p:spPr/>
        <p:txBody>
          <a:bodyPr/>
          <a:lstStyle/>
          <a:p>
            <a:fld id="{E978D400-3AD1-5849-ABFC-8F9AFA5999A3}" type="slidenum">
              <a:rPr lang="en-US" smtClean="0"/>
              <a:t>50</a:t>
            </a:fld>
            <a:endParaRPr lang="en-US"/>
          </a:p>
        </p:txBody>
      </p:sp>
    </p:spTree>
    <p:extLst>
      <p:ext uri="{BB962C8B-B14F-4D97-AF65-F5344CB8AC3E}">
        <p14:creationId xmlns:p14="http://schemas.microsoft.com/office/powerpoint/2010/main" val="24053077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600F52-5B48-5D05-690F-99CE846499E0}"/>
            </a:ext>
          </a:extLst>
        </p:cNvPr>
        <p:cNvGrpSpPr/>
        <p:nvPr/>
      </p:nvGrpSpPr>
      <p:grpSpPr>
        <a:xfrm>
          <a:off x="0" y="0"/>
          <a:ext cx="0" cy="0"/>
          <a:chOff x="0" y="0"/>
          <a:chExt cx="0" cy="0"/>
        </a:xfrm>
      </p:grpSpPr>
      <p:sp>
        <p:nvSpPr>
          <p:cNvPr id="5" name="Rectangle 2">
            <a:extLst>
              <a:ext uri="{FF2B5EF4-FFF2-40B4-BE49-F238E27FC236}">
                <a16:creationId xmlns:a16="http://schemas.microsoft.com/office/drawing/2014/main" id="{7A0E53CC-AC40-6C19-8E5D-04A9E31671B1}"/>
              </a:ext>
            </a:extLst>
          </p:cNvPr>
          <p:cNvSpPr txBox="1">
            <a:spLocks noChangeArrowheads="1"/>
          </p:cNvSpPr>
          <p:nvPr/>
        </p:nvSpPr>
        <p:spPr>
          <a:xfrm>
            <a:off x="2209800" y="426309"/>
            <a:ext cx="7772400" cy="685800"/>
          </a:xfrm>
          <a:prstGeom prst="rect">
            <a:avLst/>
          </a:prstGeom>
        </p:spPr>
        <p:txBody>
          <a:bodyPr vert="horz" lIns="91440" tIns="45720" rIns="91440" bIns="45720" rtlCol="0" anchor="ctr">
            <a:normAutofit fontScale="6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latin typeface="Verdana" panose="020B0604030504040204" pitchFamily="34" charset="0"/>
                <a:ea typeface="Verdana" panose="020B0604030504040204" pitchFamily="34" charset="0"/>
                <a:cs typeface="Verdana" panose="020B0604030504040204" pitchFamily="34" charset="0"/>
              </a:rPr>
              <a:t>Changing the Alarm Settings (cont’d)</a:t>
            </a:r>
            <a:endParaRPr lang="en-US" b="1" i="1" dirty="0">
              <a:latin typeface="Verdana" panose="020B0604030504040204" pitchFamily="34" charset="0"/>
              <a:ea typeface="Verdana" panose="020B0604030504040204" pitchFamily="34" charset="0"/>
              <a:cs typeface="Verdana" panose="020B0604030504040204" pitchFamily="34" charset="0"/>
            </a:endParaRPr>
          </a:p>
        </p:txBody>
      </p:sp>
      <p:pic>
        <p:nvPicPr>
          <p:cNvPr id="3" name="Picture 2">
            <a:extLst>
              <a:ext uri="{FF2B5EF4-FFF2-40B4-BE49-F238E27FC236}">
                <a16:creationId xmlns:a16="http://schemas.microsoft.com/office/drawing/2014/main" id="{2998FDBC-24F3-AC0A-0625-D82D3C97B62A}"/>
              </a:ext>
            </a:extLst>
          </p:cNvPr>
          <p:cNvPicPr>
            <a:picLocks noChangeAspect="1"/>
          </p:cNvPicPr>
          <p:nvPr/>
        </p:nvPicPr>
        <p:blipFill>
          <a:blip r:embed="rId3"/>
          <a:srcRect/>
          <a:stretch/>
        </p:blipFill>
        <p:spPr>
          <a:xfrm>
            <a:off x="5953430" y="1601891"/>
            <a:ext cx="6068983" cy="3694451"/>
          </a:xfrm>
          <a:prstGeom prst="rect">
            <a:avLst/>
          </a:prstGeom>
        </p:spPr>
      </p:pic>
      <p:sp>
        <p:nvSpPr>
          <p:cNvPr id="4" name="TextBox 3">
            <a:extLst>
              <a:ext uri="{FF2B5EF4-FFF2-40B4-BE49-F238E27FC236}">
                <a16:creationId xmlns:a16="http://schemas.microsoft.com/office/drawing/2014/main" id="{AAC05C09-CA4E-F26C-028C-87BEDFE0BEB3}"/>
              </a:ext>
            </a:extLst>
          </p:cNvPr>
          <p:cNvSpPr txBox="1"/>
          <p:nvPr/>
        </p:nvSpPr>
        <p:spPr>
          <a:xfrm>
            <a:off x="2209800" y="3264450"/>
            <a:ext cx="5561000" cy="369332"/>
          </a:xfrm>
          <a:prstGeom prst="rect">
            <a:avLst/>
          </a:prstGeom>
          <a:noFill/>
        </p:spPr>
        <p:txBody>
          <a:bodyPr wrap="square" rtlCol="0">
            <a:spAutoFit/>
          </a:bodyPr>
          <a:lstStyle/>
          <a:p>
            <a:pPr marL="285750" indent="-285750">
              <a:buFont typeface="Wingdings" pitchFamily="2" charset="2"/>
              <a:buChar char="§"/>
            </a:pPr>
            <a:r>
              <a:rPr lang="en-US" dirty="0">
                <a:effectLst/>
                <a:latin typeface="Arial" panose="020B0604020202020204" pitchFamily="34" charset="0"/>
                <a:cs typeface="Arial" panose="020B0604020202020204" pitchFamily="34" charset="0"/>
              </a:rPr>
              <a:t>Press </a:t>
            </a:r>
            <a:r>
              <a:rPr lang="en-US" b="1" dirty="0">
                <a:effectLst/>
                <a:latin typeface="Arial" panose="020B0604020202020204" pitchFamily="34" charset="0"/>
                <a:cs typeface="Arial" panose="020B0604020202020204" pitchFamily="34" charset="0"/>
              </a:rPr>
              <a:t>Change Alarm X</a:t>
            </a:r>
            <a:r>
              <a:rPr lang="en-US" dirty="0">
                <a:effectLst/>
                <a:latin typeface="Arial" panose="020B0604020202020204" pitchFamily="34" charset="0"/>
                <a:cs typeface="Arial" panose="020B0604020202020204" pitchFamily="34" charset="0"/>
              </a:rPr>
              <a:t>.</a:t>
            </a:r>
          </a:p>
        </p:txBody>
      </p:sp>
      <p:sp>
        <p:nvSpPr>
          <p:cNvPr id="2" name="Slide Number Placeholder 1">
            <a:extLst>
              <a:ext uri="{FF2B5EF4-FFF2-40B4-BE49-F238E27FC236}">
                <a16:creationId xmlns:a16="http://schemas.microsoft.com/office/drawing/2014/main" id="{2BBA5F9E-696A-7CF8-01F6-4A276447719A}"/>
              </a:ext>
            </a:extLst>
          </p:cNvPr>
          <p:cNvSpPr>
            <a:spLocks noGrp="1"/>
          </p:cNvSpPr>
          <p:nvPr>
            <p:ph type="sldNum" sz="quarter" idx="12"/>
          </p:nvPr>
        </p:nvSpPr>
        <p:spPr/>
        <p:txBody>
          <a:bodyPr/>
          <a:lstStyle/>
          <a:p>
            <a:fld id="{E978D400-3AD1-5849-ABFC-8F9AFA5999A3}" type="slidenum">
              <a:rPr lang="en-US" smtClean="0"/>
              <a:t>51</a:t>
            </a:fld>
            <a:endParaRPr lang="en-US"/>
          </a:p>
        </p:txBody>
      </p:sp>
    </p:spTree>
    <p:extLst>
      <p:ext uri="{BB962C8B-B14F-4D97-AF65-F5344CB8AC3E}">
        <p14:creationId xmlns:p14="http://schemas.microsoft.com/office/powerpoint/2010/main" val="24601048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AF3E05-4EDB-F0EB-8AB0-BF9FBE68E555}"/>
            </a:ext>
          </a:extLst>
        </p:cNvPr>
        <p:cNvGrpSpPr/>
        <p:nvPr/>
      </p:nvGrpSpPr>
      <p:grpSpPr>
        <a:xfrm>
          <a:off x="0" y="0"/>
          <a:ext cx="0" cy="0"/>
          <a:chOff x="0" y="0"/>
          <a:chExt cx="0" cy="0"/>
        </a:xfrm>
      </p:grpSpPr>
      <p:sp>
        <p:nvSpPr>
          <p:cNvPr id="5" name="Rectangle 2">
            <a:extLst>
              <a:ext uri="{FF2B5EF4-FFF2-40B4-BE49-F238E27FC236}">
                <a16:creationId xmlns:a16="http://schemas.microsoft.com/office/drawing/2014/main" id="{022BA601-BA71-2034-53F7-4445619874CC}"/>
              </a:ext>
            </a:extLst>
          </p:cNvPr>
          <p:cNvSpPr txBox="1">
            <a:spLocks noChangeArrowheads="1"/>
          </p:cNvSpPr>
          <p:nvPr/>
        </p:nvSpPr>
        <p:spPr>
          <a:xfrm>
            <a:off x="2209800" y="426309"/>
            <a:ext cx="7772400" cy="685800"/>
          </a:xfrm>
          <a:prstGeom prst="rect">
            <a:avLst/>
          </a:prstGeom>
        </p:spPr>
        <p:txBody>
          <a:bodyPr vert="horz" lIns="91440" tIns="45720" rIns="91440" bIns="45720" rtlCol="0" anchor="ctr">
            <a:normAutofit fontScale="6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latin typeface="Verdana" panose="020B0604030504040204" pitchFamily="34" charset="0"/>
                <a:ea typeface="Verdana" panose="020B0604030504040204" pitchFamily="34" charset="0"/>
                <a:cs typeface="Verdana" panose="020B0604030504040204" pitchFamily="34" charset="0"/>
              </a:rPr>
              <a:t>Changing the Alarm Settings (cont’d)</a:t>
            </a:r>
            <a:endParaRPr lang="en-US" b="1" i="1" dirty="0">
              <a:latin typeface="Verdana" panose="020B0604030504040204" pitchFamily="34" charset="0"/>
              <a:ea typeface="Verdana" panose="020B0604030504040204" pitchFamily="34" charset="0"/>
              <a:cs typeface="Verdana" panose="020B0604030504040204" pitchFamily="34" charset="0"/>
            </a:endParaRPr>
          </a:p>
        </p:txBody>
      </p:sp>
      <p:pic>
        <p:nvPicPr>
          <p:cNvPr id="3" name="Picture 2">
            <a:extLst>
              <a:ext uri="{FF2B5EF4-FFF2-40B4-BE49-F238E27FC236}">
                <a16:creationId xmlns:a16="http://schemas.microsoft.com/office/drawing/2014/main" id="{ADBA0FF1-B1D4-5115-988B-97696BB85107}"/>
              </a:ext>
            </a:extLst>
          </p:cNvPr>
          <p:cNvPicPr>
            <a:picLocks noChangeAspect="1"/>
          </p:cNvPicPr>
          <p:nvPr/>
        </p:nvPicPr>
        <p:blipFill>
          <a:blip r:embed="rId3"/>
          <a:srcRect/>
          <a:stretch/>
        </p:blipFill>
        <p:spPr>
          <a:xfrm>
            <a:off x="5953430" y="1604622"/>
            <a:ext cx="6068983" cy="3688989"/>
          </a:xfrm>
          <a:prstGeom prst="rect">
            <a:avLst/>
          </a:prstGeom>
        </p:spPr>
      </p:pic>
      <p:sp>
        <p:nvSpPr>
          <p:cNvPr id="4" name="TextBox 3">
            <a:extLst>
              <a:ext uri="{FF2B5EF4-FFF2-40B4-BE49-F238E27FC236}">
                <a16:creationId xmlns:a16="http://schemas.microsoft.com/office/drawing/2014/main" id="{E42A0B95-FCF4-978B-27D6-B096A4ECFFD0}"/>
              </a:ext>
            </a:extLst>
          </p:cNvPr>
          <p:cNvSpPr txBox="1"/>
          <p:nvPr/>
        </p:nvSpPr>
        <p:spPr>
          <a:xfrm>
            <a:off x="392430" y="2017955"/>
            <a:ext cx="5561000" cy="2862322"/>
          </a:xfrm>
          <a:prstGeom prst="rect">
            <a:avLst/>
          </a:prstGeom>
          <a:noFill/>
        </p:spPr>
        <p:txBody>
          <a:bodyPr wrap="square" rtlCol="0">
            <a:spAutoFit/>
          </a:bodyPr>
          <a:lstStyle/>
          <a:p>
            <a:pPr marL="285750" indent="-285750">
              <a:buFont typeface="Wingdings" pitchFamily="2" charset="2"/>
              <a:buChar char="§"/>
            </a:pPr>
            <a:r>
              <a:rPr lang="en-US" dirty="0">
                <a:latin typeface="Arial" panose="020B0604020202020204" pitchFamily="34" charset="0"/>
                <a:cs typeface="Arial" panose="020B0604020202020204" pitchFamily="34" charset="0"/>
              </a:rPr>
              <a:t>The alarm’s settings menu appears.</a:t>
            </a:r>
          </a:p>
          <a:p>
            <a:pPr marL="742950" lvl="1" indent="-285750">
              <a:buFont typeface="Wingdings" pitchFamily="2" charset="2"/>
              <a:buChar char="§"/>
            </a:pPr>
            <a:r>
              <a:rPr lang="en-US" dirty="0">
                <a:effectLst/>
                <a:latin typeface="Arial" panose="020B0604020202020204" pitchFamily="34" charset="0"/>
                <a:cs typeface="Arial" panose="020B0604020202020204" pitchFamily="34" charset="0"/>
              </a:rPr>
              <a:t>Press the current setting for the the parameter you want to change.</a:t>
            </a:r>
          </a:p>
          <a:p>
            <a:pPr marL="742950" lvl="1" indent="-285750">
              <a:buFont typeface="Wingdings" pitchFamily="2" charset="2"/>
              <a:buChar char="§"/>
            </a:pPr>
            <a:r>
              <a:rPr lang="en-US" dirty="0">
                <a:latin typeface="Arial" panose="020B0604020202020204" pitchFamily="34" charset="0"/>
                <a:cs typeface="Arial" panose="020B0604020202020204" pitchFamily="34" charset="0"/>
              </a:rPr>
              <a:t>Select or type a new setting and press </a:t>
            </a:r>
            <a:r>
              <a:rPr lang="en-US" b="1" dirty="0">
                <a:latin typeface="Arial" panose="020B0604020202020204" pitchFamily="34" charset="0"/>
                <a:cs typeface="Arial" panose="020B0604020202020204" pitchFamily="34" charset="0"/>
              </a:rPr>
              <a:t>Enter.</a:t>
            </a:r>
          </a:p>
          <a:p>
            <a:pPr marL="742950" lvl="1" indent="-285750">
              <a:buFont typeface="Wingdings" pitchFamily="2" charset="2"/>
              <a:buChar char="§"/>
            </a:pPr>
            <a:r>
              <a:rPr lang="en-US" dirty="0">
                <a:effectLst/>
                <a:latin typeface="Arial" panose="020B0604020202020204" pitchFamily="34" charset="0"/>
                <a:cs typeface="Arial" panose="020B0604020202020204" pitchFamily="34" charset="0"/>
              </a:rPr>
              <a:t>Press the Alarm</a:t>
            </a:r>
            <a:r>
              <a:rPr lang="en-US" dirty="0">
                <a:latin typeface="Arial" panose="020B0604020202020204" pitchFamily="34" charset="0"/>
                <a:cs typeface="Arial" panose="020B0604020202020204" pitchFamily="34" charset="0"/>
              </a:rPr>
              <a:t> Setting menu’s Enter button.</a:t>
            </a:r>
          </a:p>
          <a:p>
            <a:pPr marL="742950" lvl="1" indent="-285750">
              <a:buFont typeface="Wingdings" pitchFamily="2" charset="2"/>
              <a:buChar char="§"/>
            </a:pPr>
            <a:r>
              <a:rPr lang="en-US" dirty="0">
                <a:effectLst/>
                <a:latin typeface="Arial" panose="020B0604020202020204" pitchFamily="34" charset="0"/>
                <a:cs typeface="Arial" panose="020B0604020202020204" pitchFamily="34" charset="0"/>
              </a:rPr>
              <a:t>Press </a:t>
            </a:r>
            <a:r>
              <a:rPr lang="en-US" b="1" dirty="0">
                <a:effectLst/>
                <a:latin typeface="Arial" panose="020B0604020202020204" pitchFamily="34" charset="0"/>
                <a:cs typeface="Arial" panose="020B0604020202020204" pitchFamily="34" charset="0"/>
              </a:rPr>
              <a:t>Save Changes.</a:t>
            </a:r>
          </a:p>
          <a:p>
            <a:pPr marL="742950" lvl="1" indent="-285750">
              <a:buFont typeface="Wingdings" pitchFamily="2" charset="2"/>
              <a:buChar char="§"/>
            </a:pPr>
            <a:r>
              <a:rPr lang="en-US" dirty="0">
                <a:latin typeface="Arial" panose="020B0604020202020204" pitchFamily="34" charset="0"/>
                <a:cs typeface="Arial" panose="020B0604020202020204" pitchFamily="34" charset="0"/>
              </a:rPr>
              <a:t>Press the arrow in the upper left corner to return to Setup Mode.</a:t>
            </a:r>
          </a:p>
          <a:p>
            <a:pPr marL="742950" lvl="1" indent="-285750">
              <a:buFont typeface="Wingdings" pitchFamily="2" charset="2"/>
              <a:buChar char="§"/>
            </a:pPr>
            <a:r>
              <a:rPr lang="en-US" dirty="0">
                <a:effectLst/>
                <a:latin typeface="Arial" panose="020B0604020202020204" pitchFamily="34" charset="0"/>
                <a:cs typeface="Arial" panose="020B0604020202020204" pitchFamily="34" charset="0"/>
              </a:rPr>
              <a:t>Press the home</a:t>
            </a:r>
            <a:r>
              <a:rPr lang="en-US" dirty="0">
                <a:latin typeface="Arial" panose="020B0604020202020204" pitchFamily="34" charset="0"/>
                <a:cs typeface="Arial" panose="020B0604020202020204" pitchFamily="34" charset="0"/>
              </a:rPr>
              <a:t> icon in the upper right corner to return to normal operation.</a:t>
            </a:r>
            <a:endParaRPr lang="en-US" dirty="0">
              <a:effectLst/>
              <a:latin typeface="Arial" panose="020B0604020202020204" pitchFamily="34" charset="0"/>
              <a:cs typeface="Arial" panose="020B0604020202020204" pitchFamily="34" charset="0"/>
            </a:endParaRPr>
          </a:p>
        </p:txBody>
      </p:sp>
      <p:sp>
        <p:nvSpPr>
          <p:cNvPr id="2" name="Slide Number Placeholder 1">
            <a:extLst>
              <a:ext uri="{FF2B5EF4-FFF2-40B4-BE49-F238E27FC236}">
                <a16:creationId xmlns:a16="http://schemas.microsoft.com/office/drawing/2014/main" id="{1A65C06C-E0FB-8A09-F467-6CE7A4E3BE0C}"/>
              </a:ext>
            </a:extLst>
          </p:cNvPr>
          <p:cNvSpPr>
            <a:spLocks noGrp="1"/>
          </p:cNvSpPr>
          <p:nvPr>
            <p:ph type="sldNum" sz="quarter" idx="12"/>
          </p:nvPr>
        </p:nvSpPr>
        <p:spPr/>
        <p:txBody>
          <a:bodyPr/>
          <a:lstStyle/>
          <a:p>
            <a:fld id="{E978D400-3AD1-5849-ABFC-8F9AFA5999A3}" type="slidenum">
              <a:rPr lang="en-US" smtClean="0"/>
              <a:t>52</a:t>
            </a:fld>
            <a:endParaRPr lang="en-US"/>
          </a:p>
        </p:txBody>
      </p:sp>
    </p:spTree>
    <p:extLst>
      <p:ext uri="{BB962C8B-B14F-4D97-AF65-F5344CB8AC3E}">
        <p14:creationId xmlns:p14="http://schemas.microsoft.com/office/powerpoint/2010/main" val="165673724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94C686-D597-C0E3-70E1-DF9BB4B3F85D}"/>
            </a:ext>
          </a:extLst>
        </p:cNvPr>
        <p:cNvGrpSpPr/>
        <p:nvPr/>
      </p:nvGrpSpPr>
      <p:grpSpPr>
        <a:xfrm>
          <a:off x="0" y="0"/>
          <a:ext cx="0" cy="0"/>
          <a:chOff x="0" y="0"/>
          <a:chExt cx="0" cy="0"/>
        </a:xfrm>
      </p:grpSpPr>
      <p:sp>
        <p:nvSpPr>
          <p:cNvPr id="5" name="Rectangle 2">
            <a:extLst>
              <a:ext uri="{FF2B5EF4-FFF2-40B4-BE49-F238E27FC236}">
                <a16:creationId xmlns:a16="http://schemas.microsoft.com/office/drawing/2014/main" id="{4F156B9E-9C0A-4BB3-2F39-EF11280FA01C}"/>
              </a:ext>
            </a:extLst>
          </p:cNvPr>
          <p:cNvSpPr txBox="1">
            <a:spLocks noChangeArrowheads="1"/>
          </p:cNvSpPr>
          <p:nvPr/>
        </p:nvSpPr>
        <p:spPr>
          <a:xfrm>
            <a:off x="2209800" y="426309"/>
            <a:ext cx="7772400" cy="685800"/>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latin typeface="Verdana" panose="020B0604030504040204" pitchFamily="34" charset="0"/>
                <a:ea typeface="Verdana" panose="020B0604030504040204" pitchFamily="34" charset="0"/>
                <a:cs typeface="Verdana" panose="020B0604030504040204" pitchFamily="34" charset="0"/>
              </a:rPr>
              <a:t>Changing the Location</a:t>
            </a:r>
            <a:endParaRPr lang="en-US" b="1" i="1" dirty="0">
              <a:latin typeface="Verdana" panose="020B0604030504040204" pitchFamily="34" charset="0"/>
              <a:ea typeface="Verdana" panose="020B0604030504040204" pitchFamily="34" charset="0"/>
              <a:cs typeface="Verdana" panose="020B0604030504040204" pitchFamily="34" charset="0"/>
            </a:endParaRPr>
          </a:p>
        </p:txBody>
      </p:sp>
      <p:pic>
        <p:nvPicPr>
          <p:cNvPr id="6" name="Picture 5">
            <a:extLst>
              <a:ext uri="{FF2B5EF4-FFF2-40B4-BE49-F238E27FC236}">
                <a16:creationId xmlns:a16="http://schemas.microsoft.com/office/drawing/2014/main" id="{C3B93C08-4422-924A-2054-85609B10DBE4}"/>
              </a:ext>
            </a:extLst>
          </p:cNvPr>
          <p:cNvPicPr>
            <a:picLocks noChangeAspect="1"/>
          </p:cNvPicPr>
          <p:nvPr/>
        </p:nvPicPr>
        <p:blipFill>
          <a:blip r:embed="rId3"/>
          <a:srcRect/>
          <a:stretch/>
        </p:blipFill>
        <p:spPr>
          <a:xfrm>
            <a:off x="5936848" y="1598574"/>
            <a:ext cx="6102148" cy="3701085"/>
          </a:xfrm>
          <a:prstGeom prst="rect">
            <a:avLst/>
          </a:prstGeom>
        </p:spPr>
      </p:pic>
      <p:sp>
        <p:nvSpPr>
          <p:cNvPr id="2" name="TextBox 1">
            <a:extLst>
              <a:ext uri="{FF2B5EF4-FFF2-40B4-BE49-F238E27FC236}">
                <a16:creationId xmlns:a16="http://schemas.microsoft.com/office/drawing/2014/main" id="{72BA8995-03A0-ECFE-D1A6-B55EB2B79B64}"/>
              </a:ext>
            </a:extLst>
          </p:cNvPr>
          <p:cNvSpPr txBox="1"/>
          <p:nvPr/>
        </p:nvSpPr>
        <p:spPr>
          <a:xfrm>
            <a:off x="0" y="2529125"/>
            <a:ext cx="5790838" cy="2585323"/>
          </a:xfrm>
          <a:prstGeom prst="rect">
            <a:avLst/>
          </a:prstGeom>
          <a:noFill/>
        </p:spPr>
        <p:txBody>
          <a:bodyPr wrap="square" rtlCol="0">
            <a:spAutoFit/>
          </a:bodyPr>
          <a:lstStyle/>
          <a:p>
            <a:pPr marL="285750" indent="-285750">
              <a:buFont typeface="Wingdings" pitchFamily="2" charset="2"/>
              <a:buChar char="§"/>
            </a:pPr>
            <a:r>
              <a:rPr lang="en-US" dirty="0">
                <a:effectLst/>
                <a:latin typeface="Arial" panose="020B0604020202020204" pitchFamily="34" charset="0"/>
                <a:cs typeface="Arial" panose="020B0604020202020204" pitchFamily="34" charset="0"/>
              </a:rPr>
              <a:t>While in normal operation, press </a:t>
            </a:r>
            <a:r>
              <a:rPr lang="en-US" b="1" dirty="0">
                <a:effectLst/>
                <a:latin typeface="Arial" panose="020B0604020202020204" pitchFamily="34" charset="0"/>
                <a:cs typeface="Arial" panose="020B0604020202020204" pitchFamily="34" charset="0"/>
              </a:rPr>
              <a:t>Setup</a:t>
            </a:r>
            <a:r>
              <a:rPr lang="en-US" dirty="0">
                <a:effectLst/>
                <a:latin typeface="Arial" panose="020B0604020202020204" pitchFamily="34" charset="0"/>
                <a:cs typeface="Arial" panose="020B0604020202020204" pitchFamily="34" charset="0"/>
              </a:rPr>
              <a:t>.</a:t>
            </a:r>
          </a:p>
          <a:p>
            <a:pPr marL="285750" indent="-285750">
              <a:buFont typeface="Wingdings" pitchFamily="2" charset="2"/>
              <a:buChar char="§"/>
            </a:pPr>
            <a:endParaRPr lang="en-US" dirty="0">
              <a:effectLst/>
              <a:latin typeface="Arial" panose="020B0604020202020204" pitchFamily="34" charset="0"/>
              <a:cs typeface="Arial" panose="020B0604020202020204" pitchFamily="34" charset="0"/>
            </a:endParaRPr>
          </a:p>
          <a:p>
            <a:pPr marL="285750" indent="-285750">
              <a:buFont typeface="Wingdings" pitchFamily="2" charset="2"/>
              <a:buChar char="§"/>
            </a:pPr>
            <a:r>
              <a:rPr lang="en-US" dirty="0">
                <a:effectLst/>
                <a:latin typeface="Arial" panose="020B0604020202020204" pitchFamily="34" charset="0"/>
                <a:cs typeface="Arial" panose="020B0604020202020204" pitchFamily="34" charset="0"/>
              </a:rPr>
              <a:t>If a password is enabled for Setup Mode, use the keypad to enter the password. The default password is </a:t>
            </a:r>
            <a:r>
              <a:rPr lang="en-US" b="1" dirty="0">
                <a:effectLst/>
                <a:latin typeface="Arial" panose="020B0604020202020204" pitchFamily="34" charset="0"/>
                <a:cs typeface="Arial" panose="020B0604020202020204" pitchFamily="34" charset="0"/>
              </a:rPr>
              <a:t>1234</a:t>
            </a:r>
            <a:r>
              <a:rPr lang="en-US" dirty="0">
                <a:effectLst/>
                <a:latin typeface="Arial" panose="020B0604020202020204" pitchFamily="34" charset="0"/>
                <a:cs typeface="Arial" panose="020B0604020202020204" pitchFamily="34" charset="0"/>
              </a:rPr>
              <a:t>.</a:t>
            </a:r>
          </a:p>
          <a:p>
            <a:pPr marL="285750" indent="-285750">
              <a:buFont typeface="Wingdings" pitchFamily="2" charset="2"/>
              <a:buChar char="§"/>
            </a:pPr>
            <a:endParaRPr lang="en-US" dirty="0">
              <a:latin typeface="Arial" panose="020B0604020202020204" pitchFamily="34" charset="0"/>
              <a:cs typeface="Arial" panose="020B0604020202020204" pitchFamily="34" charset="0"/>
            </a:endParaRPr>
          </a:p>
          <a:p>
            <a:pPr marL="285750" indent="-285750">
              <a:buFont typeface="Wingdings" pitchFamily="2" charset="2"/>
              <a:buChar char="§"/>
            </a:pPr>
            <a:r>
              <a:rPr lang="en-US" dirty="0">
                <a:effectLst/>
                <a:latin typeface="Arial" panose="020B0604020202020204" pitchFamily="34" charset="0"/>
                <a:cs typeface="Arial" panose="020B0604020202020204" pitchFamily="34" charset="0"/>
              </a:rPr>
              <a:t>A pop-up message will indicate whether the relays remain active or deactivate upon entering Setup Mode. Press </a:t>
            </a:r>
            <a:r>
              <a:rPr lang="en-US" b="1" dirty="0">
                <a:effectLst/>
                <a:latin typeface="Arial" panose="020B0604020202020204" pitchFamily="34" charset="0"/>
                <a:cs typeface="Arial" panose="020B0604020202020204" pitchFamily="34" charset="0"/>
              </a:rPr>
              <a:t>OK</a:t>
            </a:r>
            <a:r>
              <a:rPr lang="en-US" dirty="0">
                <a:effectLst/>
                <a:latin typeface="Arial" panose="020B0604020202020204" pitchFamily="34" charset="0"/>
                <a:cs typeface="Arial" panose="020B0604020202020204" pitchFamily="34" charset="0"/>
              </a:rPr>
              <a:t> to proceed to Setup Mode.</a:t>
            </a:r>
          </a:p>
        </p:txBody>
      </p:sp>
      <p:sp>
        <p:nvSpPr>
          <p:cNvPr id="3" name="Slide Number Placeholder 2">
            <a:extLst>
              <a:ext uri="{FF2B5EF4-FFF2-40B4-BE49-F238E27FC236}">
                <a16:creationId xmlns:a16="http://schemas.microsoft.com/office/drawing/2014/main" id="{8C89FD76-D571-5A9F-56A3-9F2BAB5F0289}"/>
              </a:ext>
            </a:extLst>
          </p:cNvPr>
          <p:cNvSpPr>
            <a:spLocks noGrp="1"/>
          </p:cNvSpPr>
          <p:nvPr>
            <p:ph type="sldNum" sz="quarter" idx="12"/>
          </p:nvPr>
        </p:nvSpPr>
        <p:spPr/>
        <p:txBody>
          <a:bodyPr/>
          <a:lstStyle/>
          <a:p>
            <a:fld id="{E978D400-3AD1-5849-ABFC-8F9AFA5999A3}" type="slidenum">
              <a:rPr lang="en-US" smtClean="0"/>
              <a:t>53</a:t>
            </a:fld>
            <a:endParaRPr lang="en-US"/>
          </a:p>
        </p:txBody>
      </p:sp>
    </p:spTree>
    <p:extLst>
      <p:ext uri="{BB962C8B-B14F-4D97-AF65-F5344CB8AC3E}">
        <p14:creationId xmlns:p14="http://schemas.microsoft.com/office/powerpoint/2010/main" val="406981823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D2DF83-1D2A-2634-5336-7326BFA7DDD5}"/>
            </a:ext>
          </a:extLst>
        </p:cNvPr>
        <p:cNvGrpSpPr/>
        <p:nvPr/>
      </p:nvGrpSpPr>
      <p:grpSpPr>
        <a:xfrm>
          <a:off x="0" y="0"/>
          <a:ext cx="0" cy="0"/>
          <a:chOff x="0" y="0"/>
          <a:chExt cx="0" cy="0"/>
        </a:xfrm>
      </p:grpSpPr>
      <p:sp>
        <p:nvSpPr>
          <p:cNvPr id="5" name="Rectangle 2">
            <a:extLst>
              <a:ext uri="{FF2B5EF4-FFF2-40B4-BE49-F238E27FC236}">
                <a16:creationId xmlns:a16="http://schemas.microsoft.com/office/drawing/2014/main" id="{B41A2A4B-D441-7490-D9AF-97D868758D53}"/>
              </a:ext>
            </a:extLst>
          </p:cNvPr>
          <p:cNvSpPr txBox="1">
            <a:spLocks noChangeArrowheads="1"/>
          </p:cNvSpPr>
          <p:nvPr/>
        </p:nvSpPr>
        <p:spPr>
          <a:xfrm>
            <a:off x="2209800" y="426309"/>
            <a:ext cx="7772400" cy="685800"/>
          </a:xfrm>
          <a:prstGeom prst="rect">
            <a:avLst/>
          </a:prstGeom>
        </p:spPr>
        <p:txBody>
          <a:bodyPr vert="horz" lIns="91440" tIns="45720" rIns="91440" bIns="45720" rtlCol="0" anchor="ct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latin typeface="Verdana" panose="020B0604030504040204" pitchFamily="34" charset="0"/>
                <a:ea typeface="Verdana" panose="020B0604030504040204" pitchFamily="34" charset="0"/>
                <a:cs typeface="Verdana" panose="020B0604030504040204" pitchFamily="34" charset="0"/>
              </a:rPr>
              <a:t>Changing the Location (cont’d)</a:t>
            </a:r>
            <a:endParaRPr lang="en-US" b="1" i="1" dirty="0">
              <a:latin typeface="Verdana" panose="020B0604030504040204" pitchFamily="34" charset="0"/>
              <a:ea typeface="Verdana" panose="020B0604030504040204" pitchFamily="34" charset="0"/>
              <a:cs typeface="Verdana" panose="020B0604030504040204" pitchFamily="34" charset="0"/>
            </a:endParaRPr>
          </a:p>
        </p:txBody>
      </p:sp>
      <p:pic>
        <p:nvPicPr>
          <p:cNvPr id="3" name="Picture 2">
            <a:extLst>
              <a:ext uri="{FF2B5EF4-FFF2-40B4-BE49-F238E27FC236}">
                <a16:creationId xmlns:a16="http://schemas.microsoft.com/office/drawing/2014/main" id="{659F53FB-30AC-23DD-73D0-10DD4CACFA0F}"/>
              </a:ext>
            </a:extLst>
          </p:cNvPr>
          <p:cNvPicPr>
            <a:picLocks noChangeAspect="1"/>
          </p:cNvPicPr>
          <p:nvPr/>
        </p:nvPicPr>
        <p:blipFill>
          <a:blip r:embed="rId3"/>
          <a:srcRect/>
          <a:stretch/>
        </p:blipFill>
        <p:spPr>
          <a:xfrm>
            <a:off x="5936848" y="1598574"/>
            <a:ext cx="6102147" cy="3701085"/>
          </a:xfrm>
          <a:prstGeom prst="rect">
            <a:avLst/>
          </a:prstGeom>
        </p:spPr>
      </p:pic>
      <p:sp>
        <p:nvSpPr>
          <p:cNvPr id="4" name="TextBox 3">
            <a:extLst>
              <a:ext uri="{FF2B5EF4-FFF2-40B4-BE49-F238E27FC236}">
                <a16:creationId xmlns:a16="http://schemas.microsoft.com/office/drawing/2014/main" id="{356C7EF8-DAFA-B40B-6285-9B8639C1B110}"/>
              </a:ext>
            </a:extLst>
          </p:cNvPr>
          <p:cNvSpPr txBox="1"/>
          <p:nvPr/>
        </p:nvSpPr>
        <p:spPr>
          <a:xfrm>
            <a:off x="1268730" y="3429000"/>
            <a:ext cx="5790838" cy="369332"/>
          </a:xfrm>
          <a:prstGeom prst="rect">
            <a:avLst/>
          </a:prstGeom>
          <a:noFill/>
        </p:spPr>
        <p:txBody>
          <a:bodyPr wrap="square" rtlCol="0">
            <a:spAutoFit/>
          </a:bodyPr>
          <a:lstStyle/>
          <a:p>
            <a:pPr marL="285750" indent="-285750">
              <a:buFont typeface="Wingdings" pitchFamily="2" charset="2"/>
              <a:buChar char="§"/>
            </a:pPr>
            <a:r>
              <a:rPr lang="en-US" dirty="0">
                <a:effectLst/>
                <a:latin typeface="Arial" panose="020B0604020202020204" pitchFamily="34" charset="0"/>
                <a:cs typeface="Arial" panose="020B0604020202020204" pitchFamily="34" charset="0"/>
              </a:rPr>
              <a:t>Press </a:t>
            </a:r>
            <a:r>
              <a:rPr lang="en-US" b="1" dirty="0">
                <a:effectLst/>
                <a:latin typeface="Arial" panose="020B0604020202020204" pitchFamily="34" charset="0"/>
                <a:cs typeface="Arial" panose="020B0604020202020204" pitchFamily="34" charset="0"/>
              </a:rPr>
              <a:t>Channel Settings</a:t>
            </a:r>
            <a:r>
              <a:rPr lang="en-US" dirty="0">
                <a:effectLst/>
                <a:latin typeface="Arial" panose="020B0604020202020204" pitchFamily="34" charset="0"/>
                <a:cs typeface="Arial" panose="020B0604020202020204" pitchFamily="34" charset="0"/>
              </a:rPr>
              <a:t>.</a:t>
            </a:r>
          </a:p>
        </p:txBody>
      </p:sp>
      <p:sp>
        <p:nvSpPr>
          <p:cNvPr id="2" name="Slide Number Placeholder 1">
            <a:extLst>
              <a:ext uri="{FF2B5EF4-FFF2-40B4-BE49-F238E27FC236}">
                <a16:creationId xmlns:a16="http://schemas.microsoft.com/office/drawing/2014/main" id="{76273061-19AA-2CB9-B0F0-5C140B3D1FFC}"/>
              </a:ext>
            </a:extLst>
          </p:cNvPr>
          <p:cNvSpPr>
            <a:spLocks noGrp="1"/>
          </p:cNvSpPr>
          <p:nvPr>
            <p:ph type="sldNum" sz="quarter" idx="12"/>
          </p:nvPr>
        </p:nvSpPr>
        <p:spPr/>
        <p:txBody>
          <a:bodyPr/>
          <a:lstStyle/>
          <a:p>
            <a:fld id="{E978D400-3AD1-5849-ABFC-8F9AFA5999A3}" type="slidenum">
              <a:rPr lang="en-US" smtClean="0"/>
              <a:t>54</a:t>
            </a:fld>
            <a:endParaRPr lang="en-US"/>
          </a:p>
        </p:txBody>
      </p:sp>
    </p:spTree>
    <p:extLst>
      <p:ext uri="{BB962C8B-B14F-4D97-AF65-F5344CB8AC3E}">
        <p14:creationId xmlns:p14="http://schemas.microsoft.com/office/powerpoint/2010/main" val="249185482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F9C7F0-B502-C34A-D2ED-7731B246D38F}"/>
            </a:ext>
          </a:extLst>
        </p:cNvPr>
        <p:cNvGrpSpPr/>
        <p:nvPr/>
      </p:nvGrpSpPr>
      <p:grpSpPr>
        <a:xfrm>
          <a:off x="0" y="0"/>
          <a:ext cx="0" cy="0"/>
          <a:chOff x="0" y="0"/>
          <a:chExt cx="0" cy="0"/>
        </a:xfrm>
      </p:grpSpPr>
      <p:sp>
        <p:nvSpPr>
          <p:cNvPr id="5" name="Rectangle 2">
            <a:extLst>
              <a:ext uri="{FF2B5EF4-FFF2-40B4-BE49-F238E27FC236}">
                <a16:creationId xmlns:a16="http://schemas.microsoft.com/office/drawing/2014/main" id="{7B031F8E-6436-F644-C026-2B4704F59689}"/>
              </a:ext>
            </a:extLst>
          </p:cNvPr>
          <p:cNvSpPr txBox="1">
            <a:spLocks noChangeArrowheads="1"/>
          </p:cNvSpPr>
          <p:nvPr/>
        </p:nvSpPr>
        <p:spPr>
          <a:xfrm>
            <a:off x="2209800" y="426309"/>
            <a:ext cx="7772400" cy="685800"/>
          </a:xfrm>
          <a:prstGeom prst="rect">
            <a:avLst/>
          </a:prstGeom>
        </p:spPr>
        <p:txBody>
          <a:bodyPr vert="horz" lIns="91440" tIns="45720" rIns="91440" bIns="45720" rtlCol="0" anchor="ct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latin typeface="Verdana" panose="020B0604030504040204" pitchFamily="34" charset="0"/>
                <a:ea typeface="Verdana" panose="020B0604030504040204" pitchFamily="34" charset="0"/>
                <a:cs typeface="Verdana" panose="020B0604030504040204" pitchFamily="34" charset="0"/>
              </a:rPr>
              <a:t>Changing the Location (cont’d)</a:t>
            </a:r>
            <a:endParaRPr lang="en-US" b="1" i="1" dirty="0">
              <a:latin typeface="Verdana" panose="020B0604030504040204" pitchFamily="34" charset="0"/>
              <a:ea typeface="Verdana" panose="020B0604030504040204" pitchFamily="34" charset="0"/>
              <a:cs typeface="Verdana" panose="020B0604030504040204" pitchFamily="34" charset="0"/>
            </a:endParaRPr>
          </a:p>
        </p:txBody>
      </p:sp>
      <p:pic>
        <p:nvPicPr>
          <p:cNvPr id="3" name="Picture 2">
            <a:extLst>
              <a:ext uri="{FF2B5EF4-FFF2-40B4-BE49-F238E27FC236}">
                <a16:creationId xmlns:a16="http://schemas.microsoft.com/office/drawing/2014/main" id="{ADE6BE78-FDAC-154C-CA7E-3ACDF6D6C2FD}"/>
              </a:ext>
            </a:extLst>
          </p:cNvPr>
          <p:cNvPicPr>
            <a:picLocks noChangeAspect="1"/>
          </p:cNvPicPr>
          <p:nvPr/>
        </p:nvPicPr>
        <p:blipFill>
          <a:blip r:embed="rId3"/>
          <a:srcRect/>
          <a:stretch/>
        </p:blipFill>
        <p:spPr>
          <a:xfrm>
            <a:off x="5958858" y="1598574"/>
            <a:ext cx="6058126" cy="3701085"/>
          </a:xfrm>
          <a:prstGeom prst="rect">
            <a:avLst/>
          </a:prstGeom>
        </p:spPr>
      </p:pic>
      <p:sp>
        <p:nvSpPr>
          <p:cNvPr id="4" name="TextBox 3">
            <a:extLst>
              <a:ext uri="{FF2B5EF4-FFF2-40B4-BE49-F238E27FC236}">
                <a16:creationId xmlns:a16="http://schemas.microsoft.com/office/drawing/2014/main" id="{CBFF8494-6476-5AC4-254A-4915287308B1}"/>
              </a:ext>
            </a:extLst>
          </p:cNvPr>
          <p:cNvSpPr txBox="1"/>
          <p:nvPr/>
        </p:nvSpPr>
        <p:spPr>
          <a:xfrm>
            <a:off x="175016" y="3295650"/>
            <a:ext cx="5790838" cy="646331"/>
          </a:xfrm>
          <a:prstGeom prst="rect">
            <a:avLst/>
          </a:prstGeom>
          <a:noFill/>
        </p:spPr>
        <p:txBody>
          <a:bodyPr wrap="square" rtlCol="0">
            <a:spAutoFit/>
          </a:bodyPr>
          <a:lstStyle/>
          <a:p>
            <a:pPr marL="285750" indent="-285750">
              <a:buFont typeface="Wingdings" pitchFamily="2" charset="2"/>
              <a:buChar char="§"/>
            </a:pPr>
            <a:r>
              <a:rPr lang="en-US" dirty="0">
                <a:effectLst/>
                <a:latin typeface="Arial" panose="020B0604020202020204" pitchFamily="34" charset="0"/>
                <a:cs typeface="Arial" panose="020B0604020202020204" pitchFamily="34" charset="0"/>
              </a:rPr>
              <a:t>Press the current location(s) for the channel(s) you would like to change</a:t>
            </a:r>
          </a:p>
        </p:txBody>
      </p:sp>
      <p:sp>
        <p:nvSpPr>
          <p:cNvPr id="2" name="Slide Number Placeholder 1">
            <a:extLst>
              <a:ext uri="{FF2B5EF4-FFF2-40B4-BE49-F238E27FC236}">
                <a16:creationId xmlns:a16="http://schemas.microsoft.com/office/drawing/2014/main" id="{10D209AC-CF70-9A5F-4D90-9B72D780B0A4}"/>
              </a:ext>
            </a:extLst>
          </p:cNvPr>
          <p:cNvSpPr>
            <a:spLocks noGrp="1"/>
          </p:cNvSpPr>
          <p:nvPr>
            <p:ph type="sldNum" sz="quarter" idx="12"/>
          </p:nvPr>
        </p:nvSpPr>
        <p:spPr/>
        <p:txBody>
          <a:bodyPr/>
          <a:lstStyle/>
          <a:p>
            <a:fld id="{E978D400-3AD1-5849-ABFC-8F9AFA5999A3}" type="slidenum">
              <a:rPr lang="en-US" smtClean="0"/>
              <a:t>55</a:t>
            </a:fld>
            <a:endParaRPr lang="en-US"/>
          </a:p>
        </p:txBody>
      </p:sp>
    </p:spTree>
    <p:extLst>
      <p:ext uri="{BB962C8B-B14F-4D97-AF65-F5344CB8AC3E}">
        <p14:creationId xmlns:p14="http://schemas.microsoft.com/office/powerpoint/2010/main" val="60918459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351018-2F2E-84E8-7206-EA4B8CBCAA3C}"/>
            </a:ext>
          </a:extLst>
        </p:cNvPr>
        <p:cNvGrpSpPr/>
        <p:nvPr/>
      </p:nvGrpSpPr>
      <p:grpSpPr>
        <a:xfrm>
          <a:off x="0" y="0"/>
          <a:ext cx="0" cy="0"/>
          <a:chOff x="0" y="0"/>
          <a:chExt cx="0" cy="0"/>
        </a:xfrm>
      </p:grpSpPr>
      <p:sp>
        <p:nvSpPr>
          <p:cNvPr id="5" name="Rectangle 2">
            <a:extLst>
              <a:ext uri="{FF2B5EF4-FFF2-40B4-BE49-F238E27FC236}">
                <a16:creationId xmlns:a16="http://schemas.microsoft.com/office/drawing/2014/main" id="{F3155426-5CDE-FF52-CCEE-46E25D33A29B}"/>
              </a:ext>
            </a:extLst>
          </p:cNvPr>
          <p:cNvSpPr txBox="1">
            <a:spLocks noChangeArrowheads="1"/>
          </p:cNvSpPr>
          <p:nvPr/>
        </p:nvSpPr>
        <p:spPr>
          <a:xfrm>
            <a:off x="2209800" y="426309"/>
            <a:ext cx="7772400" cy="685800"/>
          </a:xfrm>
          <a:prstGeom prst="rect">
            <a:avLst/>
          </a:prstGeom>
        </p:spPr>
        <p:txBody>
          <a:bodyPr vert="horz" lIns="91440" tIns="45720" rIns="91440" bIns="45720" rtlCol="0" anchor="ct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latin typeface="Verdana" panose="020B0604030504040204" pitchFamily="34" charset="0"/>
                <a:ea typeface="Verdana" panose="020B0604030504040204" pitchFamily="34" charset="0"/>
                <a:cs typeface="Verdana" panose="020B0604030504040204" pitchFamily="34" charset="0"/>
              </a:rPr>
              <a:t>Changing the Location (cont’d)</a:t>
            </a:r>
            <a:endParaRPr lang="en-US" b="1" i="1" dirty="0">
              <a:latin typeface="Verdana" panose="020B0604030504040204" pitchFamily="34" charset="0"/>
              <a:ea typeface="Verdana" panose="020B0604030504040204" pitchFamily="34" charset="0"/>
              <a:cs typeface="Verdana" panose="020B0604030504040204" pitchFamily="34" charset="0"/>
            </a:endParaRPr>
          </a:p>
        </p:txBody>
      </p:sp>
      <p:pic>
        <p:nvPicPr>
          <p:cNvPr id="3" name="Picture 2">
            <a:extLst>
              <a:ext uri="{FF2B5EF4-FFF2-40B4-BE49-F238E27FC236}">
                <a16:creationId xmlns:a16="http://schemas.microsoft.com/office/drawing/2014/main" id="{756F0267-B88D-02A0-93BB-B469A42597E6}"/>
              </a:ext>
            </a:extLst>
          </p:cNvPr>
          <p:cNvPicPr>
            <a:picLocks noChangeAspect="1"/>
          </p:cNvPicPr>
          <p:nvPr/>
        </p:nvPicPr>
        <p:blipFill>
          <a:blip r:embed="rId3"/>
          <a:srcRect/>
          <a:stretch/>
        </p:blipFill>
        <p:spPr>
          <a:xfrm>
            <a:off x="5958858" y="1606629"/>
            <a:ext cx="6058126" cy="3684975"/>
          </a:xfrm>
          <a:prstGeom prst="rect">
            <a:avLst/>
          </a:prstGeom>
        </p:spPr>
      </p:pic>
      <p:sp>
        <p:nvSpPr>
          <p:cNvPr id="4" name="TextBox 3">
            <a:extLst>
              <a:ext uri="{FF2B5EF4-FFF2-40B4-BE49-F238E27FC236}">
                <a16:creationId xmlns:a16="http://schemas.microsoft.com/office/drawing/2014/main" id="{165C1929-87DF-A3D9-87F4-7AF5D920F9F8}"/>
              </a:ext>
            </a:extLst>
          </p:cNvPr>
          <p:cNvSpPr txBox="1"/>
          <p:nvPr/>
        </p:nvSpPr>
        <p:spPr>
          <a:xfrm>
            <a:off x="175016" y="2389049"/>
            <a:ext cx="5790838" cy="2862322"/>
          </a:xfrm>
          <a:prstGeom prst="rect">
            <a:avLst/>
          </a:prstGeom>
          <a:noFill/>
        </p:spPr>
        <p:txBody>
          <a:bodyPr wrap="square" rtlCol="0">
            <a:spAutoFit/>
          </a:bodyPr>
          <a:lstStyle/>
          <a:p>
            <a:pPr marL="285750" indent="-285750">
              <a:buFont typeface="Wingdings" pitchFamily="2" charset="2"/>
              <a:buChar char="§"/>
            </a:pPr>
            <a:r>
              <a:rPr lang="en-US" dirty="0">
                <a:effectLst/>
                <a:latin typeface="Arial" panose="020B0604020202020204" pitchFamily="34" charset="0"/>
                <a:cs typeface="Arial" panose="020B0604020202020204" pitchFamily="34" charset="0"/>
              </a:rPr>
              <a:t>Press </a:t>
            </a:r>
            <a:r>
              <a:rPr lang="en-US" b="1" dirty="0">
                <a:effectLst/>
                <a:latin typeface="Arial" panose="020B0604020202020204" pitchFamily="34" charset="0"/>
                <a:cs typeface="Arial" panose="020B0604020202020204" pitchFamily="34" charset="0"/>
              </a:rPr>
              <a:t>Change Location.</a:t>
            </a:r>
          </a:p>
          <a:p>
            <a:pPr marL="742950" lvl="1" indent="-285750">
              <a:buFont typeface="Wingdings" pitchFamily="2" charset="2"/>
              <a:buChar char="§"/>
            </a:pPr>
            <a:r>
              <a:rPr lang="en-US" dirty="0">
                <a:effectLst/>
                <a:latin typeface="Arial" panose="020B0604020202020204" pitchFamily="34" charset="0"/>
                <a:cs typeface="Arial" panose="020B0604020202020204" pitchFamily="34" charset="0"/>
              </a:rPr>
              <a:t>Type in the desired location (uppercase letters, lowercase letters, numbers, and/or symbols – 20-character limit)</a:t>
            </a:r>
          </a:p>
          <a:p>
            <a:pPr marL="742950" lvl="1" indent="-285750">
              <a:buFont typeface="Wingdings" pitchFamily="2" charset="2"/>
              <a:buChar char="§"/>
            </a:pPr>
            <a:r>
              <a:rPr lang="en-US" dirty="0">
                <a:latin typeface="Arial" panose="020B0604020202020204" pitchFamily="34" charset="0"/>
                <a:cs typeface="Arial" panose="020B0604020202020204" pitchFamily="34" charset="0"/>
              </a:rPr>
              <a:t>Press </a:t>
            </a:r>
            <a:r>
              <a:rPr lang="en-US" b="1" dirty="0">
                <a:latin typeface="Arial" panose="020B0604020202020204" pitchFamily="34" charset="0"/>
                <a:cs typeface="Arial" panose="020B0604020202020204" pitchFamily="34" charset="0"/>
              </a:rPr>
              <a:t>Enter.</a:t>
            </a:r>
          </a:p>
          <a:p>
            <a:pPr marL="742950" lvl="1" indent="-285750">
              <a:buFont typeface="Wingdings" pitchFamily="2" charset="2"/>
              <a:buChar char="§"/>
            </a:pPr>
            <a:r>
              <a:rPr lang="en-US" dirty="0">
                <a:effectLst/>
                <a:latin typeface="Arial" panose="020B0604020202020204" pitchFamily="34" charset="0"/>
                <a:cs typeface="Arial" panose="020B0604020202020204" pitchFamily="34" charset="0"/>
              </a:rPr>
              <a:t>Press </a:t>
            </a:r>
            <a:r>
              <a:rPr lang="en-US" b="1" dirty="0">
                <a:effectLst/>
                <a:latin typeface="Arial" panose="020B0604020202020204" pitchFamily="34" charset="0"/>
                <a:cs typeface="Arial" panose="020B0604020202020204" pitchFamily="34" charset="0"/>
              </a:rPr>
              <a:t>Save Changes.</a:t>
            </a:r>
          </a:p>
          <a:p>
            <a:pPr marL="742950" lvl="1" indent="-285750">
              <a:buFont typeface="Wingdings" pitchFamily="2" charset="2"/>
              <a:buChar char="§"/>
            </a:pPr>
            <a:r>
              <a:rPr lang="en-US" dirty="0">
                <a:latin typeface="Arial" panose="020B0604020202020204" pitchFamily="34" charset="0"/>
                <a:cs typeface="Arial" panose="020B0604020202020204" pitchFamily="34" charset="0"/>
              </a:rPr>
              <a:t>Press the arrow in the upper left corner to return to Setup Mode.</a:t>
            </a:r>
          </a:p>
          <a:p>
            <a:pPr marL="742950" lvl="1" indent="-285750">
              <a:buFont typeface="Wingdings" pitchFamily="2" charset="2"/>
              <a:buChar char="§"/>
            </a:pPr>
            <a:r>
              <a:rPr lang="en-US" dirty="0">
                <a:effectLst/>
                <a:latin typeface="Arial" panose="020B0604020202020204" pitchFamily="34" charset="0"/>
                <a:cs typeface="Arial" panose="020B0604020202020204" pitchFamily="34" charset="0"/>
              </a:rPr>
              <a:t>Press the home icon in the upper right corner to </a:t>
            </a:r>
            <a:r>
              <a:rPr lang="en-US" dirty="0">
                <a:latin typeface="Arial" panose="020B0604020202020204" pitchFamily="34" charset="0"/>
                <a:cs typeface="Arial" panose="020B0604020202020204" pitchFamily="34" charset="0"/>
              </a:rPr>
              <a:t>return to normal operation.</a:t>
            </a:r>
            <a:endParaRPr lang="en-US" dirty="0">
              <a:effectLst/>
              <a:latin typeface="Arial" panose="020B0604020202020204" pitchFamily="34" charset="0"/>
              <a:cs typeface="Arial" panose="020B0604020202020204" pitchFamily="34" charset="0"/>
            </a:endParaRPr>
          </a:p>
        </p:txBody>
      </p:sp>
      <p:sp>
        <p:nvSpPr>
          <p:cNvPr id="2" name="Slide Number Placeholder 1">
            <a:extLst>
              <a:ext uri="{FF2B5EF4-FFF2-40B4-BE49-F238E27FC236}">
                <a16:creationId xmlns:a16="http://schemas.microsoft.com/office/drawing/2014/main" id="{DD3377EB-027E-6732-B25A-0C55F644EE5C}"/>
              </a:ext>
            </a:extLst>
          </p:cNvPr>
          <p:cNvSpPr>
            <a:spLocks noGrp="1"/>
          </p:cNvSpPr>
          <p:nvPr>
            <p:ph type="sldNum" sz="quarter" idx="12"/>
          </p:nvPr>
        </p:nvSpPr>
        <p:spPr/>
        <p:txBody>
          <a:bodyPr/>
          <a:lstStyle/>
          <a:p>
            <a:fld id="{E978D400-3AD1-5849-ABFC-8F9AFA5999A3}" type="slidenum">
              <a:rPr lang="en-US" smtClean="0"/>
              <a:t>56</a:t>
            </a:fld>
            <a:endParaRPr lang="en-US"/>
          </a:p>
        </p:txBody>
      </p:sp>
    </p:spTree>
    <p:extLst>
      <p:ext uri="{BB962C8B-B14F-4D97-AF65-F5344CB8AC3E}">
        <p14:creationId xmlns:p14="http://schemas.microsoft.com/office/powerpoint/2010/main" val="8062395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561943-36B4-6C7E-97A2-DD56E255CCD4}"/>
            </a:ext>
          </a:extLst>
        </p:cNvPr>
        <p:cNvGrpSpPr/>
        <p:nvPr/>
      </p:nvGrpSpPr>
      <p:grpSpPr>
        <a:xfrm>
          <a:off x="0" y="0"/>
          <a:ext cx="0" cy="0"/>
          <a:chOff x="0" y="0"/>
          <a:chExt cx="0" cy="0"/>
        </a:xfrm>
      </p:grpSpPr>
      <p:sp>
        <p:nvSpPr>
          <p:cNvPr id="5" name="Rectangle 2">
            <a:extLst>
              <a:ext uri="{FF2B5EF4-FFF2-40B4-BE49-F238E27FC236}">
                <a16:creationId xmlns:a16="http://schemas.microsoft.com/office/drawing/2014/main" id="{082CD118-0805-1CB2-3433-AE2601F4B0C1}"/>
              </a:ext>
            </a:extLst>
          </p:cNvPr>
          <p:cNvSpPr txBox="1">
            <a:spLocks noChangeArrowheads="1"/>
          </p:cNvSpPr>
          <p:nvPr/>
        </p:nvSpPr>
        <p:spPr>
          <a:xfrm>
            <a:off x="1371599" y="426309"/>
            <a:ext cx="9439275" cy="685800"/>
          </a:xfrm>
          <a:prstGeom prst="rect">
            <a:avLst/>
          </a:prstGeom>
        </p:spPr>
        <p:txBody>
          <a:bodyPr vert="horz" lIns="91440" tIns="45720" rIns="91440" bIns="45720" rtlCol="0" anchor="ctr">
            <a:normAutofit fontScale="67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latin typeface="Verdana" panose="020B0604030504040204" pitchFamily="34" charset="0"/>
                <a:ea typeface="Verdana" panose="020B0604030504040204" pitchFamily="34" charset="0"/>
                <a:cs typeface="Verdana" panose="020B0604030504040204" pitchFamily="34" charset="0"/>
              </a:rPr>
              <a:t>Creating Custom Ranges, Gases &amp; Units</a:t>
            </a:r>
            <a:endParaRPr lang="en-US" b="1" i="1" dirty="0">
              <a:latin typeface="Verdana" panose="020B0604030504040204" pitchFamily="34" charset="0"/>
              <a:ea typeface="Verdana" panose="020B0604030504040204" pitchFamily="34" charset="0"/>
              <a:cs typeface="Verdana" panose="020B0604030504040204" pitchFamily="34" charset="0"/>
            </a:endParaRPr>
          </a:p>
        </p:txBody>
      </p:sp>
      <p:pic>
        <p:nvPicPr>
          <p:cNvPr id="6" name="Picture 5">
            <a:extLst>
              <a:ext uri="{FF2B5EF4-FFF2-40B4-BE49-F238E27FC236}">
                <a16:creationId xmlns:a16="http://schemas.microsoft.com/office/drawing/2014/main" id="{BB7A1B32-7D3C-0852-9E89-49E88AE7FDA3}"/>
              </a:ext>
            </a:extLst>
          </p:cNvPr>
          <p:cNvPicPr>
            <a:picLocks noChangeAspect="1"/>
          </p:cNvPicPr>
          <p:nvPr/>
        </p:nvPicPr>
        <p:blipFill>
          <a:blip r:embed="rId3"/>
          <a:srcRect/>
          <a:stretch/>
        </p:blipFill>
        <p:spPr>
          <a:xfrm>
            <a:off x="5936848" y="1598574"/>
            <a:ext cx="6102148" cy="3701085"/>
          </a:xfrm>
          <a:prstGeom prst="rect">
            <a:avLst/>
          </a:prstGeom>
        </p:spPr>
      </p:pic>
      <p:sp>
        <p:nvSpPr>
          <p:cNvPr id="2" name="TextBox 1">
            <a:extLst>
              <a:ext uri="{FF2B5EF4-FFF2-40B4-BE49-F238E27FC236}">
                <a16:creationId xmlns:a16="http://schemas.microsoft.com/office/drawing/2014/main" id="{8FBB15E8-2604-A065-8983-D110BD89E33C}"/>
              </a:ext>
            </a:extLst>
          </p:cNvPr>
          <p:cNvSpPr txBox="1"/>
          <p:nvPr/>
        </p:nvSpPr>
        <p:spPr>
          <a:xfrm>
            <a:off x="0" y="2529125"/>
            <a:ext cx="5790838" cy="2585323"/>
          </a:xfrm>
          <a:prstGeom prst="rect">
            <a:avLst/>
          </a:prstGeom>
          <a:noFill/>
        </p:spPr>
        <p:txBody>
          <a:bodyPr wrap="square" rtlCol="0">
            <a:spAutoFit/>
          </a:bodyPr>
          <a:lstStyle/>
          <a:p>
            <a:pPr marL="285750" indent="-285750">
              <a:buFont typeface="Wingdings" pitchFamily="2" charset="2"/>
              <a:buChar char="§"/>
            </a:pPr>
            <a:r>
              <a:rPr lang="en-US" dirty="0">
                <a:effectLst/>
                <a:latin typeface="Arial" panose="020B0604020202020204" pitchFamily="34" charset="0"/>
                <a:cs typeface="Arial" panose="020B0604020202020204" pitchFamily="34" charset="0"/>
              </a:rPr>
              <a:t>While in normal operation, press </a:t>
            </a:r>
            <a:r>
              <a:rPr lang="en-US" b="1" dirty="0">
                <a:effectLst/>
                <a:latin typeface="Arial" panose="020B0604020202020204" pitchFamily="34" charset="0"/>
                <a:cs typeface="Arial" panose="020B0604020202020204" pitchFamily="34" charset="0"/>
              </a:rPr>
              <a:t>Setup</a:t>
            </a:r>
            <a:r>
              <a:rPr lang="en-US" dirty="0">
                <a:effectLst/>
                <a:latin typeface="Arial" panose="020B0604020202020204" pitchFamily="34" charset="0"/>
                <a:cs typeface="Arial" panose="020B0604020202020204" pitchFamily="34" charset="0"/>
              </a:rPr>
              <a:t>.</a:t>
            </a:r>
          </a:p>
          <a:p>
            <a:pPr marL="285750" indent="-285750">
              <a:buFont typeface="Wingdings" pitchFamily="2" charset="2"/>
              <a:buChar char="§"/>
            </a:pPr>
            <a:endParaRPr lang="en-US" dirty="0">
              <a:effectLst/>
              <a:latin typeface="Arial" panose="020B0604020202020204" pitchFamily="34" charset="0"/>
              <a:cs typeface="Arial" panose="020B0604020202020204" pitchFamily="34" charset="0"/>
            </a:endParaRPr>
          </a:p>
          <a:p>
            <a:pPr marL="285750" indent="-285750">
              <a:buFont typeface="Wingdings" pitchFamily="2" charset="2"/>
              <a:buChar char="§"/>
            </a:pPr>
            <a:r>
              <a:rPr lang="en-US" dirty="0">
                <a:effectLst/>
                <a:latin typeface="Arial" panose="020B0604020202020204" pitchFamily="34" charset="0"/>
                <a:cs typeface="Arial" panose="020B0604020202020204" pitchFamily="34" charset="0"/>
              </a:rPr>
              <a:t>If a password is enabled for Setup Mode, use the keypad to enter the password. The default password is </a:t>
            </a:r>
            <a:r>
              <a:rPr lang="en-US" b="1" dirty="0">
                <a:effectLst/>
                <a:latin typeface="Arial" panose="020B0604020202020204" pitchFamily="34" charset="0"/>
                <a:cs typeface="Arial" panose="020B0604020202020204" pitchFamily="34" charset="0"/>
              </a:rPr>
              <a:t>1234</a:t>
            </a:r>
            <a:r>
              <a:rPr lang="en-US" dirty="0">
                <a:effectLst/>
                <a:latin typeface="Arial" panose="020B0604020202020204" pitchFamily="34" charset="0"/>
                <a:cs typeface="Arial" panose="020B0604020202020204" pitchFamily="34" charset="0"/>
              </a:rPr>
              <a:t>.</a:t>
            </a:r>
          </a:p>
          <a:p>
            <a:pPr marL="285750" indent="-285750">
              <a:buFont typeface="Wingdings" pitchFamily="2" charset="2"/>
              <a:buChar char="§"/>
            </a:pPr>
            <a:endParaRPr lang="en-US" dirty="0">
              <a:latin typeface="Arial" panose="020B0604020202020204" pitchFamily="34" charset="0"/>
              <a:cs typeface="Arial" panose="020B0604020202020204" pitchFamily="34" charset="0"/>
            </a:endParaRPr>
          </a:p>
          <a:p>
            <a:pPr marL="285750" indent="-285750">
              <a:buFont typeface="Wingdings" pitchFamily="2" charset="2"/>
              <a:buChar char="§"/>
            </a:pPr>
            <a:r>
              <a:rPr lang="en-US" dirty="0">
                <a:effectLst/>
                <a:latin typeface="Arial" panose="020B0604020202020204" pitchFamily="34" charset="0"/>
                <a:cs typeface="Arial" panose="020B0604020202020204" pitchFamily="34" charset="0"/>
              </a:rPr>
              <a:t>A pop-up message will indicate whether the relays remain active or deactivate upon entering Setup Mode. Press </a:t>
            </a:r>
            <a:r>
              <a:rPr lang="en-US" b="1" dirty="0">
                <a:effectLst/>
                <a:latin typeface="Arial" panose="020B0604020202020204" pitchFamily="34" charset="0"/>
                <a:cs typeface="Arial" panose="020B0604020202020204" pitchFamily="34" charset="0"/>
              </a:rPr>
              <a:t>OK</a:t>
            </a:r>
            <a:r>
              <a:rPr lang="en-US" dirty="0">
                <a:effectLst/>
                <a:latin typeface="Arial" panose="020B0604020202020204" pitchFamily="34" charset="0"/>
                <a:cs typeface="Arial" panose="020B0604020202020204" pitchFamily="34" charset="0"/>
              </a:rPr>
              <a:t> to proceed to Setup Mode.</a:t>
            </a:r>
          </a:p>
        </p:txBody>
      </p:sp>
      <p:sp>
        <p:nvSpPr>
          <p:cNvPr id="3" name="Slide Number Placeholder 2">
            <a:extLst>
              <a:ext uri="{FF2B5EF4-FFF2-40B4-BE49-F238E27FC236}">
                <a16:creationId xmlns:a16="http://schemas.microsoft.com/office/drawing/2014/main" id="{C759790A-8474-0B36-9321-BEDC4EF6092D}"/>
              </a:ext>
            </a:extLst>
          </p:cNvPr>
          <p:cNvSpPr>
            <a:spLocks noGrp="1"/>
          </p:cNvSpPr>
          <p:nvPr>
            <p:ph type="sldNum" sz="quarter" idx="12"/>
          </p:nvPr>
        </p:nvSpPr>
        <p:spPr/>
        <p:txBody>
          <a:bodyPr/>
          <a:lstStyle/>
          <a:p>
            <a:fld id="{E978D400-3AD1-5849-ABFC-8F9AFA5999A3}" type="slidenum">
              <a:rPr lang="en-US" smtClean="0"/>
              <a:t>57</a:t>
            </a:fld>
            <a:endParaRPr lang="en-US"/>
          </a:p>
        </p:txBody>
      </p:sp>
    </p:spTree>
    <p:extLst>
      <p:ext uri="{BB962C8B-B14F-4D97-AF65-F5344CB8AC3E}">
        <p14:creationId xmlns:p14="http://schemas.microsoft.com/office/powerpoint/2010/main" val="114834885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017172-9178-2026-017E-DDE190825A00}"/>
            </a:ext>
          </a:extLst>
        </p:cNvPr>
        <p:cNvGrpSpPr/>
        <p:nvPr/>
      </p:nvGrpSpPr>
      <p:grpSpPr>
        <a:xfrm>
          <a:off x="0" y="0"/>
          <a:ext cx="0" cy="0"/>
          <a:chOff x="0" y="0"/>
          <a:chExt cx="0" cy="0"/>
        </a:xfrm>
      </p:grpSpPr>
      <p:sp>
        <p:nvSpPr>
          <p:cNvPr id="5" name="Rectangle 2">
            <a:extLst>
              <a:ext uri="{FF2B5EF4-FFF2-40B4-BE49-F238E27FC236}">
                <a16:creationId xmlns:a16="http://schemas.microsoft.com/office/drawing/2014/main" id="{F917D8BB-147B-FF68-42A5-7DD7163DACF6}"/>
              </a:ext>
            </a:extLst>
          </p:cNvPr>
          <p:cNvSpPr txBox="1">
            <a:spLocks noChangeArrowheads="1"/>
          </p:cNvSpPr>
          <p:nvPr/>
        </p:nvSpPr>
        <p:spPr>
          <a:xfrm>
            <a:off x="1353502" y="426309"/>
            <a:ext cx="9484995" cy="685800"/>
          </a:xfrm>
          <a:prstGeom prst="rect">
            <a:avLst/>
          </a:prstGeom>
        </p:spPr>
        <p:txBody>
          <a:bodyPr vert="horz" lIns="91440" tIns="45720" rIns="91440" bIns="45720" rtlCol="0" anchor="ctr">
            <a:normAutofit fontScale="6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latin typeface="Verdana" panose="020B0604030504040204" pitchFamily="34" charset="0"/>
                <a:ea typeface="Verdana" panose="020B0604030504040204" pitchFamily="34" charset="0"/>
                <a:cs typeface="Verdana" panose="020B0604030504040204" pitchFamily="34" charset="0"/>
              </a:rPr>
              <a:t>Creating Custom Ranges, Gases &amp; Units (cont’d) </a:t>
            </a:r>
            <a:endParaRPr lang="en-US" b="1" i="1" dirty="0">
              <a:latin typeface="Verdana" panose="020B0604030504040204" pitchFamily="34" charset="0"/>
              <a:ea typeface="Verdana" panose="020B0604030504040204" pitchFamily="34" charset="0"/>
              <a:cs typeface="Verdana" panose="020B0604030504040204" pitchFamily="34" charset="0"/>
            </a:endParaRPr>
          </a:p>
        </p:txBody>
      </p:sp>
      <p:pic>
        <p:nvPicPr>
          <p:cNvPr id="6" name="Picture 5">
            <a:extLst>
              <a:ext uri="{FF2B5EF4-FFF2-40B4-BE49-F238E27FC236}">
                <a16:creationId xmlns:a16="http://schemas.microsoft.com/office/drawing/2014/main" id="{B07D1729-B9AE-A852-BA3B-9607830A3B77}"/>
              </a:ext>
            </a:extLst>
          </p:cNvPr>
          <p:cNvPicPr>
            <a:picLocks noChangeAspect="1"/>
          </p:cNvPicPr>
          <p:nvPr/>
        </p:nvPicPr>
        <p:blipFill>
          <a:blip r:embed="rId3"/>
          <a:srcRect/>
          <a:stretch/>
        </p:blipFill>
        <p:spPr>
          <a:xfrm>
            <a:off x="5940362" y="1598574"/>
            <a:ext cx="6095120" cy="3701085"/>
          </a:xfrm>
          <a:prstGeom prst="rect">
            <a:avLst/>
          </a:prstGeom>
        </p:spPr>
      </p:pic>
      <p:sp>
        <p:nvSpPr>
          <p:cNvPr id="3" name="TextBox 2">
            <a:extLst>
              <a:ext uri="{FF2B5EF4-FFF2-40B4-BE49-F238E27FC236}">
                <a16:creationId xmlns:a16="http://schemas.microsoft.com/office/drawing/2014/main" id="{C475BC03-1359-D473-3EC1-2BFB4105549A}"/>
              </a:ext>
            </a:extLst>
          </p:cNvPr>
          <p:cNvSpPr txBox="1"/>
          <p:nvPr/>
        </p:nvSpPr>
        <p:spPr>
          <a:xfrm>
            <a:off x="1268730" y="3429000"/>
            <a:ext cx="5790838" cy="369332"/>
          </a:xfrm>
          <a:prstGeom prst="rect">
            <a:avLst/>
          </a:prstGeom>
          <a:noFill/>
        </p:spPr>
        <p:txBody>
          <a:bodyPr wrap="square" rtlCol="0">
            <a:spAutoFit/>
          </a:bodyPr>
          <a:lstStyle/>
          <a:p>
            <a:pPr marL="285750" indent="-285750">
              <a:buFont typeface="Wingdings" pitchFamily="2" charset="2"/>
              <a:buChar char="§"/>
            </a:pPr>
            <a:r>
              <a:rPr lang="en-US" dirty="0">
                <a:effectLst/>
                <a:latin typeface="Arial" panose="020B0604020202020204" pitchFamily="34" charset="0"/>
                <a:cs typeface="Arial" panose="020B0604020202020204" pitchFamily="34" charset="0"/>
              </a:rPr>
              <a:t>Press </a:t>
            </a:r>
            <a:r>
              <a:rPr lang="en-US" b="1" dirty="0">
                <a:effectLst/>
                <a:latin typeface="Arial" panose="020B0604020202020204" pitchFamily="34" charset="0"/>
                <a:cs typeface="Arial" panose="020B0604020202020204" pitchFamily="34" charset="0"/>
              </a:rPr>
              <a:t>Custom Names</a:t>
            </a:r>
            <a:r>
              <a:rPr lang="en-US" dirty="0">
                <a:effectLst/>
                <a:latin typeface="Arial" panose="020B0604020202020204" pitchFamily="34" charset="0"/>
                <a:cs typeface="Arial" panose="020B0604020202020204" pitchFamily="34" charset="0"/>
              </a:rPr>
              <a:t>.</a:t>
            </a:r>
          </a:p>
        </p:txBody>
      </p:sp>
      <p:sp>
        <p:nvSpPr>
          <p:cNvPr id="2" name="Slide Number Placeholder 1">
            <a:extLst>
              <a:ext uri="{FF2B5EF4-FFF2-40B4-BE49-F238E27FC236}">
                <a16:creationId xmlns:a16="http://schemas.microsoft.com/office/drawing/2014/main" id="{FB97A610-C07D-9B41-735B-449F7B3EB70E}"/>
              </a:ext>
            </a:extLst>
          </p:cNvPr>
          <p:cNvSpPr>
            <a:spLocks noGrp="1"/>
          </p:cNvSpPr>
          <p:nvPr>
            <p:ph type="sldNum" sz="quarter" idx="12"/>
          </p:nvPr>
        </p:nvSpPr>
        <p:spPr/>
        <p:txBody>
          <a:bodyPr/>
          <a:lstStyle/>
          <a:p>
            <a:fld id="{E978D400-3AD1-5849-ABFC-8F9AFA5999A3}" type="slidenum">
              <a:rPr lang="en-US" smtClean="0"/>
              <a:t>58</a:t>
            </a:fld>
            <a:endParaRPr lang="en-US"/>
          </a:p>
        </p:txBody>
      </p:sp>
    </p:spTree>
    <p:extLst>
      <p:ext uri="{BB962C8B-B14F-4D97-AF65-F5344CB8AC3E}">
        <p14:creationId xmlns:p14="http://schemas.microsoft.com/office/powerpoint/2010/main" val="309499370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DA36AC-AF15-C466-AB28-3566EC3467DE}"/>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F426A2BB-20BF-EA5E-6314-A253C15D3075}"/>
              </a:ext>
            </a:extLst>
          </p:cNvPr>
          <p:cNvPicPr>
            <a:picLocks noChangeAspect="1"/>
          </p:cNvPicPr>
          <p:nvPr/>
        </p:nvPicPr>
        <p:blipFill>
          <a:blip r:embed="rId3"/>
          <a:srcRect/>
          <a:stretch/>
        </p:blipFill>
        <p:spPr>
          <a:xfrm>
            <a:off x="5940362" y="1601305"/>
            <a:ext cx="6095120" cy="3695623"/>
          </a:xfrm>
          <a:prstGeom prst="rect">
            <a:avLst/>
          </a:prstGeom>
        </p:spPr>
      </p:pic>
      <p:sp>
        <p:nvSpPr>
          <p:cNvPr id="3" name="TextBox 2">
            <a:extLst>
              <a:ext uri="{FF2B5EF4-FFF2-40B4-BE49-F238E27FC236}">
                <a16:creationId xmlns:a16="http://schemas.microsoft.com/office/drawing/2014/main" id="{85F928D6-30E8-E8DC-4D09-AD60035F205F}"/>
              </a:ext>
            </a:extLst>
          </p:cNvPr>
          <p:cNvSpPr txBox="1"/>
          <p:nvPr/>
        </p:nvSpPr>
        <p:spPr>
          <a:xfrm>
            <a:off x="156518" y="1561072"/>
            <a:ext cx="5790838" cy="4524315"/>
          </a:xfrm>
          <a:prstGeom prst="rect">
            <a:avLst/>
          </a:prstGeom>
          <a:noFill/>
        </p:spPr>
        <p:txBody>
          <a:bodyPr wrap="square" rtlCol="0">
            <a:spAutoFit/>
          </a:bodyPr>
          <a:lstStyle/>
          <a:p>
            <a:pPr marL="285750" indent="-285750">
              <a:buFont typeface="Wingdings" pitchFamily="2" charset="2"/>
              <a:buChar char="§"/>
            </a:pPr>
            <a:r>
              <a:rPr lang="en-US" u="sng" dirty="0">
                <a:effectLst/>
                <a:latin typeface="Arial" panose="020B0604020202020204" pitchFamily="34" charset="0"/>
                <a:cs typeface="Arial" panose="020B0604020202020204" pitchFamily="34" charset="0"/>
              </a:rPr>
              <a:t>To add a Custom Gas/Range:</a:t>
            </a:r>
          </a:p>
          <a:p>
            <a:pPr marL="742950" lvl="1" indent="-285750">
              <a:buFont typeface="Wingdings" pitchFamily="2" charset="2"/>
              <a:buChar char="§"/>
            </a:pPr>
            <a:r>
              <a:rPr lang="en-US" dirty="0">
                <a:latin typeface="Arial" panose="020B0604020202020204" pitchFamily="34" charset="0"/>
                <a:cs typeface="Arial" panose="020B0604020202020204" pitchFamily="34" charset="0"/>
              </a:rPr>
              <a:t>Press </a:t>
            </a:r>
            <a:r>
              <a:rPr lang="en-US" b="1" dirty="0">
                <a:latin typeface="Arial" panose="020B0604020202020204" pitchFamily="34" charset="0"/>
                <a:cs typeface="Arial" panose="020B0604020202020204" pitchFamily="34" charset="0"/>
              </a:rPr>
              <a:t>Add Gas/Range</a:t>
            </a:r>
          </a:p>
          <a:p>
            <a:pPr marL="742950" lvl="1" indent="-285750">
              <a:buFont typeface="Wingdings" pitchFamily="2" charset="2"/>
              <a:buChar char="§"/>
            </a:pPr>
            <a:r>
              <a:rPr lang="en-US" dirty="0">
                <a:latin typeface="Arial" panose="020B0604020202020204" pitchFamily="34" charset="0"/>
                <a:cs typeface="Arial" panose="020B0604020202020204" pitchFamily="34" charset="0"/>
              </a:rPr>
              <a:t>Select the desired detector type</a:t>
            </a:r>
          </a:p>
          <a:p>
            <a:pPr marL="742950" lvl="1" indent="-285750">
              <a:buFont typeface="Wingdings" pitchFamily="2" charset="2"/>
              <a:buChar char="§"/>
            </a:pPr>
            <a:r>
              <a:rPr lang="en-US" dirty="0">
                <a:effectLst/>
                <a:latin typeface="Arial" panose="020B0604020202020204" pitchFamily="34" charset="0"/>
                <a:cs typeface="Arial" panose="020B0604020202020204" pitchFamily="34" charset="0"/>
              </a:rPr>
              <a:t>Select the desired gas</a:t>
            </a:r>
          </a:p>
          <a:p>
            <a:pPr marL="742950" lvl="1" indent="-285750">
              <a:buFont typeface="Wingdings" pitchFamily="2" charset="2"/>
              <a:buChar char="§"/>
            </a:pPr>
            <a:r>
              <a:rPr lang="en-US" dirty="0">
                <a:latin typeface="Arial" panose="020B0604020202020204" pitchFamily="34" charset="0"/>
                <a:cs typeface="Arial" panose="020B0604020202020204" pitchFamily="34" charset="0"/>
              </a:rPr>
              <a:t>Select the desired unit and press </a:t>
            </a:r>
            <a:r>
              <a:rPr lang="en-US" b="1" dirty="0">
                <a:latin typeface="Arial" panose="020B0604020202020204" pitchFamily="34" charset="0"/>
                <a:cs typeface="Arial" panose="020B0604020202020204" pitchFamily="34" charset="0"/>
              </a:rPr>
              <a:t>Enter.</a:t>
            </a:r>
          </a:p>
          <a:p>
            <a:pPr marL="742950" lvl="1" indent="-285750">
              <a:buFont typeface="Wingdings" pitchFamily="2" charset="2"/>
              <a:buChar char="§"/>
            </a:pPr>
            <a:r>
              <a:rPr lang="en-US" dirty="0">
                <a:effectLst/>
                <a:latin typeface="Arial" panose="020B0604020202020204" pitchFamily="34" charset="0"/>
                <a:cs typeface="Arial" panose="020B0604020202020204" pitchFamily="34" charset="0"/>
              </a:rPr>
              <a:t>Type in the desired full scale value for the gas/range and press </a:t>
            </a:r>
            <a:r>
              <a:rPr lang="en-US" b="1" dirty="0">
                <a:effectLst/>
                <a:latin typeface="Arial" panose="020B0604020202020204" pitchFamily="34" charset="0"/>
                <a:cs typeface="Arial" panose="020B0604020202020204" pitchFamily="34" charset="0"/>
              </a:rPr>
              <a:t>Enter</a:t>
            </a:r>
            <a:r>
              <a:rPr lang="en-US" dirty="0">
                <a:effectLst/>
                <a:latin typeface="Arial" panose="020B0604020202020204" pitchFamily="34" charset="0"/>
                <a:cs typeface="Arial" panose="020B0604020202020204" pitchFamily="34" charset="0"/>
              </a:rPr>
              <a:t>.</a:t>
            </a:r>
          </a:p>
          <a:p>
            <a:pPr marL="742950" lvl="1" indent="-285750">
              <a:buFont typeface="Wingdings" pitchFamily="2" charset="2"/>
              <a:buChar char="§"/>
            </a:pPr>
            <a:r>
              <a:rPr lang="en-US" dirty="0">
                <a:latin typeface="Arial" panose="020B0604020202020204" pitchFamily="34" charset="0"/>
                <a:cs typeface="Arial" panose="020B0604020202020204" pitchFamily="34" charset="0"/>
              </a:rPr>
              <a:t>Select a decimal point format and press </a:t>
            </a:r>
            <a:r>
              <a:rPr lang="en-US" b="1" dirty="0">
                <a:latin typeface="Arial" panose="020B0604020202020204" pitchFamily="34" charset="0"/>
                <a:cs typeface="Arial" panose="020B0604020202020204" pitchFamily="34" charset="0"/>
              </a:rPr>
              <a:t>Enter.</a:t>
            </a:r>
          </a:p>
          <a:p>
            <a:pPr marL="1200150" lvl="2" indent="-285750">
              <a:buFont typeface="Wingdings" pitchFamily="2" charset="2"/>
              <a:buChar char="§"/>
            </a:pPr>
            <a:r>
              <a:rPr lang="en-US" sz="1600" i="1" dirty="0">
                <a:effectLst/>
                <a:latin typeface="Arial" panose="020B0604020202020204" pitchFamily="34" charset="0"/>
                <a:cs typeface="Arial" panose="020B0604020202020204" pitchFamily="34" charset="0"/>
              </a:rPr>
              <a:t>Use the format xxx0 for ranges with increments of 10 or greater</a:t>
            </a:r>
          </a:p>
          <a:p>
            <a:pPr marL="1200150" lvl="2" indent="-285750">
              <a:buFont typeface="Wingdings" pitchFamily="2" charset="2"/>
              <a:buChar char="§"/>
            </a:pPr>
            <a:r>
              <a:rPr lang="en-US" sz="1600" i="1" dirty="0">
                <a:latin typeface="Arial" panose="020B0604020202020204" pitchFamily="34" charset="0"/>
                <a:cs typeface="Arial" panose="020B0604020202020204" pitchFamily="34" charset="0"/>
              </a:rPr>
              <a:t>Use the format 0.xxx for ranges with increments less than 1.0</a:t>
            </a:r>
          </a:p>
          <a:p>
            <a:pPr marL="742950" lvl="1" indent="-285750">
              <a:buFont typeface="Wingdings" pitchFamily="2" charset="2"/>
              <a:buChar char="§"/>
            </a:pPr>
            <a:r>
              <a:rPr lang="en-US" dirty="0">
                <a:latin typeface="Arial" panose="020B0604020202020204" pitchFamily="34" charset="0"/>
                <a:cs typeface="Arial" panose="020B0604020202020204" pitchFamily="34" charset="0"/>
              </a:rPr>
              <a:t>Press </a:t>
            </a:r>
            <a:r>
              <a:rPr lang="en-US" b="1" dirty="0">
                <a:latin typeface="Arial" panose="020B0604020202020204" pitchFamily="34" charset="0"/>
                <a:cs typeface="Arial" panose="020B0604020202020204" pitchFamily="34" charset="0"/>
              </a:rPr>
              <a:t>Enter</a:t>
            </a:r>
            <a:r>
              <a:rPr lang="en-US" dirty="0">
                <a:latin typeface="Arial" panose="020B0604020202020204" pitchFamily="34" charset="0"/>
                <a:cs typeface="Arial" panose="020B0604020202020204" pitchFamily="34" charset="0"/>
              </a:rPr>
              <a:t> in the Custom Gas/Range menu.</a:t>
            </a:r>
          </a:p>
          <a:p>
            <a:pPr marL="742950" lvl="1" indent="-285750">
              <a:buFont typeface="Wingdings" pitchFamily="2" charset="2"/>
              <a:buChar char="§"/>
            </a:pPr>
            <a:r>
              <a:rPr lang="en-US" dirty="0">
                <a:latin typeface="Arial" panose="020B0604020202020204" pitchFamily="34" charset="0"/>
                <a:cs typeface="Arial" panose="020B0604020202020204" pitchFamily="34" charset="0"/>
              </a:rPr>
              <a:t>The custom gas name appears under the Gas Ranges section on the screen.</a:t>
            </a:r>
            <a:br>
              <a:rPr lang="en-US" dirty="0">
                <a:latin typeface="Arial" panose="020B0604020202020204" pitchFamily="34" charset="0"/>
                <a:cs typeface="Arial" panose="020B0604020202020204" pitchFamily="34" charset="0"/>
              </a:rPr>
            </a:br>
            <a:endParaRPr lang="en-US" dirty="0">
              <a:latin typeface="Arial" panose="020B0604020202020204" pitchFamily="34" charset="0"/>
              <a:cs typeface="Arial" panose="020B0604020202020204" pitchFamily="34" charset="0"/>
            </a:endParaRPr>
          </a:p>
        </p:txBody>
      </p:sp>
      <p:sp>
        <p:nvSpPr>
          <p:cNvPr id="2" name="Rectangle 2">
            <a:extLst>
              <a:ext uri="{FF2B5EF4-FFF2-40B4-BE49-F238E27FC236}">
                <a16:creationId xmlns:a16="http://schemas.microsoft.com/office/drawing/2014/main" id="{6F82E635-C4E7-82EB-2829-155419F06CCD}"/>
              </a:ext>
            </a:extLst>
          </p:cNvPr>
          <p:cNvSpPr txBox="1">
            <a:spLocks noChangeArrowheads="1"/>
          </p:cNvSpPr>
          <p:nvPr/>
        </p:nvSpPr>
        <p:spPr>
          <a:xfrm>
            <a:off x="1353502" y="426309"/>
            <a:ext cx="9484995" cy="685800"/>
          </a:xfrm>
          <a:prstGeom prst="rect">
            <a:avLst/>
          </a:prstGeom>
        </p:spPr>
        <p:txBody>
          <a:bodyPr vert="horz" lIns="91440" tIns="45720" rIns="91440" bIns="45720" rtlCol="0" anchor="ctr">
            <a:normAutofit fontScale="6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latin typeface="Verdana" panose="020B0604030504040204" pitchFamily="34" charset="0"/>
                <a:ea typeface="Verdana" panose="020B0604030504040204" pitchFamily="34" charset="0"/>
                <a:cs typeface="Verdana" panose="020B0604030504040204" pitchFamily="34" charset="0"/>
              </a:rPr>
              <a:t>Creating Custom Ranges, Gases &amp; Units (cont’d) </a:t>
            </a:r>
            <a:endParaRPr lang="en-US" b="1" i="1" dirty="0">
              <a:latin typeface="Verdana" panose="020B0604030504040204" pitchFamily="34" charset="0"/>
              <a:ea typeface="Verdana" panose="020B0604030504040204" pitchFamily="34" charset="0"/>
              <a:cs typeface="Verdana" panose="020B0604030504040204" pitchFamily="34" charset="0"/>
            </a:endParaRPr>
          </a:p>
        </p:txBody>
      </p:sp>
      <p:sp>
        <p:nvSpPr>
          <p:cNvPr id="4" name="Slide Number Placeholder 3">
            <a:extLst>
              <a:ext uri="{FF2B5EF4-FFF2-40B4-BE49-F238E27FC236}">
                <a16:creationId xmlns:a16="http://schemas.microsoft.com/office/drawing/2014/main" id="{2651B2F6-C278-61F2-B4CA-FD5ACFCCA347}"/>
              </a:ext>
            </a:extLst>
          </p:cNvPr>
          <p:cNvSpPr>
            <a:spLocks noGrp="1"/>
          </p:cNvSpPr>
          <p:nvPr>
            <p:ph type="sldNum" sz="quarter" idx="12"/>
          </p:nvPr>
        </p:nvSpPr>
        <p:spPr/>
        <p:txBody>
          <a:bodyPr/>
          <a:lstStyle/>
          <a:p>
            <a:fld id="{E978D400-3AD1-5849-ABFC-8F9AFA5999A3}" type="slidenum">
              <a:rPr lang="en-US" smtClean="0"/>
              <a:t>59</a:t>
            </a:fld>
            <a:endParaRPr lang="en-US"/>
          </a:p>
        </p:txBody>
      </p:sp>
    </p:spTree>
    <p:extLst>
      <p:ext uri="{BB962C8B-B14F-4D97-AF65-F5344CB8AC3E}">
        <p14:creationId xmlns:p14="http://schemas.microsoft.com/office/powerpoint/2010/main" val="2133079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a:extLst>
              <a:ext uri="{FF2B5EF4-FFF2-40B4-BE49-F238E27FC236}">
                <a16:creationId xmlns:a16="http://schemas.microsoft.com/office/drawing/2014/main" id="{62850C9A-D58B-E864-32AF-E9FE7B81566A}"/>
              </a:ext>
            </a:extLst>
          </p:cNvPr>
          <p:cNvSpPr txBox="1">
            <a:spLocks noChangeArrowheads="1"/>
          </p:cNvSpPr>
          <p:nvPr/>
        </p:nvSpPr>
        <p:spPr>
          <a:xfrm>
            <a:off x="2209800" y="426309"/>
            <a:ext cx="7772400" cy="685800"/>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latin typeface="Verdana" panose="020B0604030504040204" pitchFamily="34" charset="0"/>
                <a:ea typeface="Verdana" panose="020B0604030504040204" pitchFamily="34" charset="0"/>
                <a:cs typeface="Verdana" panose="020B0604030504040204" pitchFamily="34" charset="0"/>
              </a:rPr>
              <a:t>Alarm Indications </a:t>
            </a:r>
            <a:r>
              <a:rPr lang="en-US" b="1" i="1" dirty="0">
                <a:latin typeface="Verdana" panose="020B0604030504040204" pitchFamily="34" charset="0"/>
                <a:ea typeface="Verdana" panose="020B0604030504040204" pitchFamily="34" charset="0"/>
                <a:cs typeface="Verdana" panose="020B0604030504040204" pitchFamily="34" charset="0"/>
              </a:rPr>
              <a:t>(cont’d)</a:t>
            </a:r>
          </a:p>
        </p:txBody>
      </p:sp>
      <p:graphicFrame>
        <p:nvGraphicFramePr>
          <p:cNvPr id="6" name="Group 71">
            <a:extLst>
              <a:ext uri="{FF2B5EF4-FFF2-40B4-BE49-F238E27FC236}">
                <a16:creationId xmlns:a16="http://schemas.microsoft.com/office/drawing/2014/main" id="{78625B7E-C472-E234-9E08-BFA10B349EFE}"/>
              </a:ext>
            </a:extLst>
          </p:cNvPr>
          <p:cNvGraphicFramePr>
            <a:graphicFrameLocks/>
          </p:cNvGraphicFramePr>
          <p:nvPr>
            <p:extLst>
              <p:ext uri="{D42A27DB-BD31-4B8C-83A1-F6EECF244321}">
                <p14:modId xmlns:p14="http://schemas.microsoft.com/office/powerpoint/2010/main" val="113091877"/>
              </p:ext>
            </p:extLst>
          </p:nvPr>
        </p:nvGraphicFramePr>
        <p:xfrm>
          <a:off x="470704" y="1424625"/>
          <a:ext cx="11250592" cy="2595053"/>
        </p:xfrm>
        <a:graphic>
          <a:graphicData uri="http://schemas.openxmlformats.org/drawingml/2006/table">
            <a:tbl>
              <a:tblPr/>
              <a:tblGrid>
                <a:gridCol w="1452283">
                  <a:extLst>
                    <a:ext uri="{9D8B030D-6E8A-4147-A177-3AD203B41FA5}">
                      <a16:colId xmlns:a16="http://schemas.microsoft.com/office/drawing/2014/main" val="20000"/>
                    </a:ext>
                  </a:extLst>
                </a:gridCol>
                <a:gridCol w="3161931">
                  <a:extLst>
                    <a:ext uri="{9D8B030D-6E8A-4147-A177-3AD203B41FA5}">
                      <a16:colId xmlns:a16="http://schemas.microsoft.com/office/drawing/2014/main" val="20001"/>
                    </a:ext>
                  </a:extLst>
                </a:gridCol>
                <a:gridCol w="4375230">
                  <a:extLst>
                    <a:ext uri="{9D8B030D-6E8A-4147-A177-3AD203B41FA5}">
                      <a16:colId xmlns:a16="http://schemas.microsoft.com/office/drawing/2014/main" val="20002"/>
                    </a:ext>
                  </a:extLst>
                </a:gridCol>
                <a:gridCol w="2261148">
                  <a:extLst>
                    <a:ext uri="{9D8B030D-6E8A-4147-A177-3AD203B41FA5}">
                      <a16:colId xmlns:a16="http://schemas.microsoft.com/office/drawing/2014/main" val="20003"/>
                    </a:ext>
                  </a:extLst>
                </a:gridCol>
              </a:tblGrid>
              <a:tr h="381618">
                <a:tc>
                  <a:txBody>
                    <a:bodyPr/>
                    <a:lstStyle/>
                    <a:p>
                      <a:pPr marL="0" marR="0" lvl="0" indent="0" algn="ctr" defTabSz="914400" rtl="0" eaLnBrk="1" fontAlgn="base" latinLnBrk="0" hangingPunct="1">
                        <a:lnSpc>
                          <a:spcPct val="100000"/>
                        </a:lnSpc>
                        <a:spcBef>
                          <a:spcPct val="20000"/>
                        </a:spcBef>
                        <a:spcAft>
                          <a:spcPct val="0"/>
                        </a:spcAft>
                        <a:buClrTx/>
                        <a:buSzTx/>
                        <a:buFont typeface="Wingdings" charset="0"/>
                        <a:buNone/>
                        <a:tabLst/>
                      </a:pPr>
                      <a:r>
                        <a:rPr kumimoji="0" lang="en-US" sz="1200" b="1" i="0" u="none" strike="noStrike" cap="none" normalizeH="0" baseline="0" dirty="0">
                          <a:ln>
                            <a:noFill/>
                          </a:ln>
                          <a:solidFill>
                            <a:schemeClr val="tx1"/>
                          </a:solidFill>
                          <a:effectLst/>
                          <a:latin typeface="Arial" charset="0"/>
                          <a:ea typeface="ＭＳ Ｐゴシック" charset="0"/>
                          <a:cs typeface="ＭＳ Ｐゴシック" charset="0"/>
                        </a:rPr>
                        <a:t>Condition</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charset="0"/>
                        <a:buNone/>
                        <a:tabLst/>
                      </a:pPr>
                      <a:r>
                        <a:rPr kumimoji="0" lang="en-US" sz="1200" b="1" i="0" u="none" strike="noStrike" cap="none" normalizeH="0" baseline="0">
                          <a:ln>
                            <a:noFill/>
                          </a:ln>
                          <a:solidFill>
                            <a:schemeClr val="tx1"/>
                          </a:solidFill>
                          <a:effectLst/>
                          <a:latin typeface="Arial" charset="0"/>
                          <a:ea typeface="ＭＳ Ｐゴシック" charset="0"/>
                          <a:cs typeface="ＭＳ Ｐゴシック" charset="0"/>
                        </a:rPr>
                        <a:t>Cause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charset="0"/>
                        <a:buNone/>
                        <a:tabLst/>
                      </a:pPr>
                      <a:r>
                        <a:rPr kumimoji="0" lang="en-US" sz="1200" b="1" i="0" u="none" strike="noStrike" cap="none" normalizeH="0" baseline="0">
                          <a:ln>
                            <a:noFill/>
                          </a:ln>
                          <a:solidFill>
                            <a:schemeClr val="tx1"/>
                          </a:solidFill>
                          <a:effectLst/>
                          <a:latin typeface="Arial" charset="0"/>
                          <a:ea typeface="ＭＳ Ｐゴシック" charset="0"/>
                          <a:cs typeface="ＭＳ Ｐゴシック" charset="0"/>
                        </a:rPr>
                        <a:t>Visual Indications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Wingdings" charset="0"/>
                        <a:buNone/>
                        <a:tabLst/>
                      </a:pPr>
                      <a:r>
                        <a:rPr kumimoji="0" lang="en-US" sz="1200" b="1" i="0" u="none" strike="noStrike" cap="none" normalizeH="0" baseline="0">
                          <a:ln>
                            <a:noFill/>
                          </a:ln>
                          <a:solidFill>
                            <a:schemeClr val="tx1"/>
                          </a:solidFill>
                          <a:effectLst/>
                          <a:latin typeface="Arial" charset="0"/>
                          <a:ea typeface="ＭＳ Ｐゴシック" charset="0"/>
                          <a:cs typeface="ＭＳ Ｐゴシック" charset="0"/>
                        </a:rPr>
                        <a:t>Audible Indications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251759">
                <a:tc>
                  <a:txBody>
                    <a:bodyPr/>
                    <a:lstStyle/>
                    <a:p>
                      <a:pPr marL="0" marR="0" lvl="0" indent="0" algn="ctr" defTabSz="914400" rtl="0" eaLnBrk="1" fontAlgn="base" latinLnBrk="0" hangingPunct="1">
                        <a:lnSpc>
                          <a:spcPct val="100000"/>
                        </a:lnSpc>
                        <a:spcBef>
                          <a:spcPct val="20000"/>
                        </a:spcBef>
                        <a:spcAft>
                          <a:spcPct val="0"/>
                        </a:spcAft>
                        <a:buClrTx/>
                        <a:buSzTx/>
                        <a:buFont typeface="Wingdings" charset="0"/>
                        <a:buNone/>
                        <a:tabLst/>
                      </a:pPr>
                      <a:r>
                        <a:rPr kumimoji="0" lang="en-US" sz="1200" b="0" i="0" u="none" strike="noStrike" cap="none" normalizeH="0" baseline="0" dirty="0">
                          <a:ln>
                            <a:noFill/>
                          </a:ln>
                          <a:solidFill>
                            <a:schemeClr val="tx1"/>
                          </a:solidFill>
                          <a:effectLst/>
                          <a:latin typeface="Arial" charset="0"/>
                          <a:ea typeface="ＭＳ Ｐゴシック" charset="0"/>
                          <a:cs typeface="ＭＳ Ｐゴシック" charset="0"/>
                        </a:rPr>
                        <a:t>Fail</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 typeface="Wingdings" charset="0"/>
                        <a:buChar char="§"/>
                        <a:tabLst/>
                      </a:pPr>
                      <a:r>
                        <a:rPr kumimoji="0" lang="en-US" sz="1200" b="0" i="0" u="none" strike="noStrike" cap="none" normalizeH="0" baseline="0" dirty="0">
                          <a:ln>
                            <a:noFill/>
                          </a:ln>
                          <a:solidFill>
                            <a:schemeClr val="tx1"/>
                          </a:solidFill>
                          <a:effectLst/>
                          <a:latin typeface="Arial" charset="0"/>
                          <a:ea typeface="ＭＳ Ｐゴシック" charset="0"/>
                          <a:cs typeface="ＭＳ Ｐゴシック" charset="0"/>
                        </a:rPr>
                        <a:t>Disconnected or misconnected detector head wiring</a:t>
                      </a:r>
                    </a:p>
                    <a:p>
                      <a:pPr marL="0" marR="0" lvl="0" indent="0" algn="l" defTabSz="914400" rtl="0" eaLnBrk="1" fontAlgn="base" latinLnBrk="0" hangingPunct="1">
                        <a:lnSpc>
                          <a:spcPct val="100000"/>
                        </a:lnSpc>
                        <a:spcBef>
                          <a:spcPct val="20000"/>
                        </a:spcBef>
                        <a:spcAft>
                          <a:spcPct val="0"/>
                        </a:spcAft>
                        <a:buClrTx/>
                        <a:buSzTx/>
                        <a:buFont typeface="Wingdings" charset="0"/>
                        <a:buChar char="§"/>
                        <a:tabLst/>
                      </a:pPr>
                      <a:r>
                        <a:rPr kumimoji="0" lang="en-US" sz="1200" b="0" i="0" u="none" strike="noStrike" cap="none" normalizeH="0" baseline="0" dirty="0">
                          <a:ln>
                            <a:noFill/>
                          </a:ln>
                          <a:solidFill>
                            <a:schemeClr val="tx1"/>
                          </a:solidFill>
                          <a:effectLst/>
                          <a:latin typeface="Arial" charset="0"/>
                          <a:ea typeface="ＭＳ Ｐゴシック" charset="0"/>
                          <a:cs typeface="ＭＳ Ｐゴシック" charset="0"/>
                        </a:rPr>
                        <a:t>Display reading below -10% of full scale or lower</a:t>
                      </a:r>
                    </a:p>
                    <a:p>
                      <a:pPr marL="0" marR="0" lvl="0" indent="0" algn="l" defTabSz="914400" rtl="0" eaLnBrk="1" fontAlgn="base" latinLnBrk="0" hangingPunct="1">
                        <a:lnSpc>
                          <a:spcPct val="100000"/>
                        </a:lnSpc>
                        <a:spcBef>
                          <a:spcPct val="20000"/>
                        </a:spcBef>
                        <a:spcAft>
                          <a:spcPct val="0"/>
                        </a:spcAft>
                        <a:buClrTx/>
                        <a:buSzTx/>
                        <a:buFont typeface="Wingdings" charset="0"/>
                        <a:buChar char="§"/>
                        <a:tabLst/>
                      </a:pPr>
                      <a:r>
                        <a:rPr kumimoji="0" lang="en-US" sz="1200" b="0" i="0" u="none" strike="noStrike" cap="none" normalizeH="0" baseline="0" dirty="0">
                          <a:ln>
                            <a:noFill/>
                          </a:ln>
                          <a:solidFill>
                            <a:schemeClr val="tx1"/>
                          </a:solidFill>
                          <a:effectLst/>
                          <a:latin typeface="Arial" charset="0"/>
                          <a:ea typeface="ＭＳ Ｐゴシック" charset="0"/>
                          <a:cs typeface="ＭＳ Ｐゴシック" charset="0"/>
                        </a:rPr>
                        <a:t>Malfunctioning components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171450" indent="-171450">
                        <a:buFont typeface="Wingdings" pitchFamily="2" charset="2"/>
                        <a:buChar char="§"/>
                      </a:pPr>
                      <a:r>
                        <a:rPr lang="en-US" sz="1200" b="0" i="0" kern="1200" dirty="0">
                          <a:solidFill>
                            <a:schemeClr val="tx1"/>
                          </a:solidFill>
                          <a:effectLst/>
                          <a:latin typeface="Arial" panose="020B0604020202020204" pitchFamily="34" charset="0"/>
                          <a:ea typeface="+mn-ea"/>
                          <a:cs typeface="Arial" panose="020B0604020202020204" pitchFamily="34" charset="0"/>
                        </a:rPr>
                        <a:t>In list view, the Status column displays </a:t>
                      </a:r>
                      <a:r>
                        <a:rPr lang="en-US" sz="1200" b="1" i="0" kern="1200" dirty="0">
                          <a:solidFill>
                            <a:schemeClr val="tx1"/>
                          </a:solidFill>
                          <a:effectLst/>
                          <a:latin typeface="Arial" panose="020B0604020202020204" pitchFamily="34" charset="0"/>
                          <a:ea typeface="+mn-ea"/>
                          <a:cs typeface="Arial" panose="020B0604020202020204" pitchFamily="34" charset="0"/>
                        </a:rPr>
                        <a:t>Fail</a:t>
                      </a:r>
                      <a:r>
                        <a:rPr lang="en-US" sz="1200" b="0" i="0" kern="1200" dirty="0">
                          <a:solidFill>
                            <a:schemeClr val="tx1"/>
                          </a:solidFill>
                          <a:effectLst/>
                          <a:latin typeface="Arial" panose="020B0604020202020204" pitchFamily="34" charset="0"/>
                          <a:ea typeface="+mn-ea"/>
                          <a:cs typeface="Arial" panose="020B0604020202020204" pitchFamily="34" charset="0"/>
                        </a:rPr>
                        <a:t> and background </a:t>
                      </a:r>
                      <a:r>
                        <a:rPr lang="en-US" sz="1200" b="1" i="1" kern="1200" dirty="0">
                          <a:solidFill>
                            <a:schemeClr val="tx1"/>
                          </a:solidFill>
                          <a:effectLst/>
                          <a:latin typeface="Arial" panose="020B0604020202020204" pitchFamily="34" charset="0"/>
                          <a:ea typeface="+mn-ea"/>
                          <a:cs typeface="Arial" panose="020B0604020202020204" pitchFamily="34" charset="0"/>
                        </a:rPr>
                        <a:t>flashes red</a:t>
                      </a:r>
                    </a:p>
                    <a:p>
                      <a:pPr marL="171450" indent="-171450">
                        <a:buFont typeface="Wingdings" pitchFamily="2" charset="2"/>
                        <a:buChar char="§"/>
                      </a:pPr>
                      <a:r>
                        <a:rPr lang="en-US" sz="1200" b="0" i="0" kern="1200" dirty="0">
                          <a:solidFill>
                            <a:schemeClr val="tx1"/>
                          </a:solidFill>
                          <a:effectLst/>
                          <a:latin typeface="Arial" panose="020B0604020202020204" pitchFamily="34" charset="0"/>
                          <a:ea typeface="+mn-ea"/>
                          <a:cs typeface="Arial" panose="020B0604020202020204" pitchFamily="34" charset="0"/>
                        </a:rPr>
                        <a:t>In Bar Graph view, the graph increments turn red</a:t>
                      </a:r>
                    </a:p>
                    <a:p>
                      <a:pPr marL="171450" indent="-171450">
                        <a:buFont typeface="Wingdings" pitchFamily="2" charset="2"/>
                        <a:buChar char="§"/>
                      </a:pPr>
                      <a:r>
                        <a:rPr lang="en-US" sz="1200" b="0" i="0" kern="1200" dirty="0">
                          <a:solidFill>
                            <a:schemeClr val="tx1"/>
                          </a:solidFill>
                          <a:effectLst/>
                          <a:latin typeface="Arial" panose="020B0604020202020204" pitchFamily="34" charset="0"/>
                          <a:ea typeface="+mn-ea"/>
                          <a:cs typeface="Arial" panose="020B0604020202020204" pitchFamily="34" charset="0"/>
                        </a:rPr>
                        <a:t>If installed and set to activate for fail, strobe flashes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 typeface="Wingdings" charset="0"/>
                        <a:buChar char="§"/>
                        <a:tabLst/>
                      </a:pPr>
                      <a:r>
                        <a:rPr kumimoji="0" lang="en-US" sz="1200" b="0" i="0" u="none" strike="noStrike" cap="none" normalizeH="0" baseline="0" dirty="0">
                          <a:ln>
                            <a:noFill/>
                          </a:ln>
                          <a:solidFill>
                            <a:schemeClr val="tx1"/>
                          </a:solidFill>
                          <a:effectLst/>
                          <a:latin typeface="Arial" charset="0"/>
                          <a:ea typeface="ＭＳ Ｐゴシック" charset="0"/>
                          <a:cs typeface="ＭＳ Ｐゴシック" charset="0"/>
                        </a:rPr>
                        <a:t>Steady tone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961676">
                <a:tc>
                  <a:txBody>
                    <a:bodyPr/>
                    <a:lstStyle/>
                    <a:p>
                      <a:pPr marL="0" marR="0" lvl="0" indent="0" algn="ctr" defTabSz="914400" rtl="0" eaLnBrk="1" fontAlgn="base" latinLnBrk="0" hangingPunct="1">
                        <a:lnSpc>
                          <a:spcPct val="100000"/>
                        </a:lnSpc>
                        <a:spcBef>
                          <a:spcPct val="20000"/>
                        </a:spcBef>
                        <a:spcAft>
                          <a:spcPct val="0"/>
                        </a:spcAft>
                        <a:buClrTx/>
                        <a:buSzTx/>
                        <a:buFont typeface="Wingdings" charset="0"/>
                        <a:buNone/>
                        <a:tabLst/>
                      </a:pPr>
                      <a:r>
                        <a:rPr kumimoji="0" lang="en-US" sz="1200" b="0" i="0" u="none" strike="noStrike" cap="none" normalizeH="0" baseline="0" dirty="0">
                          <a:ln>
                            <a:noFill/>
                          </a:ln>
                          <a:solidFill>
                            <a:schemeClr val="tx1"/>
                          </a:solidFill>
                          <a:effectLst/>
                          <a:latin typeface="Arial" charset="0"/>
                          <a:ea typeface="ＭＳ Ｐゴシック" charset="0"/>
                          <a:cs typeface="ＭＳ Ｐゴシック" charset="0"/>
                        </a:rPr>
                        <a:t>Low Battery</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 typeface="Wingdings" charset="0"/>
                        <a:buChar char="§"/>
                        <a:tabLst/>
                      </a:pPr>
                      <a:r>
                        <a:rPr kumimoji="0" lang="en-US" sz="1200" b="0" i="0" u="none" strike="noStrike" cap="none" normalizeH="0" baseline="0" dirty="0">
                          <a:ln>
                            <a:noFill/>
                          </a:ln>
                          <a:solidFill>
                            <a:schemeClr val="tx1"/>
                          </a:solidFill>
                          <a:effectLst/>
                          <a:latin typeface="Arial" charset="0"/>
                          <a:ea typeface="ＭＳ Ｐゴシック" charset="0"/>
                          <a:cs typeface="ＭＳ Ｐゴシック" charset="0"/>
                        </a:rPr>
                        <a:t>No AC power and DC power source (primary or backup) less than 18.5 volts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 typeface="Wingdings" charset="0"/>
                        <a:buChar char="§"/>
                        <a:tabLst/>
                      </a:pPr>
                      <a:r>
                        <a:rPr kumimoji="0" lang="en-US" sz="1200" b="0" i="0" u="none" strike="noStrike" cap="none" normalizeH="0" baseline="0" dirty="0">
                          <a:ln>
                            <a:noFill/>
                          </a:ln>
                          <a:solidFill>
                            <a:schemeClr val="tx1"/>
                          </a:solidFill>
                          <a:effectLst/>
                          <a:latin typeface="Arial" charset="0"/>
                          <a:ea typeface="ＭＳ Ｐゴシック" charset="0"/>
                          <a:cs typeface="ＭＳ Ｐゴシック" charset="0"/>
                        </a:rPr>
                        <a:t>Display shows </a:t>
                      </a:r>
                      <a:r>
                        <a:rPr kumimoji="0" lang="en-US" sz="1200" b="1" i="0" u="none" strike="noStrike" cap="none" normalizeH="0" baseline="0" dirty="0">
                          <a:ln>
                            <a:noFill/>
                          </a:ln>
                          <a:solidFill>
                            <a:schemeClr val="tx1"/>
                          </a:solidFill>
                          <a:effectLst/>
                          <a:latin typeface="Arial" charset="0"/>
                          <a:ea typeface="ＭＳ Ｐゴシック" charset="0"/>
                          <a:cs typeface="ＭＳ Ｐゴシック" charset="0"/>
                        </a:rPr>
                        <a:t>Low Power Standby </a:t>
                      </a:r>
                      <a:r>
                        <a:rPr kumimoji="0" lang="en-US" sz="1200" b="0" i="0" u="none" strike="noStrike" cap="none" normalizeH="0" baseline="0" dirty="0">
                          <a:ln>
                            <a:noFill/>
                          </a:ln>
                          <a:solidFill>
                            <a:schemeClr val="tx1"/>
                          </a:solidFill>
                          <a:effectLst/>
                          <a:latin typeface="Arial" charset="0"/>
                          <a:ea typeface="ＭＳ Ｐゴシック" charset="0"/>
                          <a:cs typeface="ＭＳ Ｐゴシック" charset="0"/>
                        </a:rPr>
                        <a:t>message and the input DC voltage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 typeface="Wingdings" charset="0"/>
                        <a:buChar char="§"/>
                        <a:tabLst/>
                      </a:pPr>
                      <a:r>
                        <a:rPr kumimoji="0" lang="en-US" sz="1200" b="0" i="0" u="none" strike="noStrike" cap="none" normalizeH="0" baseline="0" dirty="0">
                          <a:ln>
                            <a:noFill/>
                          </a:ln>
                          <a:solidFill>
                            <a:schemeClr val="tx1"/>
                          </a:solidFill>
                          <a:effectLst/>
                          <a:latin typeface="Arial" charset="0"/>
                          <a:ea typeface="ＭＳ Ｐゴシック" charset="0"/>
                          <a:cs typeface="ＭＳ Ｐゴシック" charset="0"/>
                        </a:rPr>
                        <a:t>None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sp>
        <p:nvSpPr>
          <p:cNvPr id="2" name="Slide Number Placeholder 1">
            <a:extLst>
              <a:ext uri="{FF2B5EF4-FFF2-40B4-BE49-F238E27FC236}">
                <a16:creationId xmlns:a16="http://schemas.microsoft.com/office/drawing/2014/main" id="{DC82362F-A50F-CFED-27C4-8B43E6C67324}"/>
              </a:ext>
            </a:extLst>
          </p:cNvPr>
          <p:cNvSpPr>
            <a:spLocks noGrp="1"/>
          </p:cNvSpPr>
          <p:nvPr>
            <p:ph type="sldNum" sz="quarter" idx="12"/>
          </p:nvPr>
        </p:nvSpPr>
        <p:spPr/>
        <p:txBody>
          <a:bodyPr/>
          <a:lstStyle/>
          <a:p>
            <a:fld id="{E978D400-3AD1-5849-ABFC-8F9AFA5999A3}" type="slidenum">
              <a:rPr lang="en-US" smtClean="0"/>
              <a:t>6</a:t>
            </a:fld>
            <a:endParaRPr lang="en-US"/>
          </a:p>
        </p:txBody>
      </p:sp>
    </p:spTree>
    <p:extLst>
      <p:ext uri="{BB962C8B-B14F-4D97-AF65-F5344CB8AC3E}">
        <p14:creationId xmlns:p14="http://schemas.microsoft.com/office/powerpoint/2010/main" val="289890357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89CDB0-F32D-2953-EB84-9FC44C3741CF}"/>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2F79A054-E61F-8AEE-A063-6A9B5C0E5A14}"/>
              </a:ext>
            </a:extLst>
          </p:cNvPr>
          <p:cNvPicPr>
            <a:picLocks noChangeAspect="1"/>
          </p:cNvPicPr>
          <p:nvPr/>
        </p:nvPicPr>
        <p:blipFill>
          <a:blip r:embed="rId3"/>
          <a:srcRect/>
          <a:stretch/>
        </p:blipFill>
        <p:spPr>
          <a:xfrm>
            <a:off x="5945632" y="1601305"/>
            <a:ext cx="6084579" cy="3695623"/>
          </a:xfrm>
          <a:prstGeom prst="rect">
            <a:avLst/>
          </a:prstGeom>
        </p:spPr>
      </p:pic>
      <p:sp>
        <p:nvSpPr>
          <p:cNvPr id="3" name="TextBox 2">
            <a:extLst>
              <a:ext uri="{FF2B5EF4-FFF2-40B4-BE49-F238E27FC236}">
                <a16:creationId xmlns:a16="http://schemas.microsoft.com/office/drawing/2014/main" id="{194F38A5-F6BD-FE26-6B82-85145DA309BC}"/>
              </a:ext>
            </a:extLst>
          </p:cNvPr>
          <p:cNvSpPr txBox="1"/>
          <p:nvPr/>
        </p:nvSpPr>
        <p:spPr>
          <a:xfrm>
            <a:off x="156518" y="2542147"/>
            <a:ext cx="5790838" cy="2031325"/>
          </a:xfrm>
          <a:prstGeom prst="rect">
            <a:avLst/>
          </a:prstGeom>
          <a:noFill/>
        </p:spPr>
        <p:txBody>
          <a:bodyPr wrap="square" rtlCol="0">
            <a:spAutoFit/>
          </a:bodyPr>
          <a:lstStyle/>
          <a:p>
            <a:pPr marL="285750" indent="-285750">
              <a:buFont typeface="Wingdings" pitchFamily="2" charset="2"/>
              <a:buChar char="§"/>
            </a:pPr>
            <a:r>
              <a:rPr lang="en-US" u="sng" dirty="0">
                <a:effectLst/>
                <a:latin typeface="Arial" panose="020B0604020202020204" pitchFamily="34" charset="0"/>
                <a:cs typeface="Arial" panose="020B0604020202020204" pitchFamily="34" charset="0"/>
              </a:rPr>
              <a:t>To add a Custom Gas</a:t>
            </a:r>
          </a:p>
          <a:p>
            <a:pPr marL="742950" lvl="1" indent="-285750">
              <a:buFont typeface="Wingdings" pitchFamily="2" charset="2"/>
              <a:buChar char="§"/>
            </a:pPr>
            <a:r>
              <a:rPr lang="en-US" dirty="0">
                <a:latin typeface="Arial" panose="020B0604020202020204" pitchFamily="34" charset="0"/>
                <a:cs typeface="Arial" panose="020B0604020202020204" pitchFamily="34" charset="0"/>
              </a:rPr>
              <a:t>Press </a:t>
            </a:r>
            <a:r>
              <a:rPr lang="en-US" b="1" dirty="0">
                <a:latin typeface="Arial" panose="020B0604020202020204" pitchFamily="34" charset="0"/>
                <a:cs typeface="Arial" panose="020B0604020202020204" pitchFamily="34" charset="0"/>
              </a:rPr>
              <a:t>Add Gas</a:t>
            </a:r>
          </a:p>
          <a:p>
            <a:pPr marL="742950" lvl="1" indent="-285750">
              <a:buFont typeface="Wingdings" pitchFamily="2" charset="2"/>
              <a:buChar char="§"/>
            </a:pPr>
            <a:r>
              <a:rPr lang="en-US" dirty="0">
                <a:latin typeface="Arial" panose="020B0604020202020204" pitchFamily="34" charset="0"/>
                <a:cs typeface="Arial" panose="020B0604020202020204" pitchFamily="34" charset="0"/>
              </a:rPr>
              <a:t>Type in the desired custom gas name.</a:t>
            </a:r>
          </a:p>
          <a:p>
            <a:pPr marL="742950" lvl="1" indent="-285750">
              <a:buFont typeface="Wingdings" pitchFamily="2" charset="2"/>
              <a:buChar char="§"/>
            </a:pPr>
            <a:r>
              <a:rPr lang="en-US" dirty="0">
                <a:latin typeface="Arial" panose="020B0604020202020204" pitchFamily="34" charset="0"/>
                <a:cs typeface="Arial" panose="020B0604020202020204" pitchFamily="34" charset="0"/>
              </a:rPr>
              <a:t>Press </a:t>
            </a:r>
            <a:r>
              <a:rPr lang="en-US" b="1" dirty="0">
                <a:latin typeface="Arial" panose="020B0604020202020204" pitchFamily="34" charset="0"/>
                <a:cs typeface="Arial" panose="020B0604020202020204" pitchFamily="34" charset="0"/>
              </a:rPr>
              <a:t>Enter.</a:t>
            </a:r>
          </a:p>
          <a:p>
            <a:pPr marL="742950" lvl="1" indent="-285750">
              <a:buFont typeface="Wingdings" pitchFamily="2" charset="2"/>
              <a:buChar char="§"/>
            </a:pPr>
            <a:r>
              <a:rPr lang="en-US" dirty="0">
                <a:latin typeface="Arial" panose="020B0604020202020204" pitchFamily="34" charset="0"/>
                <a:cs typeface="Arial" panose="020B0604020202020204" pitchFamily="34" charset="0"/>
              </a:rPr>
              <a:t>The custom gas name appears under the Custom Gases section on the screen.</a:t>
            </a:r>
            <a:br>
              <a:rPr lang="en-US" dirty="0">
                <a:latin typeface="Arial" panose="020B0604020202020204" pitchFamily="34" charset="0"/>
                <a:cs typeface="Arial" panose="020B0604020202020204" pitchFamily="34" charset="0"/>
              </a:rPr>
            </a:br>
            <a:endParaRPr lang="en-US" dirty="0">
              <a:latin typeface="Arial" panose="020B0604020202020204" pitchFamily="34" charset="0"/>
              <a:cs typeface="Arial" panose="020B0604020202020204" pitchFamily="34" charset="0"/>
            </a:endParaRPr>
          </a:p>
        </p:txBody>
      </p:sp>
      <p:sp>
        <p:nvSpPr>
          <p:cNvPr id="2" name="Rectangle 2">
            <a:extLst>
              <a:ext uri="{FF2B5EF4-FFF2-40B4-BE49-F238E27FC236}">
                <a16:creationId xmlns:a16="http://schemas.microsoft.com/office/drawing/2014/main" id="{4DB7808A-687E-D9EE-05F2-2155585A4EFF}"/>
              </a:ext>
            </a:extLst>
          </p:cNvPr>
          <p:cNvSpPr txBox="1">
            <a:spLocks noChangeArrowheads="1"/>
          </p:cNvSpPr>
          <p:nvPr/>
        </p:nvSpPr>
        <p:spPr>
          <a:xfrm>
            <a:off x="1353502" y="426309"/>
            <a:ext cx="9484995" cy="685800"/>
          </a:xfrm>
          <a:prstGeom prst="rect">
            <a:avLst/>
          </a:prstGeom>
        </p:spPr>
        <p:txBody>
          <a:bodyPr vert="horz" lIns="91440" tIns="45720" rIns="91440" bIns="45720" rtlCol="0" anchor="ctr">
            <a:normAutofit fontScale="6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latin typeface="Verdana" panose="020B0604030504040204" pitchFamily="34" charset="0"/>
                <a:ea typeface="Verdana" panose="020B0604030504040204" pitchFamily="34" charset="0"/>
                <a:cs typeface="Verdana" panose="020B0604030504040204" pitchFamily="34" charset="0"/>
              </a:rPr>
              <a:t>Creating Custom Ranges, Gases &amp; Units (cont’d) </a:t>
            </a:r>
            <a:endParaRPr lang="en-US" b="1" i="1" dirty="0">
              <a:latin typeface="Verdana" panose="020B0604030504040204" pitchFamily="34" charset="0"/>
              <a:ea typeface="Verdana" panose="020B0604030504040204" pitchFamily="34" charset="0"/>
              <a:cs typeface="Verdana" panose="020B0604030504040204" pitchFamily="34" charset="0"/>
            </a:endParaRPr>
          </a:p>
        </p:txBody>
      </p:sp>
      <p:sp>
        <p:nvSpPr>
          <p:cNvPr id="4" name="Slide Number Placeholder 3">
            <a:extLst>
              <a:ext uri="{FF2B5EF4-FFF2-40B4-BE49-F238E27FC236}">
                <a16:creationId xmlns:a16="http://schemas.microsoft.com/office/drawing/2014/main" id="{28CB1003-CBE5-5DC9-5E4B-898E27A93500}"/>
              </a:ext>
            </a:extLst>
          </p:cNvPr>
          <p:cNvSpPr>
            <a:spLocks noGrp="1"/>
          </p:cNvSpPr>
          <p:nvPr>
            <p:ph type="sldNum" sz="quarter" idx="12"/>
          </p:nvPr>
        </p:nvSpPr>
        <p:spPr/>
        <p:txBody>
          <a:bodyPr/>
          <a:lstStyle/>
          <a:p>
            <a:fld id="{E978D400-3AD1-5849-ABFC-8F9AFA5999A3}" type="slidenum">
              <a:rPr lang="en-US" smtClean="0"/>
              <a:t>60</a:t>
            </a:fld>
            <a:endParaRPr lang="en-US"/>
          </a:p>
        </p:txBody>
      </p:sp>
    </p:spTree>
    <p:extLst>
      <p:ext uri="{BB962C8B-B14F-4D97-AF65-F5344CB8AC3E}">
        <p14:creationId xmlns:p14="http://schemas.microsoft.com/office/powerpoint/2010/main" val="357765183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0BD4BC-6BDA-AC71-D6A4-D4D5952DF30B}"/>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B75BB6D8-D7C9-5AC2-1FB3-183A430FBD6E}"/>
              </a:ext>
            </a:extLst>
          </p:cNvPr>
          <p:cNvPicPr>
            <a:picLocks noChangeAspect="1"/>
          </p:cNvPicPr>
          <p:nvPr/>
        </p:nvPicPr>
        <p:blipFill>
          <a:blip r:embed="rId3"/>
          <a:srcRect/>
          <a:stretch/>
        </p:blipFill>
        <p:spPr>
          <a:xfrm>
            <a:off x="5952231" y="1601305"/>
            <a:ext cx="6071380" cy="3695623"/>
          </a:xfrm>
          <a:prstGeom prst="rect">
            <a:avLst/>
          </a:prstGeom>
        </p:spPr>
      </p:pic>
      <p:sp>
        <p:nvSpPr>
          <p:cNvPr id="3" name="TextBox 2">
            <a:extLst>
              <a:ext uri="{FF2B5EF4-FFF2-40B4-BE49-F238E27FC236}">
                <a16:creationId xmlns:a16="http://schemas.microsoft.com/office/drawing/2014/main" id="{F6410A2C-8E6E-4602-0CB4-14AD7B7F10B3}"/>
              </a:ext>
            </a:extLst>
          </p:cNvPr>
          <p:cNvSpPr txBox="1"/>
          <p:nvPr/>
        </p:nvSpPr>
        <p:spPr>
          <a:xfrm>
            <a:off x="156518" y="1601305"/>
            <a:ext cx="5790838" cy="2031325"/>
          </a:xfrm>
          <a:prstGeom prst="rect">
            <a:avLst/>
          </a:prstGeom>
          <a:noFill/>
        </p:spPr>
        <p:txBody>
          <a:bodyPr wrap="square" rtlCol="0">
            <a:spAutoFit/>
          </a:bodyPr>
          <a:lstStyle/>
          <a:p>
            <a:pPr marL="285750" indent="-285750">
              <a:buFont typeface="Wingdings" pitchFamily="2" charset="2"/>
              <a:buChar char="§"/>
            </a:pPr>
            <a:r>
              <a:rPr lang="en-US" u="sng" dirty="0">
                <a:effectLst/>
                <a:latin typeface="Arial" panose="020B0604020202020204" pitchFamily="34" charset="0"/>
                <a:cs typeface="Arial" panose="020B0604020202020204" pitchFamily="34" charset="0"/>
              </a:rPr>
              <a:t>To add a Custom </a:t>
            </a:r>
            <a:r>
              <a:rPr lang="en-US" u="sng" dirty="0">
                <a:latin typeface="Arial" panose="020B0604020202020204" pitchFamily="34" charset="0"/>
                <a:cs typeface="Arial" panose="020B0604020202020204" pitchFamily="34" charset="0"/>
              </a:rPr>
              <a:t>Unit</a:t>
            </a:r>
            <a:endParaRPr lang="en-US" u="sng" dirty="0">
              <a:effectLst/>
              <a:latin typeface="Arial" panose="020B0604020202020204" pitchFamily="34" charset="0"/>
              <a:cs typeface="Arial" panose="020B0604020202020204" pitchFamily="34" charset="0"/>
            </a:endParaRPr>
          </a:p>
          <a:p>
            <a:pPr marL="742950" lvl="1" indent="-285750">
              <a:buFont typeface="Wingdings" pitchFamily="2" charset="2"/>
              <a:buChar char="§"/>
            </a:pPr>
            <a:r>
              <a:rPr lang="en-US" dirty="0">
                <a:latin typeface="Arial" panose="020B0604020202020204" pitchFamily="34" charset="0"/>
                <a:cs typeface="Arial" panose="020B0604020202020204" pitchFamily="34" charset="0"/>
              </a:rPr>
              <a:t>Press </a:t>
            </a:r>
            <a:r>
              <a:rPr lang="en-US" b="1" dirty="0">
                <a:latin typeface="Arial" panose="020B0604020202020204" pitchFamily="34" charset="0"/>
                <a:cs typeface="Arial" panose="020B0604020202020204" pitchFamily="34" charset="0"/>
              </a:rPr>
              <a:t>Add Unit.</a:t>
            </a:r>
          </a:p>
          <a:p>
            <a:pPr marL="742950" lvl="1" indent="-285750">
              <a:buFont typeface="Wingdings" pitchFamily="2" charset="2"/>
              <a:buChar char="§"/>
            </a:pPr>
            <a:r>
              <a:rPr lang="en-US" dirty="0">
                <a:latin typeface="Arial" panose="020B0604020202020204" pitchFamily="34" charset="0"/>
                <a:cs typeface="Arial" panose="020B0604020202020204" pitchFamily="34" charset="0"/>
              </a:rPr>
              <a:t>Type in the desired custom gas name.</a:t>
            </a:r>
          </a:p>
          <a:p>
            <a:pPr marL="742950" lvl="1" indent="-285750">
              <a:buFont typeface="Wingdings" pitchFamily="2" charset="2"/>
              <a:buChar char="§"/>
            </a:pPr>
            <a:r>
              <a:rPr lang="en-US" dirty="0">
                <a:latin typeface="Arial" panose="020B0604020202020204" pitchFamily="34" charset="0"/>
                <a:cs typeface="Arial" panose="020B0604020202020204" pitchFamily="34" charset="0"/>
              </a:rPr>
              <a:t>Press </a:t>
            </a:r>
            <a:r>
              <a:rPr lang="en-US" b="1" dirty="0">
                <a:latin typeface="Arial" panose="020B0604020202020204" pitchFamily="34" charset="0"/>
                <a:cs typeface="Arial" panose="020B0604020202020204" pitchFamily="34" charset="0"/>
              </a:rPr>
              <a:t>Enter.</a:t>
            </a:r>
          </a:p>
          <a:p>
            <a:pPr marL="742950" lvl="1" indent="-285750">
              <a:buFont typeface="Wingdings" pitchFamily="2" charset="2"/>
              <a:buChar char="§"/>
            </a:pPr>
            <a:r>
              <a:rPr lang="en-US" dirty="0">
                <a:latin typeface="Arial" panose="020B0604020202020204" pitchFamily="34" charset="0"/>
                <a:cs typeface="Arial" panose="020B0604020202020204" pitchFamily="34" charset="0"/>
              </a:rPr>
              <a:t>The custom unit appears under the Custom Units section on the screen.</a:t>
            </a:r>
            <a:br>
              <a:rPr lang="en-US" dirty="0">
                <a:latin typeface="Arial" panose="020B0604020202020204" pitchFamily="34" charset="0"/>
                <a:cs typeface="Arial" panose="020B0604020202020204" pitchFamily="34" charset="0"/>
              </a:rPr>
            </a:br>
            <a:endParaRPr lang="en-US" dirty="0">
              <a:latin typeface="Arial" panose="020B0604020202020204" pitchFamily="34" charset="0"/>
              <a:cs typeface="Arial" panose="020B0604020202020204" pitchFamily="34" charset="0"/>
            </a:endParaRPr>
          </a:p>
        </p:txBody>
      </p:sp>
      <p:sp>
        <p:nvSpPr>
          <p:cNvPr id="2" name="Rectangle 2">
            <a:extLst>
              <a:ext uri="{FF2B5EF4-FFF2-40B4-BE49-F238E27FC236}">
                <a16:creationId xmlns:a16="http://schemas.microsoft.com/office/drawing/2014/main" id="{79A60881-387E-B70F-3B8F-26990D3F546F}"/>
              </a:ext>
            </a:extLst>
          </p:cNvPr>
          <p:cNvSpPr txBox="1">
            <a:spLocks noChangeArrowheads="1"/>
          </p:cNvSpPr>
          <p:nvPr/>
        </p:nvSpPr>
        <p:spPr>
          <a:xfrm>
            <a:off x="1353502" y="426309"/>
            <a:ext cx="9484995" cy="685800"/>
          </a:xfrm>
          <a:prstGeom prst="rect">
            <a:avLst/>
          </a:prstGeom>
        </p:spPr>
        <p:txBody>
          <a:bodyPr vert="horz" lIns="91440" tIns="45720" rIns="91440" bIns="45720" rtlCol="0" anchor="ctr">
            <a:normAutofit fontScale="6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latin typeface="Verdana" panose="020B0604030504040204" pitchFamily="34" charset="0"/>
                <a:ea typeface="Verdana" panose="020B0604030504040204" pitchFamily="34" charset="0"/>
                <a:cs typeface="Verdana" panose="020B0604030504040204" pitchFamily="34" charset="0"/>
              </a:rPr>
              <a:t>Creating Custom Ranges, Gases &amp; Units (cont’d) </a:t>
            </a:r>
            <a:endParaRPr lang="en-US" b="1" i="1" dirty="0">
              <a:latin typeface="Verdana" panose="020B0604030504040204" pitchFamily="34" charset="0"/>
              <a:ea typeface="Verdana" panose="020B0604030504040204" pitchFamily="34" charset="0"/>
              <a:cs typeface="Verdana" panose="020B0604030504040204" pitchFamily="34" charset="0"/>
            </a:endParaRPr>
          </a:p>
        </p:txBody>
      </p:sp>
      <p:sp>
        <p:nvSpPr>
          <p:cNvPr id="4" name="TextBox 3">
            <a:extLst>
              <a:ext uri="{FF2B5EF4-FFF2-40B4-BE49-F238E27FC236}">
                <a16:creationId xmlns:a16="http://schemas.microsoft.com/office/drawing/2014/main" id="{E7CC7C09-E7CD-3605-A2DF-3EFA9B734428}"/>
              </a:ext>
            </a:extLst>
          </p:cNvPr>
          <p:cNvSpPr txBox="1"/>
          <p:nvPr/>
        </p:nvSpPr>
        <p:spPr>
          <a:xfrm>
            <a:off x="168389" y="4097752"/>
            <a:ext cx="5790838" cy="2308324"/>
          </a:xfrm>
          <a:prstGeom prst="rect">
            <a:avLst/>
          </a:prstGeom>
          <a:noFill/>
        </p:spPr>
        <p:txBody>
          <a:bodyPr wrap="square" rtlCol="0">
            <a:spAutoFit/>
          </a:bodyPr>
          <a:lstStyle/>
          <a:p>
            <a:pPr marL="285750" indent="-285750">
              <a:buFont typeface="Wingdings" pitchFamily="2" charset="2"/>
              <a:buChar char="§"/>
            </a:pPr>
            <a:r>
              <a:rPr lang="en-US" b="1" u="sng" dirty="0">
                <a:solidFill>
                  <a:srgbClr val="FF0000"/>
                </a:solidFill>
                <a:effectLst/>
                <a:latin typeface="Arial" panose="020B0604020202020204" pitchFamily="34" charset="0"/>
                <a:cs typeface="Arial" panose="020B0604020202020204" pitchFamily="34" charset="0"/>
              </a:rPr>
              <a:t>To DELETE </a:t>
            </a:r>
            <a:r>
              <a:rPr lang="en-US" u="sng" dirty="0">
                <a:effectLst/>
                <a:latin typeface="Arial" panose="020B0604020202020204" pitchFamily="34" charset="0"/>
                <a:cs typeface="Arial" panose="020B0604020202020204" pitchFamily="34" charset="0"/>
              </a:rPr>
              <a:t>a customer gas/range, custom gas, or custom unit:</a:t>
            </a:r>
          </a:p>
          <a:p>
            <a:pPr marL="742950" lvl="1" indent="-285750">
              <a:buFont typeface="Wingdings" pitchFamily="2" charset="2"/>
              <a:buChar char="§"/>
            </a:pPr>
            <a:r>
              <a:rPr lang="en-US" dirty="0">
                <a:latin typeface="Arial" panose="020B0604020202020204" pitchFamily="34" charset="0"/>
                <a:cs typeface="Arial" panose="020B0604020202020204" pitchFamily="34" charset="0"/>
              </a:rPr>
              <a:t>Select the gas range, gas, or unit you want to delete.</a:t>
            </a:r>
          </a:p>
          <a:p>
            <a:pPr marL="742950" lvl="1" indent="-285750">
              <a:buFont typeface="Wingdings" pitchFamily="2" charset="2"/>
              <a:buChar char="§"/>
            </a:pPr>
            <a:r>
              <a:rPr lang="en-US" dirty="0">
                <a:latin typeface="Arial" panose="020B0604020202020204" pitchFamily="34" charset="0"/>
                <a:cs typeface="Arial" panose="020B0604020202020204" pitchFamily="34" charset="0"/>
              </a:rPr>
              <a:t>Press </a:t>
            </a:r>
            <a:r>
              <a:rPr lang="en-US" b="1" dirty="0">
                <a:latin typeface="Arial" panose="020B0604020202020204" pitchFamily="34" charset="0"/>
                <a:cs typeface="Arial" panose="020B0604020202020204" pitchFamily="34" charset="0"/>
              </a:rPr>
              <a:t>Delete Gas/Range</a:t>
            </a:r>
            <a:r>
              <a:rPr lang="en-US" dirty="0">
                <a:latin typeface="Arial" panose="020B0604020202020204" pitchFamily="34" charset="0"/>
                <a:cs typeface="Arial" panose="020B0604020202020204" pitchFamily="34" charset="0"/>
              </a:rPr>
              <a:t>, </a:t>
            </a:r>
            <a:r>
              <a:rPr lang="en-US" b="1" dirty="0">
                <a:latin typeface="Arial" panose="020B0604020202020204" pitchFamily="34" charset="0"/>
                <a:cs typeface="Arial" panose="020B0604020202020204" pitchFamily="34" charset="0"/>
              </a:rPr>
              <a:t>Delete Gas</a:t>
            </a:r>
            <a:r>
              <a:rPr lang="en-US" dirty="0">
                <a:latin typeface="Arial" panose="020B0604020202020204" pitchFamily="34" charset="0"/>
                <a:cs typeface="Arial" panose="020B0604020202020204" pitchFamily="34" charset="0"/>
              </a:rPr>
              <a:t>, or </a:t>
            </a:r>
            <a:r>
              <a:rPr lang="en-US" b="1" dirty="0">
                <a:latin typeface="Arial" panose="020B0604020202020204" pitchFamily="34" charset="0"/>
                <a:cs typeface="Arial" panose="020B0604020202020204" pitchFamily="34" charset="0"/>
              </a:rPr>
              <a:t>Delete Unit</a:t>
            </a:r>
            <a:r>
              <a:rPr lang="en-US" dirty="0">
                <a:latin typeface="Arial" panose="020B0604020202020204" pitchFamily="34" charset="0"/>
                <a:cs typeface="Arial" panose="020B0604020202020204" pitchFamily="34" charset="0"/>
              </a:rPr>
              <a:t>.</a:t>
            </a:r>
          </a:p>
          <a:p>
            <a:pPr marL="742950" lvl="1" indent="-285750">
              <a:buFont typeface="Wingdings" pitchFamily="2" charset="2"/>
              <a:buChar char="§"/>
            </a:pPr>
            <a:r>
              <a:rPr lang="en-US" dirty="0">
                <a:latin typeface="Arial" panose="020B0604020202020204" pitchFamily="34" charset="0"/>
                <a:cs typeface="Arial" panose="020B0604020202020204" pitchFamily="34" charset="0"/>
              </a:rPr>
              <a:t>Press </a:t>
            </a:r>
            <a:r>
              <a:rPr lang="en-US" b="1" dirty="0">
                <a:latin typeface="Arial" panose="020B0604020202020204" pitchFamily="34" charset="0"/>
                <a:cs typeface="Arial" panose="020B0604020202020204" pitchFamily="34" charset="0"/>
              </a:rPr>
              <a:t>Save Changes</a:t>
            </a:r>
            <a:r>
              <a:rPr lang="en-US" dirty="0">
                <a:latin typeface="Arial" panose="020B0604020202020204" pitchFamily="34" charset="0"/>
                <a:cs typeface="Arial" panose="020B0604020202020204" pitchFamily="34" charset="0"/>
              </a:rPr>
              <a:t>.</a:t>
            </a:r>
            <a:br>
              <a:rPr lang="en-US" dirty="0">
                <a:latin typeface="Arial" panose="020B0604020202020204" pitchFamily="34" charset="0"/>
                <a:cs typeface="Arial" panose="020B0604020202020204" pitchFamily="34" charset="0"/>
              </a:rPr>
            </a:br>
            <a:endParaRPr lang="en-US" dirty="0">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06700A21-039B-08D8-7847-69E38A6BB447}"/>
              </a:ext>
            </a:extLst>
          </p:cNvPr>
          <p:cNvSpPr txBox="1"/>
          <p:nvPr/>
        </p:nvSpPr>
        <p:spPr>
          <a:xfrm>
            <a:off x="6232773" y="5684319"/>
            <a:ext cx="5790838" cy="1077218"/>
          </a:xfrm>
          <a:prstGeom prst="rect">
            <a:avLst/>
          </a:prstGeom>
          <a:noFill/>
        </p:spPr>
        <p:txBody>
          <a:bodyPr wrap="square" rtlCol="0">
            <a:spAutoFit/>
          </a:bodyPr>
          <a:lstStyle/>
          <a:p>
            <a:pPr marL="285750" indent="-285750">
              <a:buFont typeface="Wingdings" pitchFamily="2" charset="2"/>
              <a:buChar char="§"/>
            </a:pPr>
            <a:r>
              <a:rPr lang="en-US" sz="1600" dirty="0">
                <a:effectLst/>
                <a:latin typeface="Arial" panose="020B0604020202020204" pitchFamily="34" charset="0"/>
                <a:cs typeface="Arial" panose="020B0604020202020204" pitchFamily="34" charset="0"/>
              </a:rPr>
              <a:t>Press the arrow in the upper left corner to return to Setup Mode.</a:t>
            </a:r>
          </a:p>
          <a:p>
            <a:pPr marL="285750" indent="-285750">
              <a:buFont typeface="Wingdings" pitchFamily="2" charset="2"/>
              <a:buChar char="§"/>
            </a:pPr>
            <a:r>
              <a:rPr lang="en-US" sz="1600" dirty="0">
                <a:latin typeface="Arial" panose="020B0604020202020204" pitchFamily="34" charset="0"/>
                <a:cs typeface="Arial" panose="020B0604020202020204" pitchFamily="34" charset="0"/>
              </a:rPr>
              <a:t>Press the home icon in the upper right corner to return to normal operation.</a:t>
            </a:r>
            <a:endParaRPr lang="en-US" sz="1600" dirty="0">
              <a:effectLst/>
              <a:latin typeface="Arial" panose="020B0604020202020204" pitchFamily="34" charset="0"/>
              <a:cs typeface="Arial" panose="020B0604020202020204" pitchFamily="34" charset="0"/>
            </a:endParaRPr>
          </a:p>
        </p:txBody>
      </p:sp>
      <p:sp>
        <p:nvSpPr>
          <p:cNvPr id="5" name="Slide Number Placeholder 4">
            <a:extLst>
              <a:ext uri="{FF2B5EF4-FFF2-40B4-BE49-F238E27FC236}">
                <a16:creationId xmlns:a16="http://schemas.microsoft.com/office/drawing/2014/main" id="{3DA9756E-3B2D-A5B1-9EAB-3BBEA1AB8200}"/>
              </a:ext>
            </a:extLst>
          </p:cNvPr>
          <p:cNvSpPr>
            <a:spLocks noGrp="1"/>
          </p:cNvSpPr>
          <p:nvPr>
            <p:ph type="sldNum" sz="quarter" idx="12"/>
          </p:nvPr>
        </p:nvSpPr>
        <p:spPr/>
        <p:txBody>
          <a:bodyPr/>
          <a:lstStyle/>
          <a:p>
            <a:fld id="{E978D400-3AD1-5849-ABFC-8F9AFA5999A3}" type="slidenum">
              <a:rPr lang="en-US" smtClean="0"/>
              <a:t>61</a:t>
            </a:fld>
            <a:endParaRPr lang="en-US"/>
          </a:p>
        </p:txBody>
      </p:sp>
    </p:spTree>
    <p:extLst>
      <p:ext uri="{BB962C8B-B14F-4D97-AF65-F5344CB8AC3E}">
        <p14:creationId xmlns:p14="http://schemas.microsoft.com/office/powerpoint/2010/main" val="352032954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E91367-A476-C751-509A-D42EA9E6F0DD}"/>
            </a:ext>
          </a:extLst>
        </p:cNvPr>
        <p:cNvGrpSpPr/>
        <p:nvPr/>
      </p:nvGrpSpPr>
      <p:grpSpPr>
        <a:xfrm>
          <a:off x="0" y="0"/>
          <a:ext cx="0" cy="0"/>
          <a:chOff x="0" y="0"/>
          <a:chExt cx="0" cy="0"/>
        </a:xfrm>
      </p:grpSpPr>
      <p:sp>
        <p:nvSpPr>
          <p:cNvPr id="5" name="Rectangle 2">
            <a:extLst>
              <a:ext uri="{FF2B5EF4-FFF2-40B4-BE49-F238E27FC236}">
                <a16:creationId xmlns:a16="http://schemas.microsoft.com/office/drawing/2014/main" id="{F69EFD18-46DA-CC1C-1520-BC2869D11ADB}"/>
              </a:ext>
            </a:extLst>
          </p:cNvPr>
          <p:cNvSpPr txBox="1">
            <a:spLocks noChangeArrowheads="1"/>
          </p:cNvSpPr>
          <p:nvPr/>
        </p:nvSpPr>
        <p:spPr>
          <a:xfrm>
            <a:off x="2209800" y="426309"/>
            <a:ext cx="7772400" cy="685800"/>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latin typeface="Verdana" panose="020B0604030504040204" pitchFamily="34" charset="0"/>
                <a:ea typeface="Verdana" panose="020B0604030504040204" pitchFamily="34" charset="0"/>
                <a:cs typeface="Verdana" panose="020B0604030504040204" pitchFamily="34" charset="0"/>
              </a:rPr>
              <a:t>Assigning Main Relays</a:t>
            </a:r>
            <a:endParaRPr lang="en-US" b="1" i="1" dirty="0">
              <a:latin typeface="Verdana" panose="020B0604030504040204" pitchFamily="34" charset="0"/>
              <a:ea typeface="Verdana" panose="020B0604030504040204" pitchFamily="34" charset="0"/>
              <a:cs typeface="Verdana" panose="020B0604030504040204" pitchFamily="34" charset="0"/>
            </a:endParaRPr>
          </a:p>
        </p:txBody>
      </p:sp>
      <p:pic>
        <p:nvPicPr>
          <p:cNvPr id="6" name="Picture 5">
            <a:extLst>
              <a:ext uri="{FF2B5EF4-FFF2-40B4-BE49-F238E27FC236}">
                <a16:creationId xmlns:a16="http://schemas.microsoft.com/office/drawing/2014/main" id="{DB6DF372-CA0E-C54A-320C-1A67C7A94E52}"/>
              </a:ext>
            </a:extLst>
          </p:cNvPr>
          <p:cNvPicPr>
            <a:picLocks noChangeAspect="1"/>
          </p:cNvPicPr>
          <p:nvPr/>
        </p:nvPicPr>
        <p:blipFill>
          <a:blip r:embed="rId3"/>
          <a:srcRect/>
          <a:stretch/>
        </p:blipFill>
        <p:spPr>
          <a:xfrm>
            <a:off x="5936848" y="1598574"/>
            <a:ext cx="6102148" cy="3701085"/>
          </a:xfrm>
          <a:prstGeom prst="rect">
            <a:avLst/>
          </a:prstGeom>
        </p:spPr>
      </p:pic>
      <p:sp>
        <p:nvSpPr>
          <p:cNvPr id="2" name="TextBox 1">
            <a:extLst>
              <a:ext uri="{FF2B5EF4-FFF2-40B4-BE49-F238E27FC236}">
                <a16:creationId xmlns:a16="http://schemas.microsoft.com/office/drawing/2014/main" id="{0984B9FF-712B-2DFE-77E8-F3E8C8897A45}"/>
              </a:ext>
            </a:extLst>
          </p:cNvPr>
          <p:cNvSpPr txBox="1"/>
          <p:nvPr/>
        </p:nvSpPr>
        <p:spPr>
          <a:xfrm>
            <a:off x="0" y="2529125"/>
            <a:ext cx="5790838" cy="2585323"/>
          </a:xfrm>
          <a:prstGeom prst="rect">
            <a:avLst/>
          </a:prstGeom>
          <a:noFill/>
        </p:spPr>
        <p:txBody>
          <a:bodyPr wrap="square" rtlCol="0">
            <a:spAutoFit/>
          </a:bodyPr>
          <a:lstStyle/>
          <a:p>
            <a:pPr marL="285750" indent="-285750">
              <a:buFont typeface="Wingdings" pitchFamily="2" charset="2"/>
              <a:buChar char="§"/>
            </a:pPr>
            <a:r>
              <a:rPr lang="en-US" dirty="0">
                <a:effectLst/>
                <a:latin typeface="Arial" panose="020B0604020202020204" pitchFamily="34" charset="0"/>
                <a:cs typeface="Arial" panose="020B0604020202020204" pitchFamily="34" charset="0"/>
              </a:rPr>
              <a:t>While in normal operation, press </a:t>
            </a:r>
            <a:r>
              <a:rPr lang="en-US" b="1" dirty="0">
                <a:effectLst/>
                <a:latin typeface="Arial" panose="020B0604020202020204" pitchFamily="34" charset="0"/>
                <a:cs typeface="Arial" panose="020B0604020202020204" pitchFamily="34" charset="0"/>
              </a:rPr>
              <a:t>Setup</a:t>
            </a:r>
            <a:r>
              <a:rPr lang="en-US" dirty="0">
                <a:effectLst/>
                <a:latin typeface="Arial" panose="020B0604020202020204" pitchFamily="34" charset="0"/>
                <a:cs typeface="Arial" panose="020B0604020202020204" pitchFamily="34" charset="0"/>
              </a:rPr>
              <a:t>.</a:t>
            </a:r>
          </a:p>
          <a:p>
            <a:pPr marL="285750" indent="-285750">
              <a:buFont typeface="Wingdings" pitchFamily="2" charset="2"/>
              <a:buChar char="§"/>
            </a:pPr>
            <a:endParaRPr lang="en-US" dirty="0">
              <a:effectLst/>
              <a:latin typeface="Arial" panose="020B0604020202020204" pitchFamily="34" charset="0"/>
              <a:cs typeface="Arial" panose="020B0604020202020204" pitchFamily="34" charset="0"/>
            </a:endParaRPr>
          </a:p>
          <a:p>
            <a:pPr marL="285750" indent="-285750">
              <a:buFont typeface="Wingdings" pitchFamily="2" charset="2"/>
              <a:buChar char="§"/>
            </a:pPr>
            <a:r>
              <a:rPr lang="en-US" dirty="0">
                <a:effectLst/>
                <a:latin typeface="Arial" panose="020B0604020202020204" pitchFamily="34" charset="0"/>
                <a:cs typeface="Arial" panose="020B0604020202020204" pitchFamily="34" charset="0"/>
              </a:rPr>
              <a:t>If a password is enabled for Setup Mode, use the keypad to enter the password. The default password is </a:t>
            </a:r>
            <a:r>
              <a:rPr lang="en-US" b="1" dirty="0">
                <a:effectLst/>
                <a:latin typeface="Arial" panose="020B0604020202020204" pitchFamily="34" charset="0"/>
                <a:cs typeface="Arial" panose="020B0604020202020204" pitchFamily="34" charset="0"/>
              </a:rPr>
              <a:t>1234</a:t>
            </a:r>
            <a:r>
              <a:rPr lang="en-US" dirty="0">
                <a:effectLst/>
                <a:latin typeface="Arial" panose="020B0604020202020204" pitchFamily="34" charset="0"/>
                <a:cs typeface="Arial" panose="020B0604020202020204" pitchFamily="34" charset="0"/>
              </a:rPr>
              <a:t>.</a:t>
            </a:r>
          </a:p>
          <a:p>
            <a:pPr marL="285750" indent="-285750">
              <a:buFont typeface="Wingdings" pitchFamily="2" charset="2"/>
              <a:buChar char="§"/>
            </a:pPr>
            <a:endParaRPr lang="en-US" dirty="0">
              <a:latin typeface="Arial" panose="020B0604020202020204" pitchFamily="34" charset="0"/>
              <a:cs typeface="Arial" panose="020B0604020202020204" pitchFamily="34" charset="0"/>
            </a:endParaRPr>
          </a:p>
          <a:p>
            <a:pPr marL="285750" indent="-285750">
              <a:buFont typeface="Wingdings" pitchFamily="2" charset="2"/>
              <a:buChar char="§"/>
            </a:pPr>
            <a:r>
              <a:rPr lang="en-US" dirty="0">
                <a:effectLst/>
                <a:latin typeface="Arial" panose="020B0604020202020204" pitchFamily="34" charset="0"/>
                <a:cs typeface="Arial" panose="020B0604020202020204" pitchFamily="34" charset="0"/>
              </a:rPr>
              <a:t>A pop-up message will indicate whether the relays remain active or deactivate upon entering Setup Mode. Press </a:t>
            </a:r>
            <a:r>
              <a:rPr lang="en-US" b="1" dirty="0">
                <a:effectLst/>
                <a:latin typeface="Arial" panose="020B0604020202020204" pitchFamily="34" charset="0"/>
                <a:cs typeface="Arial" panose="020B0604020202020204" pitchFamily="34" charset="0"/>
              </a:rPr>
              <a:t>OK</a:t>
            </a:r>
            <a:r>
              <a:rPr lang="en-US" dirty="0">
                <a:effectLst/>
                <a:latin typeface="Arial" panose="020B0604020202020204" pitchFamily="34" charset="0"/>
                <a:cs typeface="Arial" panose="020B0604020202020204" pitchFamily="34" charset="0"/>
              </a:rPr>
              <a:t> to proceed to Setup Mode.</a:t>
            </a:r>
          </a:p>
        </p:txBody>
      </p:sp>
      <p:sp>
        <p:nvSpPr>
          <p:cNvPr id="3" name="Slide Number Placeholder 2">
            <a:extLst>
              <a:ext uri="{FF2B5EF4-FFF2-40B4-BE49-F238E27FC236}">
                <a16:creationId xmlns:a16="http://schemas.microsoft.com/office/drawing/2014/main" id="{4500970A-85F2-A09B-ADD7-96BC2C2B47C1}"/>
              </a:ext>
            </a:extLst>
          </p:cNvPr>
          <p:cNvSpPr>
            <a:spLocks noGrp="1"/>
          </p:cNvSpPr>
          <p:nvPr>
            <p:ph type="sldNum" sz="quarter" idx="12"/>
          </p:nvPr>
        </p:nvSpPr>
        <p:spPr/>
        <p:txBody>
          <a:bodyPr/>
          <a:lstStyle/>
          <a:p>
            <a:fld id="{E978D400-3AD1-5849-ABFC-8F9AFA5999A3}" type="slidenum">
              <a:rPr lang="en-US" smtClean="0"/>
              <a:t>62</a:t>
            </a:fld>
            <a:endParaRPr lang="en-US"/>
          </a:p>
        </p:txBody>
      </p:sp>
    </p:spTree>
    <p:extLst>
      <p:ext uri="{BB962C8B-B14F-4D97-AF65-F5344CB8AC3E}">
        <p14:creationId xmlns:p14="http://schemas.microsoft.com/office/powerpoint/2010/main" val="253633891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A6AA42-5A56-01C1-F8B9-DB6F4ECCD3D2}"/>
            </a:ext>
          </a:extLst>
        </p:cNvPr>
        <p:cNvGrpSpPr/>
        <p:nvPr/>
      </p:nvGrpSpPr>
      <p:grpSpPr>
        <a:xfrm>
          <a:off x="0" y="0"/>
          <a:ext cx="0" cy="0"/>
          <a:chOff x="0" y="0"/>
          <a:chExt cx="0" cy="0"/>
        </a:xfrm>
      </p:grpSpPr>
      <p:sp>
        <p:nvSpPr>
          <p:cNvPr id="5" name="Rectangle 2">
            <a:extLst>
              <a:ext uri="{FF2B5EF4-FFF2-40B4-BE49-F238E27FC236}">
                <a16:creationId xmlns:a16="http://schemas.microsoft.com/office/drawing/2014/main" id="{6C202370-4F7A-58EB-EC0C-A20019C82E5A}"/>
              </a:ext>
            </a:extLst>
          </p:cNvPr>
          <p:cNvSpPr txBox="1">
            <a:spLocks noChangeArrowheads="1"/>
          </p:cNvSpPr>
          <p:nvPr/>
        </p:nvSpPr>
        <p:spPr>
          <a:xfrm>
            <a:off x="2209800" y="426309"/>
            <a:ext cx="7772400" cy="685800"/>
          </a:xfrm>
          <a:prstGeom prst="rect">
            <a:avLst/>
          </a:prstGeom>
        </p:spPr>
        <p:txBody>
          <a:bodyPr vert="horz" lIns="91440" tIns="45720" rIns="91440" bIns="45720" rtlCol="0" anchor="ct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latin typeface="Verdana" panose="020B0604030504040204" pitchFamily="34" charset="0"/>
                <a:ea typeface="Verdana" panose="020B0604030504040204" pitchFamily="34" charset="0"/>
                <a:cs typeface="Verdana" panose="020B0604030504040204" pitchFamily="34" charset="0"/>
              </a:rPr>
              <a:t>Assigning Main Relays (cont’d)</a:t>
            </a:r>
            <a:endParaRPr lang="en-US" b="1" i="1" dirty="0">
              <a:latin typeface="Verdana" panose="020B0604030504040204" pitchFamily="34" charset="0"/>
              <a:ea typeface="Verdana" panose="020B0604030504040204" pitchFamily="34" charset="0"/>
              <a:cs typeface="Verdana" panose="020B0604030504040204" pitchFamily="34" charset="0"/>
            </a:endParaRPr>
          </a:p>
        </p:txBody>
      </p:sp>
      <p:pic>
        <p:nvPicPr>
          <p:cNvPr id="6" name="Picture 5">
            <a:extLst>
              <a:ext uri="{FF2B5EF4-FFF2-40B4-BE49-F238E27FC236}">
                <a16:creationId xmlns:a16="http://schemas.microsoft.com/office/drawing/2014/main" id="{9D01D649-029C-14C7-506F-0052F773D0BD}"/>
              </a:ext>
            </a:extLst>
          </p:cNvPr>
          <p:cNvPicPr>
            <a:picLocks noChangeAspect="1"/>
          </p:cNvPicPr>
          <p:nvPr/>
        </p:nvPicPr>
        <p:blipFill>
          <a:blip r:embed="rId3"/>
          <a:srcRect/>
          <a:stretch/>
        </p:blipFill>
        <p:spPr>
          <a:xfrm>
            <a:off x="5936848" y="1606585"/>
            <a:ext cx="6102148" cy="3685063"/>
          </a:xfrm>
          <a:prstGeom prst="rect">
            <a:avLst/>
          </a:prstGeom>
        </p:spPr>
      </p:pic>
      <p:sp>
        <p:nvSpPr>
          <p:cNvPr id="2" name="TextBox 1">
            <a:extLst>
              <a:ext uri="{FF2B5EF4-FFF2-40B4-BE49-F238E27FC236}">
                <a16:creationId xmlns:a16="http://schemas.microsoft.com/office/drawing/2014/main" id="{80323E22-2B99-CDEC-FFB8-8C687A4907D8}"/>
              </a:ext>
            </a:extLst>
          </p:cNvPr>
          <p:cNvSpPr txBox="1"/>
          <p:nvPr/>
        </p:nvSpPr>
        <p:spPr>
          <a:xfrm>
            <a:off x="1619250" y="3429000"/>
            <a:ext cx="5790838" cy="369332"/>
          </a:xfrm>
          <a:prstGeom prst="rect">
            <a:avLst/>
          </a:prstGeom>
          <a:noFill/>
        </p:spPr>
        <p:txBody>
          <a:bodyPr wrap="square" rtlCol="0">
            <a:spAutoFit/>
          </a:bodyPr>
          <a:lstStyle/>
          <a:p>
            <a:pPr marL="285750" indent="-285750">
              <a:buFont typeface="Wingdings" pitchFamily="2" charset="2"/>
              <a:buChar char="§"/>
            </a:pPr>
            <a:r>
              <a:rPr lang="en-US" dirty="0">
                <a:effectLst/>
                <a:latin typeface="Arial" panose="020B0604020202020204" pitchFamily="34" charset="0"/>
                <a:cs typeface="Arial" panose="020B0604020202020204" pitchFamily="34" charset="0"/>
              </a:rPr>
              <a:t>Press </a:t>
            </a:r>
            <a:r>
              <a:rPr lang="en-US" b="1" dirty="0">
                <a:effectLst/>
                <a:latin typeface="Arial" panose="020B0604020202020204" pitchFamily="34" charset="0"/>
                <a:cs typeface="Arial" panose="020B0604020202020204" pitchFamily="34" charset="0"/>
              </a:rPr>
              <a:t>Main Relays</a:t>
            </a:r>
          </a:p>
        </p:txBody>
      </p:sp>
      <p:sp>
        <p:nvSpPr>
          <p:cNvPr id="3" name="Slide Number Placeholder 2">
            <a:extLst>
              <a:ext uri="{FF2B5EF4-FFF2-40B4-BE49-F238E27FC236}">
                <a16:creationId xmlns:a16="http://schemas.microsoft.com/office/drawing/2014/main" id="{70BFB734-CB2D-8349-07FD-A5A7738CC631}"/>
              </a:ext>
            </a:extLst>
          </p:cNvPr>
          <p:cNvSpPr>
            <a:spLocks noGrp="1"/>
          </p:cNvSpPr>
          <p:nvPr>
            <p:ph type="sldNum" sz="quarter" idx="12"/>
          </p:nvPr>
        </p:nvSpPr>
        <p:spPr/>
        <p:txBody>
          <a:bodyPr/>
          <a:lstStyle/>
          <a:p>
            <a:fld id="{E978D400-3AD1-5849-ABFC-8F9AFA5999A3}" type="slidenum">
              <a:rPr lang="en-US" smtClean="0"/>
              <a:t>63</a:t>
            </a:fld>
            <a:endParaRPr lang="en-US"/>
          </a:p>
        </p:txBody>
      </p:sp>
    </p:spTree>
    <p:extLst>
      <p:ext uri="{BB962C8B-B14F-4D97-AF65-F5344CB8AC3E}">
        <p14:creationId xmlns:p14="http://schemas.microsoft.com/office/powerpoint/2010/main" val="394161428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982544-7527-D8E8-5A0B-883E483B248B}"/>
            </a:ext>
          </a:extLst>
        </p:cNvPr>
        <p:cNvGrpSpPr/>
        <p:nvPr/>
      </p:nvGrpSpPr>
      <p:grpSpPr>
        <a:xfrm>
          <a:off x="0" y="0"/>
          <a:ext cx="0" cy="0"/>
          <a:chOff x="0" y="0"/>
          <a:chExt cx="0" cy="0"/>
        </a:xfrm>
      </p:grpSpPr>
      <p:sp>
        <p:nvSpPr>
          <p:cNvPr id="5" name="Rectangle 2">
            <a:extLst>
              <a:ext uri="{FF2B5EF4-FFF2-40B4-BE49-F238E27FC236}">
                <a16:creationId xmlns:a16="http://schemas.microsoft.com/office/drawing/2014/main" id="{14CF147F-8F49-5830-6029-6282ED3FE002}"/>
              </a:ext>
            </a:extLst>
          </p:cNvPr>
          <p:cNvSpPr txBox="1">
            <a:spLocks noChangeArrowheads="1"/>
          </p:cNvSpPr>
          <p:nvPr/>
        </p:nvSpPr>
        <p:spPr>
          <a:xfrm>
            <a:off x="2209800" y="426309"/>
            <a:ext cx="7772400" cy="685800"/>
          </a:xfrm>
          <a:prstGeom prst="rect">
            <a:avLst/>
          </a:prstGeom>
        </p:spPr>
        <p:txBody>
          <a:bodyPr vert="horz" lIns="91440" tIns="45720" rIns="91440" bIns="45720" rtlCol="0" anchor="ct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latin typeface="Verdana" panose="020B0604030504040204" pitchFamily="34" charset="0"/>
                <a:ea typeface="Verdana" panose="020B0604030504040204" pitchFamily="34" charset="0"/>
                <a:cs typeface="Verdana" panose="020B0604030504040204" pitchFamily="34" charset="0"/>
              </a:rPr>
              <a:t>Assigning Main Relays (cont’d)</a:t>
            </a:r>
            <a:endParaRPr lang="en-US" b="1" i="1" dirty="0">
              <a:latin typeface="Verdana" panose="020B0604030504040204" pitchFamily="34" charset="0"/>
              <a:ea typeface="Verdana" panose="020B0604030504040204" pitchFamily="34" charset="0"/>
              <a:cs typeface="Verdana" panose="020B0604030504040204" pitchFamily="34" charset="0"/>
            </a:endParaRPr>
          </a:p>
        </p:txBody>
      </p:sp>
      <p:pic>
        <p:nvPicPr>
          <p:cNvPr id="6" name="Picture 5">
            <a:extLst>
              <a:ext uri="{FF2B5EF4-FFF2-40B4-BE49-F238E27FC236}">
                <a16:creationId xmlns:a16="http://schemas.microsoft.com/office/drawing/2014/main" id="{31AFF1AB-ED2C-7EEF-21AE-A2AA67E7A828}"/>
              </a:ext>
            </a:extLst>
          </p:cNvPr>
          <p:cNvPicPr>
            <a:picLocks noChangeAspect="1"/>
          </p:cNvPicPr>
          <p:nvPr/>
        </p:nvPicPr>
        <p:blipFill>
          <a:blip r:embed="rId3"/>
          <a:srcRect/>
          <a:stretch/>
        </p:blipFill>
        <p:spPr>
          <a:xfrm>
            <a:off x="5946754" y="1606585"/>
            <a:ext cx="6082335" cy="3685063"/>
          </a:xfrm>
          <a:prstGeom prst="rect">
            <a:avLst/>
          </a:prstGeom>
        </p:spPr>
      </p:pic>
      <p:sp>
        <p:nvSpPr>
          <p:cNvPr id="2" name="TextBox 1">
            <a:extLst>
              <a:ext uri="{FF2B5EF4-FFF2-40B4-BE49-F238E27FC236}">
                <a16:creationId xmlns:a16="http://schemas.microsoft.com/office/drawing/2014/main" id="{DC3FFBFA-4C70-F593-73CA-1F0A2F5C507E}"/>
              </a:ext>
            </a:extLst>
          </p:cNvPr>
          <p:cNvSpPr txBox="1"/>
          <p:nvPr/>
        </p:nvSpPr>
        <p:spPr>
          <a:xfrm>
            <a:off x="1105262" y="3429000"/>
            <a:ext cx="5790838" cy="646331"/>
          </a:xfrm>
          <a:prstGeom prst="rect">
            <a:avLst/>
          </a:prstGeom>
          <a:noFill/>
        </p:spPr>
        <p:txBody>
          <a:bodyPr wrap="square" rtlCol="0">
            <a:spAutoFit/>
          </a:bodyPr>
          <a:lstStyle/>
          <a:p>
            <a:pPr marL="285750" indent="-285750">
              <a:buFont typeface="Wingdings" pitchFamily="2" charset="2"/>
              <a:buChar char="§"/>
            </a:pPr>
            <a:r>
              <a:rPr lang="en-US" dirty="0">
                <a:effectLst/>
                <a:latin typeface="Arial" panose="020B0604020202020204" pitchFamily="34" charset="0"/>
                <a:cs typeface="Arial" panose="020B0604020202020204" pitchFamily="34" charset="0"/>
              </a:rPr>
              <a:t>Select the alarm condition(s) of the relay assignment(s) you would like to change</a:t>
            </a:r>
            <a:endParaRPr lang="en-US" b="1" dirty="0">
              <a:effectLst/>
              <a:latin typeface="Arial" panose="020B0604020202020204" pitchFamily="34" charset="0"/>
              <a:cs typeface="Arial" panose="020B0604020202020204" pitchFamily="34" charset="0"/>
            </a:endParaRPr>
          </a:p>
        </p:txBody>
      </p:sp>
      <p:sp>
        <p:nvSpPr>
          <p:cNvPr id="3" name="Slide Number Placeholder 2">
            <a:extLst>
              <a:ext uri="{FF2B5EF4-FFF2-40B4-BE49-F238E27FC236}">
                <a16:creationId xmlns:a16="http://schemas.microsoft.com/office/drawing/2014/main" id="{9D2B0BE9-CC7E-2949-69F8-4BA5BEA582EA}"/>
              </a:ext>
            </a:extLst>
          </p:cNvPr>
          <p:cNvSpPr>
            <a:spLocks noGrp="1"/>
          </p:cNvSpPr>
          <p:nvPr>
            <p:ph type="sldNum" sz="quarter" idx="12"/>
          </p:nvPr>
        </p:nvSpPr>
        <p:spPr/>
        <p:txBody>
          <a:bodyPr/>
          <a:lstStyle/>
          <a:p>
            <a:fld id="{E978D400-3AD1-5849-ABFC-8F9AFA5999A3}" type="slidenum">
              <a:rPr lang="en-US" smtClean="0"/>
              <a:t>64</a:t>
            </a:fld>
            <a:endParaRPr lang="en-US"/>
          </a:p>
        </p:txBody>
      </p:sp>
    </p:spTree>
    <p:extLst>
      <p:ext uri="{BB962C8B-B14F-4D97-AF65-F5344CB8AC3E}">
        <p14:creationId xmlns:p14="http://schemas.microsoft.com/office/powerpoint/2010/main" val="375502640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56F1BC-C5DC-7C88-DBAD-20A10B784AFC}"/>
            </a:ext>
          </a:extLst>
        </p:cNvPr>
        <p:cNvGrpSpPr/>
        <p:nvPr/>
      </p:nvGrpSpPr>
      <p:grpSpPr>
        <a:xfrm>
          <a:off x="0" y="0"/>
          <a:ext cx="0" cy="0"/>
          <a:chOff x="0" y="0"/>
          <a:chExt cx="0" cy="0"/>
        </a:xfrm>
      </p:grpSpPr>
      <p:sp>
        <p:nvSpPr>
          <p:cNvPr id="5" name="Rectangle 2">
            <a:extLst>
              <a:ext uri="{FF2B5EF4-FFF2-40B4-BE49-F238E27FC236}">
                <a16:creationId xmlns:a16="http://schemas.microsoft.com/office/drawing/2014/main" id="{5C11BE39-A61D-40EA-5FDE-2E20ABDBC825}"/>
              </a:ext>
            </a:extLst>
          </p:cNvPr>
          <p:cNvSpPr txBox="1">
            <a:spLocks noChangeArrowheads="1"/>
          </p:cNvSpPr>
          <p:nvPr/>
        </p:nvSpPr>
        <p:spPr>
          <a:xfrm>
            <a:off x="2209800" y="426309"/>
            <a:ext cx="7772400" cy="685800"/>
          </a:xfrm>
          <a:prstGeom prst="rect">
            <a:avLst/>
          </a:prstGeom>
        </p:spPr>
        <p:txBody>
          <a:bodyPr vert="horz" lIns="91440" tIns="45720" rIns="91440" bIns="45720" rtlCol="0" anchor="ct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latin typeface="Verdana" panose="020B0604030504040204" pitchFamily="34" charset="0"/>
                <a:ea typeface="Verdana" panose="020B0604030504040204" pitchFamily="34" charset="0"/>
                <a:cs typeface="Verdana" panose="020B0604030504040204" pitchFamily="34" charset="0"/>
              </a:rPr>
              <a:t>Assigning Main Relays (cont’d)</a:t>
            </a:r>
            <a:endParaRPr lang="en-US" b="1" i="1" dirty="0">
              <a:latin typeface="Verdana" panose="020B0604030504040204" pitchFamily="34" charset="0"/>
              <a:ea typeface="Verdana" panose="020B0604030504040204" pitchFamily="34" charset="0"/>
              <a:cs typeface="Verdana" panose="020B0604030504040204" pitchFamily="34" charset="0"/>
            </a:endParaRPr>
          </a:p>
        </p:txBody>
      </p:sp>
      <p:pic>
        <p:nvPicPr>
          <p:cNvPr id="6" name="Picture 5">
            <a:extLst>
              <a:ext uri="{FF2B5EF4-FFF2-40B4-BE49-F238E27FC236}">
                <a16:creationId xmlns:a16="http://schemas.microsoft.com/office/drawing/2014/main" id="{F5936A02-A0FD-255E-9057-240439D78DA7}"/>
              </a:ext>
            </a:extLst>
          </p:cNvPr>
          <p:cNvPicPr>
            <a:picLocks noChangeAspect="1"/>
          </p:cNvPicPr>
          <p:nvPr/>
        </p:nvPicPr>
        <p:blipFill>
          <a:blip r:embed="rId3"/>
          <a:srcRect/>
          <a:stretch/>
        </p:blipFill>
        <p:spPr>
          <a:xfrm>
            <a:off x="5946754" y="1607189"/>
            <a:ext cx="6082335" cy="3683854"/>
          </a:xfrm>
          <a:prstGeom prst="rect">
            <a:avLst/>
          </a:prstGeom>
        </p:spPr>
      </p:pic>
      <p:sp>
        <p:nvSpPr>
          <p:cNvPr id="2" name="TextBox 1">
            <a:extLst>
              <a:ext uri="{FF2B5EF4-FFF2-40B4-BE49-F238E27FC236}">
                <a16:creationId xmlns:a16="http://schemas.microsoft.com/office/drawing/2014/main" id="{C65763ED-1EC2-7D72-B37C-3481D5E8DF68}"/>
              </a:ext>
            </a:extLst>
          </p:cNvPr>
          <p:cNvSpPr txBox="1"/>
          <p:nvPr/>
        </p:nvSpPr>
        <p:spPr>
          <a:xfrm>
            <a:off x="2400662" y="3429000"/>
            <a:ext cx="5790838" cy="369332"/>
          </a:xfrm>
          <a:prstGeom prst="rect">
            <a:avLst/>
          </a:prstGeom>
          <a:noFill/>
        </p:spPr>
        <p:txBody>
          <a:bodyPr wrap="square" rtlCol="0">
            <a:spAutoFit/>
          </a:bodyPr>
          <a:lstStyle/>
          <a:p>
            <a:pPr marL="285750" indent="-285750">
              <a:buFont typeface="Wingdings" pitchFamily="2" charset="2"/>
              <a:buChar char="§"/>
            </a:pPr>
            <a:r>
              <a:rPr lang="en-US" dirty="0">
                <a:effectLst/>
                <a:latin typeface="Arial" panose="020B0604020202020204" pitchFamily="34" charset="0"/>
                <a:cs typeface="Arial" panose="020B0604020202020204" pitchFamily="34" charset="0"/>
              </a:rPr>
              <a:t>Press </a:t>
            </a:r>
            <a:r>
              <a:rPr lang="en-US" b="1" dirty="0">
                <a:effectLst/>
                <a:latin typeface="Arial" panose="020B0604020202020204" pitchFamily="34" charset="0"/>
                <a:cs typeface="Arial" panose="020B0604020202020204" pitchFamily="34" charset="0"/>
              </a:rPr>
              <a:t>Select Relays.</a:t>
            </a:r>
          </a:p>
        </p:txBody>
      </p:sp>
      <p:sp>
        <p:nvSpPr>
          <p:cNvPr id="3" name="Slide Number Placeholder 2">
            <a:extLst>
              <a:ext uri="{FF2B5EF4-FFF2-40B4-BE49-F238E27FC236}">
                <a16:creationId xmlns:a16="http://schemas.microsoft.com/office/drawing/2014/main" id="{6A5F257F-0D93-558B-A269-9EEE99FBAEB3}"/>
              </a:ext>
            </a:extLst>
          </p:cNvPr>
          <p:cNvSpPr>
            <a:spLocks noGrp="1"/>
          </p:cNvSpPr>
          <p:nvPr>
            <p:ph type="sldNum" sz="quarter" idx="12"/>
          </p:nvPr>
        </p:nvSpPr>
        <p:spPr/>
        <p:txBody>
          <a:bodyPr/>
          <a:lstStyle/>
          <a:p>
            <a:fld id="{E978D400-3AD1-5849-ABFC-8F9AFA5999A3}" type="slidenum">
              <a:rPr lang="en-US" smtClean="0"/>
              <a:t>65</a:t>
            </a:fld>
            <a:endParaRPr lang="en-US"/>
          </a:p>
        </p:txBody>
      </p:sp>
    </p:spTree>
    <p:extLst>
      <p:ext uri="{BB962C8B-B14F-4D97-AF65-F5344CB8AC3E}">
        <p14:creationId xmlns:p14="http://schemas.microsoft.com/office/powerpoint/2010/main" val="310024966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30B190-35CF-06B8-1805-58165B2837E6}"/>
            </a:ext>
          </a:extLst>
        </p:cNvPr>
        <p:cNvGrpSpPr/>
        <p:nvPr/>
      </p:nvGrpSpPr>
      <p:grpSpPr>
        <a:xfrm>
          <a:off x="0" y="0"/>
          <a:ext cx="0" cy="0"/>
          <a:chOff x="0" y="0"/>
          <a:chExt cx="0" cy="0"/>
        </a:xfrm>
      </p:grpSpPr>
      <p:sp>
        <p:nvSpPr>
          <p:cNvPr id="5" name="Rectangle 2">
            <a:extLst>
              <a:ext uri="{FF2B5EF4-FFF2-40B4-BE49-F238E27FC236}">
                <a16:creationId xmlns:a16="http://schemas.microsoft.com/office/drawing/2014/main" id="{1506BDCD-AD02-BA12-7EDC-FBA08F83BACD}"/>
              </a:ext>
            </a:extLst>
          </p:cNvPr>
          <p:cNvSpPr txBox="1">
            <a:spLocks noChangeArrowheads="1"/>
          </p:cNvSpPr>
          <p:nvPr/>
        </p:nvSpPr>
        <p:spPr>
          <a:xfrm>
            <a:off x="2209800" y="426309"/>
            <a:ext cx="7772400" cy="685800"/>
          </a:xfrm>
          <a:prstGeom prst="rect">
            <a:avLst/>
          </a:prstGeom>
        </p:spPr>
        <p:txBody>
          <a:bodyPr vert="horz" lIns="91440" tIns="45720" rIns="91440" bIns="45720" rtlCol="0" anchor="ct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latin typeface="Verdana" panose="020B0604030504040204" pitchFamily="34" charset="0"/>
                <a:ea typeface="Verdana" panose="020B0604030504040204" pitchFamily="34" charset="0"/>
                <a:cs typeface="Verdana" panose="020B0604030504040204" pitchFamily="34" charset="0"/>
              </a:rPr>
              <a:t>Assigning Main Relays (cont’d)</a:t>
            </a:r>
            <a:endParaRPr lang="en-US" b="1" i="1" dirty="0">
              <a:latin typeface="Verdana" panose="020B0604030504040204" pitchFamily="34" charset="0"/>
              <a:ea typeface="Verdana" panose="020B0604030504040204" pitchFamily="34" charset="0"/>
              <a:cs typeface="Verdana" panose="020B0604030504040204" pitchFamily="34" charset="0"/>
            </a:endParaRPr>
          </a:p>
        </p:txBody>
      </p:sp>
      <p:pic>
        <p:nvPicPr>
          <p:cNvPr id="6" name="Picture 5">
            <a:extLst>
              <a:ext uri="{FF2B5EF4-FFF2-40B4-BE49-F238E27FC236}">
                <a16:creationId xmlns:a16="http://schemas.microsoft.com/office/drawing/2014/main" id="{8FC932D0-6AA9-B14D-4E2C-95E4851373ED}"/>
              </a:ext>
            </a:extLst>
          </p:cNvPr>
          <p:cNvPicPr>
            <a:picLocks noChangeAspect="1"/>
          </p:cNvPicPr>
          <p:nvPr/>
        </p:nvPicPr>
        <p:blipFill>
          <a:blip r:embed="rId3"/>
          <a:srcRect/>
          <a:stretch/>
        </p:blipFill>
        <p:spPr>
          <a:xfrm>
            <a:off x="5963075" y="1607189"/>
            <a:ext cx="6049692" cy="3683854"/>
          </a:xfrm>
          <a:prstGeom prst="rect">
            <a:avLst/>
          </a:prstGeom>
        </p:spPr>
      </p:pic>
      <p:sp>
        <p:nvSpPr>
          <p:cNvPr id="2" name="TextBox 1">
            <a:extLst>
              <a:ext uri="{FF2B5EF4-FFF2-40B4-BE49-F238E27FC236}">
                <a16:creationId xmlns:a16="http://schemas.microsoft.com/office/drawing/2014/main" id="{D58FA57A-034C-31A1-B2E2-1722FFF44487}"/>
              </a:ext>
            </a:extLst>
          </p:cNvPr>
          <p:cNvSpPr txBox="1"/>
          <p:nvPr/>
        </p:nvSpPr>
        <p:spPr>
          <a:xfrm>
            <a:off x="172237" y="1422523"/>
            <a:ext cx="5790838" cy="4524315"/>
          </a:xfrm>
          <a:prstGeom prst="rect">
            <a:avLst/>
          </a:prstGeom>
          <a:noFill/>
        </p:spPr>
        <p:txBody>
          <a:bodyPr wrap="square" rtlCol="0">
            <a:spAutoFit/>
          </a:bodyPr>
          <a:lstStyle/>
          <a:p>
            <a:pPr marL="285750" indent="-285750">
              <a:buFont typeface="Wingdings" pitchFamily="2" charset="2"/>
              <a:buChar char="§"/>
            </a:pPr>
            <a:r>
              <a:rPr lang="en-US" dirty="0">
                <a:effectLst/>
                <a:latin typeface="Arial" panose="020B0604020202020204" pitchFamily="34" charset="0"/>
                <a:cs typeface="Arial" panose="020B0604020202020204" pitchFamily="34" charset="0"/>
              </a:rPr>
              <a:t>The relay selectio</a:t>
            </a:r>
            <a:r>
              <a:rPr lang="en-US" dirty="0">
                <a:latin typeface="Arial" panose="020B0604020202020204" pitchFamily="34" charset="0"/>
                <a:cs typeface="Arial" panose="020B0604020202020204" pitchFamily="34" charset="0"/>
              </a:rPr>
              <a:t>n menu appears.</a:t>
            </a:r>
          </a:p>
          <a:p>
            <a:pPr marL="285750" indent="-285750">
              <a:buFont typeface="Wingdings" pitchFamily="2" charset="2"/>
              <a:buChar char="§"/>
            </a:pPr>
            <a:r>
              <a:rPr lang="en-US" dirty="0">
                <a:latin typeface="Arial" panose="020B0604020202020204" pitchFamily="34" charset="0"/>
                <a:cs typeface="Arial" panose="020B0604020202020204" pitchFamily="34" charset="0"/>
              </a:rPr>
              <a:t>If the alarms you selected already had relay assignments, the discrepancies between those assignments will be highlighted in red. You must either select or deselect those relays before pressing Enter.</a:t>
            </a:r>
          </a:p>
          <a:p>
            <a:pPr marL="285750" indent="-285750">
              <a:buFont typeface="Wingdings" pitchFamily="2" charset="2"/>
              <a:buChar char="§"/>
            </a:pPr>
            <a:r>
              <a:rPr lang="en-US" dirty="0">
                <a:latin typeface="Arial" panose="020B0604020202020204" pitchFamily="34" charset="0"/>
                <a:cs typeface="Arial" panose="020B0604020202020204" pitchFamily="34" charset="0"/>
              </a:rPr>
              <a:t>Once you have selected the relay(s) that you want assigned to the selected alarm or fail conditions, press </a:t>
            </a:r>
            <a:r>
              <a:rPr lang="en-US" b="1" dirty="0">
                <a:latin typeface="Arial" panose="020B0604020202020204" pitchFamily="34" charset="0"/>
                <a:cs typeface="Arial" panose="020B0604020202020204" pitchFamily="34" charset="0"/>
              </a:rPr>
              <a:t>Enter.</a:t>
            </a:r>
          </a:p>
          <a:p>
            <a:pPr marL="285750" indent="-285750">
              <a:buFont typeface="Wingdings" pitchFamily="2" charset="2"/>
              <a:buChar char="§"/>
            </a:pPr>
            <a:r>
              <a:rPr lang="en-US" dirty="0">
                <a:latin typeface="Arial" panose="020B0604020202020204" pitchFamily="34" charset="0"/>
                <a:cs typeface="Arial" panose="020B0604020202020204" pitchFamily="34" charset="0"/>
              </a:rPr>
              <a:t>Change the relay allocations for any other alarm or fail conditions, if desired.</a:t>
            </a:r>
          </a:p>
          <a:p>
            <a:pPr marL="285750" indent="-285750">
              <a:buFont typeface="Wingdings" pitchFamily="2" charset="2"/>
              <a:buChar char="§"/>
            </a:pPr>
            <a:r>
              <a:rPr lang="en-US" dirty="0">
                <a:latin typeface="Arial" panose="020B0604020202020204" pitchFamily="34" charset="0"/>
                <a:cs typeface="Arial" panose="020B0604020202020204" pitchFamily="34" charset="0"/>
              </a:rPr>
              <a:t>Press </a:t>
            </a:r>
            <a:r>
              <a:rPr lang="en-US" b="1" dirty="0">
                <a:latin typeface="Arial" panose="020B0604020202020204" pitchFamily="34" charset="0"/>
                <a:cs typeface="Arial" panose="020B0604020202020204" pitchFamily="34" charset="0"/>
              </a:rPr>
              <a:t>Save Changes.</a:t>
            </a:r>
          </a:p>
          <a:p>
            <a:pPr marL="285750" indent="-285750">
              <a:buFont typeface="Wingdings" pitchFamily="2" charset="2"/>
              <a:buChar char="§"/>
            </a:pPr>
            <a:r>
              <a:rPr lang="en-US" dirty="0">
                <a:latin typeface="Arial" panose="020B0604020202020204" pitchFamily="34" charset="0"/>
                <a:cs typeface="Arial" panose="020B0604020202020204" pitchFamily="34" charset="0"/>
              </a:rPr>
              <a:t>Press the arrow in the upper left corner to return to Setup Mode.</a:t>
            </a:r>
          </a:p>
          <a:p>
            <a:pPr marL="285750" indent="-285750">
              <a:buFont typeface="Wingdings" pitchFamily="2" charset="2"/>
              <a:buChar char="§"/>
            </a:pPr>
            <a:r>
              <a:rPr lang="en-US" dirty="0">
                <a:latin typeface="Arial" panose="020B0604020202020204" pitchFamily="34" charset="0"/>
                <a:cs typeface="Arial" panose="020B0604020202020204" pitchFamily="34" charset="0"/>
              </a:rPr>
              <a:t>Press the home icon in the upper right corner to return to normal operation.</a:t>
            </a:r>
          </a:p>
        </p:txBody>
      </p:sp>
      <p:sp>
        <p:nvSpPr>
          <p:cNvPr id="3" name="Slide Number Placeholder 2">
            <a:extLst>
              <a:ext uri="{FF2B5EF4-FFF2-40B4-BE49-F238E27FC236}">
                <a16:creationId xmlns:a16="http://schemas.microsoft.com/office/drawing/2014/main" id="{7FED7DB4-95D4-7C26-1A6B-61629DDD53C0}"/>
              </a:ext>
            </a:extLst>
          </p:cNvPr>
          <p:cNvSpPr>
            <a:spLocks noGrp="1"/>
          </p:cNvSpPr>
          <p:nvPr>
            <p:ph type="sldNum" sz="quarter" idx="12"/>
          </p:nvPr>
        </p:nvSpPr>
        <p:spPr/>
        <p:txBody>
          <a:bodyPr/>
          <a:lstStyle/>
          <a:p>
            <a:fld id="{E978D400-3AD1-5849-ABFC-8F9AFA5999A3}" type="slidenum">
              <a:rPr lang="en-US" smtClean="0"/>
              <a:t>66</a:t>
            </a:fld>
            <a:endParaRPr lang="en-US"/>
          </a:p>
        </p:txBody>
      </p:sp>
    </p:spTree>
    <p:extLst>
      <p:ext uri="{BB962C8B-B14F-4D97-AF65-F5344CB8AC3E}">
        <p14:creationId xmlns:p14="http://schemas.microsoft.com/office/powerpoint/2010/main" val="407639761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AA80B8-9B3C-28FF-C2F8-D14A83D15ECC}"/>
            </a:ext>
          </a:extLst>
        </p:cNvPr>
        <p:cNvGrpSpPr/>
        <p:nvPr/>
      </p:nvGrpSpPr>
      <p:grpSpPr>
        <a:xfrm>
          <a:off x="0" y="0"/>
          <a:ext cx="0" cy="0"/>
          <a:chOff x="0" y="0"/>
          <a:chExt cx="0" cy="0"/>
        </a:xfrm>
      </p:grpSpPr>
      <p:sp>
        <p:nvSpPr>
          <p:cNvPr id="5" name="Rectangle 2">
            <a:extLst>
              <a:ext uri="{FF2B5EF4-FFF2-40B4-BE49-F238E27FC236}">
                <a16:creationId xmlns:a16="http://schemas.microsoft.com/office/drawing/2014/main" id="{3C1BABB9-61CF-6224-981B-72D69E3C1689}"/>
              </a:ext>
            </a:extLst>
          </p:cNvPr>
          <p:cNvSpPr txBox="1">
            <a:spLocks noChangeArrowheads="1"/>
          </p:cNvSpPr>
          <p:nvPr/>
        </p:nvSpPr>
        <p:spPr>
          <a:xfrm>
            <a:off x="2209800" y="426309"/>
            <a:ext cx="7772400" cy="685800"/>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latin typeface="Verdana" panose="020B0604030504040204" pitchFamily="34" charset="0"/>
                <a:ea typeface="Verdana" panose="020B0604030504040204" pitchFamily="34" charset="0"/>
                <a:cs typeface="Verdana" panose="020B0604030504040204" pitchFamily="34" charset="0"/>
              </a:rPr>
              <a:t>Assigning Card Relays</a:t>
            </a:r>
            <a:endParaRPr lang="en-US" b="1" i="1" dirty="0">
              <a:latin typeface="Verdana" panose="020B0604030504040204" pitchFamily="34" charset="0"/>
              <a:ea typeface="Verdana" panose="020B0604030504040204" pitchFamily="34" charset="0"/>
              <a:cs typeface="Verdana" panose="020B0604030504040204" pitchFamily="34" charset="0"/>
            </a:endParaRPr>
          </a:p>
        </p:txBody>
      </p:sp>
      <p:pic>
        <p:nvPicPr>
          <p:cNvPr id="6" name="Picture 5">
            <a:extLst>
              <a:ext uri="{FF2B5EF4-FFF2-40B4-BE49-F238E27FC236}">
                <a16:creationId xmlns:a16="http://schemas.microsoft.com/office/drawing/2014/main" id="{6C85A9E9-5824-8326-536D-B3A1D30D7862}"/>
              </a:ext>
            </a:extLst>
          </p:cNvPr>
          <p:cNvPicPr>
            <a:picLocks noChangeAspect="1"/>
          </p:cNvPicPr>
          <p:nvPr/>
        </p:nvPicPr>
        <p:blipFill>
          <a:blip r:embed="rId3"/>
          <a:srcRect/>
          <a:stretch/>
        </p:blipFill>
        <p:spPr>
          <a:xfrm>
            <a:off x="5936848" y="1598574"/>
            <a:ext cx="6102148" cy="3701085"/>
          </a:xfrm>
          <a:prstGeom prst="rect">
            <a:avLst/>
          </a:prstGeom>
        </p:spPr>
      </p:pic>
      <p:sp>
        <p:nvSpPr>
          <p:cNvPr id="2" name="TextBox 1">
            <a:extLst>
              <a:ext uri="{FF2B5EF4-FFF2-40B4-BE49-F238E27FC236}">
                <a16:creationId xmlns:a16="http://schemas.microsoft.com/office/drawing/2014/main" id="{C811E54A-4847-06EA-B3B4-8E22B730EB05}"/>
              </a:ext>
            </a:extLst>
          </p:cNvPr>
          <p:cNvSpPr txBox="1"/>
          <p:nvPr/>
        </p:nvSpPr>
        <p:spPr>
          <a:xfrm>
            <a:off x="0" y="2529125"/>
            <a:ext cx="5790838" cy="2585323"/>
          </a:xfrm>
          <a:prstGeom prst="rect">
            <a:avLst/>
          </a:prstGeom>
          <a:noFill/>
        </p:spPr>
        <p:txBody>
          <a:bodyPr wrap="square" rtlCol="0">
            <a:spAutoFit/>
          </a:bodyPr>
          <a:lstStyle/>
          <a:p>
            <a:pPr marL="285750" indent="-285750">
              <a:buFont typeface="Wingdings" pitchFamily="2" charset="2"/>
              <a:buChar char="§"/>
            </a:pPr>
            <a:r>
              <a:rPr lang="en-US" dirty="0">
                <a:effectLst/>
                <a:latin typeface="Arial" panose="020B0604020202020204" pitchFamily="34" charset="0"/>
                <a:cs typeface="Arial" panose="020B0604020202020204" pitchFamily="34" charset="0"/>
              </a:rPr>
              <a:t>While in normal operation, press </a:t>
            </a:r>
            <a:r>
              <a:rPr lang="en-US" b="1" dirty="0">
                <a:effectLst/>
                <a:latin typeface="Arial" panose="020B0604020202020204" pitchFamily="34" charset="0"/>
                <a:cs typeface="Arial" panose="020B0604020202020204" pitchFamily="34" charset="0"/>
              </a:rPr>
              <a:t>Setup</a:t>
            </a:r>
            <a:r>
              <a:rPr lang="en-US" dirty="0">
                <a:effectLst/>
                <a:latin typeface="Arial" panose="020B0604020202020204" pitchFamily="34" charset="0"/>
                <a:cs typeface="Arial" panose="020B0604020202020204" pitchFamily="34" charset="0"/>
              </a:rPr>
              <a:t>.</a:t>
            </a:r>
          </a:p>
          <a:p>
            <a:pPr marL="285750" indent="-285750">
              <a:buFont typeface="Wingdings" pitchFamily="2" charset="2"/>
              <a:buChar char="§"/>
            </a:pPr>
            <a:endParaRPr lang="en-US" dirty="0">
              <a:effectLst/>
              <a:latin typeface="Arial" panose="020B0604020202020204" pitchFamily="34" charset="0"/>
              <a:cs typeface="Arial" panose="020B0604020202020204" pitchFamily="34" charset="0"/>
            </a:endParaRPr>
          </a:p>
          <a:p>
            <a:pPr marL="285750" indent="-285750">
              <a:buFont typeface="Wingdings" pitchFamily="2" charset="2"/>
              <a:buChar char="§"/>
            </a:pPr>
            <a:r>
              <a:rPr lang="en-US" dirty="0">
                <a:effectLst/>
                <a:latin typeface="Arial" panose="020B0604020202020204" pitchFamily="34" charset="0"/>
                <a:cs typeface="Arial" panose="020B0604020202020204" pitchFamily="34" charset="0"/>
              </a:rPr>
              <a:t>If a password is enabled for Setup Mode, use the keypad to enter the password. The default password is </a:t>
            </a:r>
            <a:r>
              <a:rPr lang="en-US" b="1" dirty="0">
                <a:effectLst/>
                <a:latin typeface="Arial" panose="020B0604020202020204" pitchFamily="34" charset="0"/>
                <a:cs typeface="Arial" panose="020B0604020202020204" pitchFamily="34" charset="0"/>
              </a:rPr>
              <a:t>1234</a:t>
            </a:r>
            <a:r>
              <a:rPr lang="en-US" dirty="0">
                <a:effectLst/>
                <a:latin typeface="Arial" panose="020B0604020202020204" pitchFamily="34" charset="0"/>
                <a:cs typeface="Arial" panose="020B0604020202020204" pitchFamily="34" charset="0"/>
              </a:rPr>
              <a:t>.</a:t>
            </a:r>
          </a:p>
          <a:p>
            <a:pPr marL="285750" indent="-285750">
              <a:buFont typeface="Wingdings" pitchFamily="2" charset="2"/>
              <a:buChar char="§"/>
            </a:pPr>
            <a:endParaRPr lang="en-US" dirty="0">
              <a:latin typeface="Arial" panose="020B0604020202020204" pitchFamily="34" charset="0"/>
              <a:cs typeface="Arial" panose="020B0604020202020204" pitchFamily="34" charset="0"/>
            </a:endParaRPr>
          </a:p>
          <a:p>
            <a:pPr marL="285750" indent="-285750">
              <a:buFont typeface="Wingdings" pitchFamily="2" charset="2"/>
              <a:buChar char="§"/>
            </a:pPr>
            <a:r>
              <a:rPr lang="en-US" dirty="0">
                <a:effectLst/>
                <a:latin typeface="Arial" panose="020B0604020202020204" pitchFamily="34" charset="0"/>
                <a:cs typeface="Arial" panose="020B0604020202020204" pitchFamily="34" charset="0"/>
              </a:rPr>
              <a:t>A pop-up message will indicate whether the relays remain active or deactivate upon entering Setup Mode. Press </a:t>
            </a:r>
            <a:r>
              <a:rPr lang="en-US" b="1" dirty="0">
                <a:effectLst/>
                <a:latin typeface="Arial" panose="020B0604020202020204" pitchFamily="34" charset="0"/>
                <a:cs typeface="Arial" panose="020B0604020202020204" pitchFamily="34" charset="0"/>
              </a:rPr>
              <a:t>OK</a:t>
            </a:r>
            <a:r>
              <a:rPr lang="en-US" dirty="0">
                <a:effectLst/>
                <a:latin typeface="Arial" panose="020B0604020202020204" pitchFamily="34" charset="0"/>
                <a:cs typeface="Arial" panose="020B0604020202020204" pitchFamily="34" charset="0"/>
              </a:rPr>
              <a:t> to proceed to Setup Mode.</a:t>
            </a:r>
          </a:p>
        </p:txBody>
      </p:sp>
      <p:sp>
        <p:nvSpPr>
          <p:cNvPr id="3" name="Slide Number Placeholder 2">
            <a:extLst>
              <a:ext uri="{FF2B5EF4-FFF2-40B4-BE49-F238E27FC236}">
                <a16:creationId xmlns:a16="http://schemas.microsoft.com/office/drawing/2014/main" id="{D956E32C-31DA-07E1-BC74-8DE9E10A3252}"/>
              </a:ext>
            </a:extLst>
          </p:cNvPr>
          <p:cNvSpPr>
            <a:spLocks noGrp="1"/>
          </p:cNvSpPr>
          <p:nvPr>
            <p:ph type="sldNum" sz="quarter" idx="12"/>
          </p:nvPr>
        </p:nvSpPr>
        <p:spPr/>
        <p:txBody>
          <a:bodyPr/>
          <a:lstStyle/>
          <a:p>
            <a:fld id="{E978D400-3AD1-5849-ABFC-8F9AFA5999A3}" type="slidenum">
              <a:rPr lang="en-US" smtClean="0"/>
              <a:t>67</a:t>
            </a:fld>
            <a:endParaRPr lang="en-US"/>
          </a:p>
        </p:txBody>
      </p:sp>
    </p:spTree>
    <p:extLst>
      <p:ext uri="{BB962C8B-B14F-4D97-AF65-F5344CB8AC3E}">
        <p14:creationId xmlns:p14="http://schemas.microsoft.com/office/powerpoint/2010/main" val="73036917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C99C14-B0FF-F717-C93E-279BD16A3128}"/>
            </a:ext>
          </a:extLst>
        </p:cNvPr>
        <p:cNvGrpSpPr/>
        <p:nvPr/>
      </p:nvGrpSpPr>
      <p:grpSpPr>
        <a:xfrm>
          <a:off x="0" y="0"/>
          <a:ext cx="0" cy="0"/>
          <a:chOff x="0" y="0"/>
          <a:chExt cx="0" cy="0"/>
        </a:xfrm>
      </p:grpSpPr>
      <p:sp>
        <p:nvSpPr>
          <p:cNvPr id="5" name="Rectangle 2">
            <a:extLst>
              <a:ext uri="{FF2B5EF4-FFF2-40B4-BE49-F238E27FC236}">
                <a16:creationId xmlns:a16="http://schemas.microsoft.com/office/drawing/2014/main" id="{AA303E1F-45D2-C030-A3CD-17F8A1F71F4F}"/>
              </a:ext>
            </a:extLst>
          </p:cNvPr>
          <p:cNvSpPr txBox="1">
            <a:spLocks noChangeArrowheads="1"/>
          </p:cNvSpPr>
          <p:nvPr/>
        </p:nvSpPr>
        <p:spPr>
          <a:xfrm>
            <a:off x="2209800" y="426309"/>
            <a:ext cx="7772400" cy="685800"/>
          </a:xfrm>
          <a:prstGeom prst="rect">
            <a:avLst/>
          </a:prstGeom>
        </p:spPr>
        <p:txBody>
          <a:bodyPr vert="horz" lIns="91440" tIns="45720" rIns="91440" bIns="45720" rtlCol="0" anchor="ct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latin typeface="Verdana" panose="020B0604030504040204" pitchFamily="34" charset="0"/>
                <a:ea typeface="Verdana" panose="020B0604030504040204" pitchFamily="34" charset="0"/>
                <a:cs typeface="Verdana" panose="020B0604030504040204" pitchFamily="34" charset="0"/>
              </a:rPr>
              <a:t>Assigning Card Relays (cont’d)</a:t>
            </a:r>
            <a:endParaRPr lang="en-US" b="1" i="1" dirty="0">
              <a:latin typeface="Verdana" panose="020B0604030504040204" pitchFamily="34" charset="0"/>
              <a:ea typeface="Verdana" panose="020B0604030504040204" pitchFamily="34" charset="0"/>
              <a:cs typeface="Verdana" panose="020B0604030504040204" pitchFamily="34" charset="0"/>
            </a:endParaRPr>
          </a:p>
        </p:txBody>
      </p:sp>
      <p:pic>
        <p:nvPicPr>
          <p:cNvPr id="6" name="Picture 5">
            <a:extLst>
              <a:ext uri="{FF2B5EF4-FFF2-40B4-BE49-F238E27FC236}">
                <a16:creationId xmlns:a16="http://schemas.microsoft.com/office/drawing/2014/main" id="{32C316C1-6344-5FA4-C5C0-89DFC049D37C}"/>
              </a:ext>
            </a:extLst>
          </p:cNvPr>
          <p:cNvPicPr>
            <a:picLocks noChangeAspect="1"/>
          </p:cNvPicPr>
          <p:nvPr/>
        </p:nvPicPr>
        <p:blipFill>
          <a:blip r:embed="rId3"/>
          <a:srcRect/>
          <a:stretch/>
        </p:blipFill>
        <p:spPr>
          <a:xfrm>
            <a:off x="5940165" y="1598574"/>
            <a:ext cx="6095514" cy="3701085"/>
          </a:xfrm>
          <a:prstGeom prst="rect">
            <a:avLst/>
          </a:prstGeom>
        </p:spPr>
      </p:pic>
      <p:sp>
        <p:nvSpPr>
          <p:cNvPr id="2" name="TextBox 1">
            <a:extLst>
              <a:ext uri="{FF2B5EF4-FFF2-40B4-BE49-F238E27FC236}">
                <a16:creationId xmlns:a16="http://schemas.microsoft.com/office/drawing/2014/main" id="{BDB1F0CA-7AD8-3639-9031-2CAEF65D6821}"/>
              </a:ext>
            </a:extLst>
          </p:cNvPr>
          <p:cNvSpPr txBox="1"/>
          <p:nvPr/>
        </p:nvSpPr>
        <p:spPr>
          <a:xfrm>
            <a:off x="2000250" y="3357800"/>
            <a:ext cx="5790838" cy="369332"/>
          </a:xfrm>
          <a:prstGeom prst="rect">
            <a:avLst/>
          </a:prstGeom>
          <a:noFill/>
        </p:spPr>
        <p:txBody>
          <a:bodyPr wrap="square" rtlCol="0">
            <a:spAutoFit/>
          </a:bodyPr>
          <a:lstStyle/>
          <a:p>
            <a:pPr marL="285750" indent="-285750">
              <a:buFont typeface="Wingdings" pitchFamily="2" charset="2"/>
              <a:buChar char="§"/>
            </a:pPr>
            <a:r>
              <a:rPr lang="en-US" dirty="0">
                <a:effectLst/>
                <a:latin typeface="Arial" panose="020B0604020202020204" pitchFamily="34" charset="0"/>
                <a:cs typeface="Arial" panose="020B0604020202020204" pitchFamily="34" charset="0"/>
              </a:rPr>
              <a:t>Press </a:t>
            </a:r>
            <a:r>
              <a:rPr lang="en-US" b="1" dirty="0">
                <a:effectLst/>
                <a:latin typeface="Arial" panose="020B0604020202020204" pitchFamily="34" charset="0"/>
                <a:cs typeface="Arial" panose="020B0604020202020204" pitchFamily="34" charset="0"/>
              </a:rPr>
              <a:t>Card Relays</a:t>
            </a:r>
          </a:p>
        </p:txBody>
      </p:sp>
      <p:sp>
        <p:nvSpPr>
          <p:cNvPr id="3" name="Slide Number Placeholder 2">
            <a:extLst>
              <a:ext uri="{FF2B5EF4-FFF2-40B4-BE49-F238E27FC236}">
                <a16:creationId xmlns:a16="http://schemas.microsoft.com/office/drawing/2014/main" id="{58D3890B-6930-9A3B-2BDF-0D45532B91AC}"/>
              </a:ext>
            </a:extLst>
          </p:cNvPr>
          <p:cNvSpPr>
            <a:spLocks noGrp="1"/>
          </p:cNvSpPr>
          <p:nvPr>
            <p:ph type="sldNum" sz="quarter" idx="12"/>
          </p:nvPr>
        </p:nvSpPr>
        <p:spPr/>
        <p:txBody>
          <a:bodyPr/>
          <a:lstStyle/>
          <a:p>
            <a:fld id="{E978D400-3AD1-5849-ABFC-8F9AFA5999A3}" type="slidenum">
              <a:rPr lang="en-US" smtClean="0"/>
              <a:t>68</a:t>
            </a:fld>
            <a:endParaRPr lang="en-US"/>
          </a:p>
        </p:txBody>
      </p:sp>
    </p:spTree>
    <p:extLst>
      <p:ext uri="{BB962C8B-B14F-4D97-AF65-F5344CB8AC3E}">
        <p14:creationId xmlns:p14="http://schemas.microsoft.com/office/powerpoint/2010/main" val="212181210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07844A-F82E-DF23-1067-F22E3524A00F}"/>
            </a:ext>
          </a:extLst>
        </p:cNvPr>
        <p:cNvGrpSpPr/>
        <p:nvPr/>
      </p:nvGrpSpPr>
      <p:grpSpPr>
        <a:xfrm>
          <a:off x="0" y="0"/>
          <a:ext cx="0" cy="0"/>
          <a:chOff x="0" y="0"/>
          <a:chExt cx="0" cy="0"/>
        </a:xfrm>
      </p:grpSpPr>
      <p:sp>
        <p:nvSpPr>
          <p:cNvPr id="5" name="Rectangle 2">
            <a:extLst>
              <a:ext uri="{FF2B5EF4-FFF2-40B4-BE49-F238E27FC236}">
                <a16:creationId xmlns:a16="http://schemas.microsoft.com/office/drawing/2014/main" id="{FC9E0F10-2475-3519-3A59-C22F185CC23C}"/>
              </a:ext>
            </a:extLst>
          </p:cNvPr>
          <p:cNvSpPr txBox="1">
            <a:spLocks noChangeArrowheads="1"/>
          </p:cNvSpPr>
          <p:nvPr/>
        </p:nvSpPr>
        <p:spPr>
          <a:xfrm>
            <a:off x="2209800" y="426309"/>
            <a:ext cx="7772400" cy="685800"/>
          </a:xfrm>
          <a:prstGeom prst="rect">
            <a:avLst/>
          </a:prstGeom>
        </p:spPr>
        <p:txBody>
          <a:bodyPr vert="horz" lIns="91440" tIns="45720" rIns="91440" bIns="45720" rtlCol="0" anchor="ct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latin typeface="Verdana" panose="020B0604030504040204" pitchFamily="34" charset="0"/>
                <a:ea typeface="Verdana" panose="020B0604030504040204" pitchFamily="34" charset="0"/>
                <a:cs typeface="Verdana" panose="020B0604030504040204" pitchFamily="34" charset="0"/>
              </a:rPr>
              <a:t>Assigning Card Relays (cont’d)</a:t>
            </a:r>
            <a:endParaRPr lang="en-US" b="1" i="1" dirty="0">
              <a:latin typeface="Verdana" panose="020B0604030504040204" pitchFamily="34" charset="0"/>
              <a:ea typeface="Verdana" panose="020B0604030504040204" pitchFamily="34" charset="0"/>
              <a:cs typeface="Verdana" panose="020B0604030504040204" pitchFamily="34" charset="0"/>
            </a:endParaRPr>
          </a:p>
        </p:txBody>
      </p:sp>
      <p:pic>
        <p:nvPicPr>
          <p:cNvPr id="6" name="Picture 5">
            <a:extLst>
              <a:ext uri="{FF2B5EF4-FFF2-40B4-BE49-F238E27FC236}">
                <a16:creationId xmlns:a16="http://schemas.microsoft.com/office/drawing/2014/main" id="{01CA0F80-82FA-401D-6A8C-8AFD3F319100}"/>
              </a:ext>
            </a:extLst>
          </p:cNvPr>
          <p:cNvPicPr>
            <a:picLocks noChangeAspect="1"/>
          </p:cNvPicPr>
          <p:nvPr/>
        </p:nvPicPr>
        <p:blipFill>
          <a:blip r:embed="rId3"/>
          <a:srcRect/>
          <a:stretch/>
        </p:blipFill>
        <p:spPr>
          <a:xfrm>
            <a:off x="5940165" y="1598693"/>
            <a:ext cx="6095514" cy="3700847"/>
          </a:xfrm>
          <a:prstGeom prst="rect">
            <a:avLst/>
          </a:prstGeom>
        </p:spPr>
      </p:pic>
      <p:sp>
        <p:nvSpPr>
          <p:cNvPr id="2" name="TextBox 1">
            <a:extLst>
              <a:ext uri="{FF2B5EF4-FFF2-40B4-BE49-F238E27FC236}">
                <a16:creationId xmlns:a16="http://schemas.microsoft.com/office/drawing/2014/main" id="{18BEF179-165B-9E6C-6629-6A41A0A7F51D}"/>
              </a:ext>
            </a:extLst>
          </p:cNvPr>
          <p:cNvSpPr txBox="1"/>
          <p:nvPr/>
        </p:nvSpPr>
        <p:spPr>
          <a:xfrm>
            <a:off x="1013571" y="3429000"/>
            <a:ext cx="5790838" cy="646331"/>
          </a:xfrm>
          <a:prstGeom prst="rect">
            <a:avLst/>
          </a:prstGeom>
          <a:noFill/>
        </p:spPr>
        <p:txBody>
          <a:bodyPr wrap="square" rtlCol="0">
            <a:spAutoFit/>
          </a:bodyPr>
          <a:lstStyle/>
          <a:p>
            <a:pPr marL="285750" indent="-285750">
              <a:buFont typeface="Wingdings" pitchFamily="2" charset="2"/>
              <a:buChar char="§"/>
            </a:pPr>
            <a:r>
              <a:rPr lang="en-US" dirty="0">
                <a:effectLst/>
                <a:latin typeface="Arial" panose="020B0604020202020204" pitchFamily="34" charset="0"/>
                <a:cs typeface="Arial" panose="020B0604020202020204" pitchFamily="34" charset="0"/>
              </a:rPr>
              <a:t>Select the alarm condition(s) of the relay assignment(s) you would like to change.</a:t>
            </a:r>
            <a:endParaRPr lang="en-US" b="1" dirty="0">
              <a:effectLst/>
              <a:latin typeface="Arial" panose="020B0604020202020204" pitchFamily="34" charset="0"/>
              <a:cs typeface="Arial" panose="020B0604020202020204" pitchFamily="34" charset="0"/>
            </a:endParaRPr>
          </a:p>
        </p:txBody>
      </p:sp>
      <p:sp>
        <p:nvSpPr>
          <p:cNvPr id="3" name="Slide Number Placeholder 2">
            <a:extLst>
              <a:ext uri="{FF2B5EF4-FFF2-40B4-BE49-F238E27FC236}">
                <a16:creationId xmlns:a16="http://schemas.microsoft.com/office/drawing/2014/main" id="{5BD27185-1ABA-9555-2930-01FB9606263B}"/>
              </a:ext>
            </a:extLst>
          </p:cNvPr>
          <p:cNvSpPr>
            <a:spLocks noGrp="1"/>
          </p:cNvSpPr>
          <p:nvPr>
            <p:ph type="sldNum" sz="quarter" idx="12"/>
          </p:nvPr>
        </p:nvSpPr>
        <p:spPr/>
        <p:txBody>
          <a:bodyPr/>
          <a:lstStyle/>
          <a:p>
            <a:fld id="{E978D400-3AD1-5849-ABFC-8F9AFA5999A3}" type="slidenum">
              <a:rPr lang="en-US" smtClean="0"/>
              <a:t>69</a:t>
            </a:fld>
            <a:endParaRPr lang="en-US"/>
          </a:p>
        </p:txBody>
      </p:sp>
    </p:spTree>
    <p:extLst>
      <p:ext uri="{BB962C8B-B14F-4D97-AF65-F5344CB8AC3E}">
        <p14:creationId xmlns:p14="http://schemas.microsoft.com/office/powerpoint/2010/main" val="27538695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A2DA37-A47C-2535-02D2-7509A3E8BC94}"/>
            </a:ext>
          </a:extLst>
        </p:cNvPr>
        <p:cNvGrpSpPr/>
        <p:nvPr/>
      </p:nvGrpSpPr>
      <p:grpSpPr>
        <a:xfrm>
          <a:off x="0" y="0"/>
          <a:ext cx="0" cy="0"/>
          <a:chOff x="0" y="0"/>
          <a:chExt cx="0" cy="0"/>
        </a:xfrm>
      </p:grpSpPr>
      <p:sp>
        <p:nvSpPr>
          <p:cNvPr id="5" name="Rectangle 2">
            <a:extLst>
              <a:ext uri="{FF2B5EF4-FFF2-40B4-BE49-F238E27FC236}">
                <a16:creationId xmlns:a16="http://schemas.microsoft.com/office/drawing/2014/main" id="{34858DBE-5AD6-62B0-7196-6DA0255C0D5D}"/>
              </a:ext>
            </a:extLst>
          </p:cNvPr>
          <p:cNvSpPr txBox="1">
            <a:spLocks noChangeArrowheads="1"/>
          </p:cNvSpPr>
          <p:nvPr/>
        </p:nvSpPr>
        <p:spPr>
          <a:xfrm>
            <a:off x="2209800" y="426309"/>
            <a:ext cx="7772400" cy="685800"/>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latin typeface="Verdana" panose="020B0604030504040204" pitchFamily="34" charset="0"/>
                <a:ea typeface="Verdana" panose="020B0604030504040204" pitchFamily="34" charset="0"/>
                <a:cs typeface="Verdana" panose="020B0604030504040204" pitchFamily="34" charset="0"/>
              </a:rPr>
              <a:t>Start Up</a:t>
            </a:r>
            <a:endParaRPr lang="en-US" b="1" i="1" dirty="0">
              <a:latin typeface="Verdana" panose="020B0604030504040204" pitchFamily="34" charset="0"/>
              <a:ea typeface="Verdana" panose="020B0604030504040204" pitchFamily="34" charset="0"/>
              <a:cs typeface="Verdana" panose="020B0604030504040204" pitchFamily="34" charset="0"/>
            </a:endParaRPr>
          </a:p>
        </p:txBody>
      </p:sp>
      <p:pic>
        <p:nvPicPr>
          <p:cNvPr id="3" name="Picture 2" descr="A close-up of a warning sign&#10;&#10;AI-generated content may be incorrect.">
            <a:extLst>
              <a:ext uri="{FF2B5EF4-FFF2-40B4-BE49-F238E27FC236}">
                <a16:creationId xmlns:a16="http://schemas.microsoft.com/office/drawing/2014/main" id="{B5A77D15-3E1C-DA32-37AB-A1BC05789493}"/>
              </a:ext>
            </a:extLst>
          </p:cNvPr>
          <p:cNvPicPr>
            <a:picLocks noChangeAspect="1"/>
          </p:cNvPicPr>
          <p:nvPr/>
        </p:nvPicPr>
        <p:blipFill>
          <a:blip r:embed="rId2"/>
          <a:stretch>
            <a:fillRect/>
          </a:stretch>
        </p:blipFill>
        <p:spPr>
          <a:xfrm>
            <a:off x="3201806" y="1112109"/>
            <a:ext cx="5788387" cy="3513601"/>
          </a:xfrm>
          <a:prstGeom prst="rect">
            <a:avLst/>
          </a:prstGeom>
        </p:spPr>
      </p:pic>
      <p:sp>
        <p:nvSpPr>
          <p:cNvPr id="4" name="TextBox 3">
            <a:extLst>
              <a:ext uri="{FF2B5EF4-FFF2-40B4-BE49-F238E27FC236}">
                <a16:creationId xmlns:a16="http://schemas.microsoft.com/office/drawing/2014/main" id="{85E6FF5F-59B8-4682-1073-CD6FB4FB89B7}"/>
              </a:ext>
            </a:extLst>
          </p:cNvPr>
          <p:cNvSpPr txBox="1"/>
          <p:nvPr/>
        </p:nvSpPr>
        <p:spPr>
          <a:xfrm>
            <a:off x="104172" y="4919008"/>
            <a:ext cx="6898511" cy="1938992"/>
          </a:xfrm>
          <a:prstGeom prst="rect">
            <a:avLst/>
          </a:prstGeom>
          <a:noFill/>
        </p:spPr>
        <p:txBody>
          <a:bodyPr wrap="square" rtlCol="0">
            <a:spAutoFit/>
          </a:bodyPr>
          <a:lstStyle/>
          <a:p>
            <a:pPr>
              <a:lnSpc>
                <a:spcPct val="150000"/>
              </a:lnSpc>
              <a:buNone/>
            </a:pPr>
            <a:r>
              <a:rPr lang="en-US" sz="1200" dirty="0">
                <a:effectLst/>
                <a:latin typeface="Arial" panose="020B0604020202020204" pitchFamily="34" charset="0"/>
                <a:cs typeface="Arial" panose="020B0604020202020204" pitchFamily="34" charset="0"/>
              </a:rPr>
              <a:t>1. Complete the mounting and wiring procedures described earlier in this chapter.</a:t>
            </a:r>
          </a:p>
          <a:p>
            <a:pPr>
              <a:lnSpc>
                <a:spcPct val="150000"/>
              </a:lnSpc>
              <a:buNone/>
            </a:pPr>
            <a:r>
              <a:rPr lang="en-US" sz="1200" dirty="0">
                <a:effectLst/>
                <a:latin typeface="Arial" panose="020B0604020202020204" pitchFamily="34" charset="0"/>
                <a:cs typeface="Arial" panose="020B0604020202020204" pitchFamily="34" charset="0"/>
              </a:rPr>
              <a:t>2. Complete all installation procedures described in the detector head operator’s manual.</a:t>
            </a:r>
          </a:p>
          <a:p>
            <a:pPr>
              <a:lnSpc>
                <a:spcPct val="150000"/>
              </a:lnSpc>
              <a:buNone/>
            </a:pPr>
            <a:r>
              <a:rPr lang="en-US" sz="1200" dirty="0">
                <a:effectLst/>
                <a:latin typeface="Arial" panose="020B0604020202020204" pitchFamily="34" charset="0"/>
                <a:cs typeface="Arial" panose="020B0604020202020204" pitchFamily="34" charset="0"/>
              </a:rPr>
              <a:t>3. Verify that all wiring connections are correct and secure and that the Beacon 3200’s power</a:t>
            </a:r>
          </a:p>
          <a:p>
            <a:pPr>
              <a:lnSpc>
                <a:spcPct val="150000"/>
              </a:lnSpc>
              <a:buNone/>
            </a:pPr>
            <a:r>
              <a:rPr lang="en-US" sz="1200" dirty="0">
                <a:effectLst/>
                <a:latin typeface="Arial" panose="020B0604020202020204" pitchFamily="34" charset="0"/>
                <a:cs typeface="Arial" panose="020B0604020202020204" pitchFamily="34" charset="0"/>
              </a:rPr>
              <a:t>    switch is in the OFF position.</a:t>
            </a:r>
          </a:p>
          <a:p>
            <a:pPr>
              <a:lnSpc>
                <a:spcPct val="150000"/>
              </a:lnSpc>
              <a:buNone/>
            </a:pPr>
            <a:r>
              <a:rPr lang="en-US" sz="1200" dirty="0">
                <a:effectLst/>
                <a:latin typeface="Arial" panose="020B0604020202020204" pitchFamily="34" charset="0"/>
                <a:cs typeface="Arial" panose="020B0604020202020204" pitchFamily="34" charset="0"/>
              </a:rPr>
              <a:t>4. Turn on power to any connected Modbus detector heads if power is not being supplied by the</a:t>
            </a:r>
          </a:p>
          <a:p>
            <a:pPr>
              <a:lnSpc>
                <a:spcPct val="150000"/>
              </a:lnSpc>
              <a:buNone/>
            </a:pPr>
            <a:r>
              <a:rPr lang="en-US" sz="1200" dirty="0">
                <a:effectLst/>
                <a:latin typeface="Arial" panose="020B0604020202020204" pitchFamily="34" charset="0"/>
                <a:cs typeface="Arial" panose="020B0604020202020204" pitchFamily="34" charset="0"/>
              </a:rPr>
              <a:t>     Beacon 3200's Power Output Terminal Strip.</a:t>
            </a:r>
          </a:p>
          <a:p>
            <a:endParaRPr lang="en-US" sz="1200" dirty="0">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6DF22E89-B9DB-0720-77BD-BE4E0CD7FAF2}"/>
              </a:ext>
            </a:extLst>
          </p:cNvPr>
          <p:cNvSpPr txBox="1"/>
          <p:nvPr/>
        </p:nvSpPr>
        <p:spPr>
          <a:xfrm>
            <a:off x="7085637" y="4919008"/>
            <a:ext cx="5002191" cy="1166088"/>
          </a:xfrm>
          <a:prstGeom prst="rect">
            <a:avLst/>
          </a:prstGeom>
          <a:noFill/>
        </p:spPr>
        <p:txBody>
          <a:bodyPr wrap="square" rtlCol="0">
            <a:spAutoFit/>
          </a:bodyPr>
          <a:lstStyle/>
          <a:p>
            <a:pPr>
              <a:lnSpc>
                <a:spcPct val="150000"/>
              </a:lnSpc>
              <a:buNone/>
            </a:pPr>
            <a:r>
              <a:rPr lang="en-US" sz="1200" dirty="0">
                <a:effectLst/>
                <a:latin typeface="Arial" panose="020B0604020202020204" pitchFamily="34" charset="0"/>
                <a:cs typeface="Arial" panose="020B0604020202020204" pitchFamily="34" charset="0"/>
              </a:rPr>
              <a:t>5. Plug in or turn on the incoming power source (AC or DC).</a:t>
            </a:r>
          </a:p>
          <a:p>
            <a:pPr>
              <a:lnSpc>
                <a:spcPct val="150000"/>
              </a:lnSpc>
              <a:buNone/>
            </a:pPr>
            <a:r>
              <a:rPr lang="en-US" sz="1200" dirty="0">
                <a:effectLst/>
                <a:latin typeface="Arial" panose="020B0604020202020204" pitchFamily="34" charset="0"/>
                <a:cs typeface="Arial" panose="020B0604020202020204" pitchFamily="34" charset="0"/>
              </a:rPr>
              <a:t>6. Turn on the power switch.</a:t>
            </a:r>
          </a:p>
          <a:p>
            <a:pPr>
              <a:lnSpc>
                <a:spcPct val="150000"/>
              </a:lnSpc>
              <a:buNone/>
            </a:pPr>
            <a:r>
              <a:rPr lang="en-US" sz="1200" dirty="0">
                <a:effectLst/>
                <a:latin typeface="Arial" panose="020B0604020202020204" pitchFamily="34" charset="0"/>
                <a:cs typeface="Arial" panose="020B0604020202020204" pitchFamily="34" charset="0"/>
              </a:rPr>
              <a:t>7. The warmup screen will display for 60 seconds. The warmup screen                                                                                                                                                                                                                                                                                                                                                                                                                        </a:t>
            </a:r>
            <a:r>
              <a:rPr lang="en-US" sz="1200" dirty="0">
                <a:latin typeface="Arial" panose="020B0604020202020204" pitchFamily="34" charset="0"/>
                <a:cs typeface="Arial" panose="020B0604020202020204" pitchFamily="34" charset="0"/>
              </a:rPr>
              <a:t>               </a:t>
            </a:r>
            <a:r>
              <a:rPr lang="en-US" sz="1200" dirty="0">
                <a:solidFill>
                  <a:schemeClr val="bg1"/>
                </a:solidFill>
                <a:latin typeface="Arial" panose="020B0604020202020204" pitchFamily="34" charset="0"/>
                <a:cs typeface="Arial" panose="020B0604020202020204" pitchFamily="34" charset="0"/>
              </a:rPr>
              <a:t>-</a:t>
            </a:r>
            <a:r>
              <a:rPr lang="en-US" sz="1200" dirty="0">
                <a:latin typeface="Arial" panose="020B0604020202020204" pitchFamily="34" charset="0"/>
                <a:cs typeface="Arial" panose="020B0604020202020204" pitchFamily="34" charset="0"/>
              </a:rPr>
              <a:t>   </a:t>
            </a:r>
            <a:r>
              <a:rPr lang="en-US" sz="1200" dirty="0">
                <a:effectLst/>
                <a:latin typeface="Arial" panose="020B0604020202020204" pitchFamily="34" charset="0"/>
                <a:cs typeface="Arial" panose="020B0604020202020204" pitchFamily="34" charset="0"/>
              </a:rPr>
              <a:t>shows the instrument’s firmware version.</a:t>
            </a:r>
          </a:p>
        </p:txBody>
      </p:sp>
      <p:sp>
        <p:nvSpPr>
          <p:cNvPr id="2" name="Slide Number Placeholder 1">
            <a:extLst>
              <a:ext uri="{FF2B5EF4-FFF2-40B4-BE49-F238E27FC236}">
                <a16:creationId xmlns:a16="http://schemas.microsoft.com/office/drawing/2014/main" id="{66B9B1F7-6BBC-3B3E-3A1D-6BE0CAC80E45}"/>
              </a:ext>
            </a:extLst>
          </p:cNvPr>
          <p:cNvSpPr>
            <a:spLocks noGrp="1"/>
          </p:cNvSpPr>
          <p:nvPr>
            <p:ph type="sldNum" sz="quarter" idx="12"/>
          </p:nvPr>
        </p:nvSpPr>
        <p:spPr/>
        <p:txBody>
          <a:bodyPr/>
          <a:lstStyle/>
          <a:p>
            <a:fld id="{E978D400-3AD1-5849-ABFC-8F9AFA5999A3}" type="slidenum">
              <a:rPr lang="en-US" smtClean="0"/>
              <a:t>7</a:t>
            </a:fld>
            <a:endParaRPr lang="en-US"/>
          </a:p>
        </p:txBody>
      </p:sp>
    </p:spTree>
    <p:extLst>
      <p:ext uri="{BB962C8B-B14F-4D97-AF65-F5344CB8AC3E}">
        <p14:creationId xmlns:p14="http://schemas.microsoft.com/office/powerpoint/2010/main" val="327334902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EA31EC-444E-9643-4636-30D658E4128F}"/>
            </a:ext>
          </a:extLst>
        </p:cNvPr>
        <p:cNvGrpSpPr/>
        <p:nvPr/>
      </p:nvGrpSpPr>
      <p:grpSpPr>
        <a:xfrm>
          <a:off x="0" y="0"/>
          <a:ext cx="0" cy="0"/>
          <a:chOff x="0" y="0"/>
          <a:chExt cx="0" cy="0"/>
        </a:xfrm>
      </p:grpSpPr>
      <p:sp>
        <p:nvSpPr>
          <p:cNvPr id="5" name="Rectangle 2">
            <a:extLst>
              <a:ext uri="{FF2B5EF4-FFF2-40B4-BE49-F238E27FC236}">
                <a16:creationId xmlns:a16="http://schemas.microsoft.com/office/drawing/2014/main" id="{E811790A-DE15-D381-A12D-B87365CFBB0D}"/>
              </a:ext>
            </a:extLst>
          </p:cNvPr>
          <p:cNvSpPr txBox="1">
            <a:spLocks noChangeArrowheads="1"/>
          </p:cNvSpPr>
          <p:nvPr/>
        </p:nvSpPr>
        <p:spPr>
          <a:xfrm>
            <a:off x="2209800" y="426309"/>
            <a:ext cx="7772400" cy="685800"/>
          </a:xfrm>
          <a:prstGeom prst="rect">
            <a:avLst/>
          </a:prstGeom>
        </p:spPr>
        <p:txBody>
          <a:bodyPr vert="horz" lIns="91440" tIns="45720" rIns="91440" bIns="45720" rtlCol="0" anchor="ct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latin typeface="Verdana" panose="020B0604030504040204" pitchFamily="34" charset="0"/>
                <a:ea typeface="Verdana" panose="020B0604030504040204" pitchFamily="34" charset="0"/>
                <a:cs typeface="Verdana" panose="020B0604030504040204" pitchFamily="34" charset="0"/>
              </a:rPr>
              <a:t>Assigning Card Relays (cont’d)</a:t>
            </a:r>
            <a:endParaRPr lang="en-US" b="1" i="1" dirty="0">
              <a:latin typeface="Verdana" panose="020B0604030504040204" pitchFamily="34" charset="0"/>
              <a:ea typeface="Verdana" panose="020B0604030504040204" pitchFamily="34" charset="0"/>
              <a:cs typeface="Verdana" panose="020B0604030504040204" pitchFamily="34" charset="0"/>
            </a:endParaRPr>
          </a:p>
        </p:txBody>
      </p:sp>
      <p:pic>
        <p:nvPicPr>
          <p:cNvPr id="6" name="Picture 5">
            <a:extLst>
              <a:ext uri="{FF2B5EF4-FFF2-40B4-BE49-F238E27FC236}">
                <a16:creationId xmlns:a16="http://schemas.microsoft.com/office/drawing/2014/main" id="{B8FE0E13-F8C4-6B8C-2057-BB1851146237}"/>
              </a:ext>
            </a:extLst>
          </p:cNvPr>
          <p:cNvPicPr>
            <a:picLocks noChangeAspect="1"/>
          </p:cNvPicPr>
          <p:nvPr/>
        </p:nvPicPr>
        <p:blipFill>
          <a:blip r:embed="rId3"/>
          <a:srcRect/>
          <a:stretch/>
        </p:blipFill>
        <p:spPr>
          <a:xfrm>
            <a:off x="5946993" y="1598693"/>
            <a:ext cx="6081857" cy="3700847"/>
          </a:xfrm>
          <a:prstGeom prst="rect">
            <a:avLst/>
          </a:prstGeom>
        </p:spPr>
      </p:pic>
      <p:sp>
        <p:nvSpPr>
          <p:cNvPr id="2" name="TextBox 1">
            <a:extLst>
              <a:ext uri="{FF2B5EF4-FFF2-40B4-BE49-F238E27FC236}">
                <a16:creationId xmlns:a16="http://schemas.microsoft.com/office/drawing/2014/main" id="{689AF96A-B132-87F7-DDDC-3F1B3F86AFA7}"/>
              </a:ext>
            </a:extLst>
          </p:cNvPr>
          <p:cNvSpPr txBox="1"/>
          <p:nvPr/>
        </p:nvSpPr>
        <p:spPr>
          <a:xfrm>
            <a:off x="2209800" y="3429000"/>
            <a:ext cx="5790838" cy="369332"/>
          </a:xfrm>
          <a:prstGeom prst="rect">
            <a:avLst/>
          </a:prstGeom>
          <a:noFill/>
        </p:spPr>
        <p:txBody>
          <a:bodyPr wrap="square" rtlCol="0">
            <a:spAutoFit/>
          </a:bodyPr>
          <a:lstStyle/>
          <a:p>
            <a:pPr marL="285750" indent="-285750">
              <a:buFont typeface="Wingdings" pitchFamily="2" charset="2"/>
              <a:buChar char="§"/>
            </a:pPr>
            <a:r>
              <a:rPr lang="en-US" dirty="0">
                <a:effectLst/>
                <a:latin typeface="Arial" panose="020B0604020202020204" pitchFamily="34" charset="0"/>
                <a:cs typeface="Arial" panose="020B0604020202020204" pitchFamily="34" charset="0"/>
              </a:rPr>
              <a:t>Press </a:t>
            </a:r>
            <a:r>
              <a:rPr lang="en-US" b="1" dirty="0">
                <a:effectLst/>
                <a:latin typeface="Arial" panose="020B0604020202020204" pitchFamily="34" charset="0"/>
                <a:cs typeface="Arial" panose="020B0604020202020204" pitchFamily="34" charset="0"/>
              </a:rPr>
              <a:t>Select Relays.</a:t>
            </a:r>
          </a:p>
        </p:txBody>
      </p:sp>
      <p:sp>
        <p:nvSpPr>
          <p:cNvPr id="3" name="Slide Number Placeholder 2">
            <a:extLst>
              <a:ext uri="{FF2B5EF4-FFF2-40B4-BE49-F238E27FC236}">
                <a16:creationId xmlns:a16="http://schemas.microsoft.com/office/drawing/2014/main" id="{C788928F-6BE9-DAF9-D54D-452D7DFA580F}"/>
              </a:ext>
            </a:extLst>
          </p:cNvPr>
          <p:cNvSpPr>
            <a:spLocks noGrp="1"/>
          </p:cNvSpPr>
          <p:nvPr>
            <p:ph type="sldNum" sz="quarter" idx="12"/>
          </p:nvPr>
        </p:nvSpPr>
        <p:spPr/>
        <p:txBody>
          <a:bodyPr/>
          <a:lstStyle/>
          <a:p>
            <a:fld id="{E978D400-3AD1-5849-ABFC-8F9AFA5999A3}" type="slidenum">
              <a:rPr lang="en-US" smtClean="0"/>
              <a:t>70</a:t>
            </a:fld>
            <a:endParaRPr lang="en-US"/>
          </a:p>
        </p:txBody>
      </p:sp>
    </p:spTree>
    <p:extLst>
      <p:ext uri="{BB962C8B-B14F-4D97-AF65-F5344CB8AC3E}">
        <p14:creationId xmlns:p14="http://schemas.microsoft.com/office/powerpoint/2010/main" val="293380986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34FCD0-4751-8D31-694B-4B1F322FA64A}"/>
            </a:ext>
          </a:extLst>
        </p:cNvPr>
        <p:cNvGrpSpPr/>
        <p:nvPr/>
      </p:nvGrpSpPr>
      <p:grpSpPr>
        <a:xfrm>
          <a:off x="0" y="0"/>
          <a:ext cx="0" cy="0"/>
          <a:chOff x="0" y="0"/>
          <a:chExt cx="0" cy="0"/>
        </a:xfrm>
      </p:grpSpPr>
      <p:sp>
        <p:nvSpPr>
          <p:cNvPr id="5" name="Rectangle 2">
            <a:extLst>
              <a:ext uri="{FF2B5EF4-FFF2-40B4-BE49-F238E27FC236}">
                <a16:creationId xmlns:a16="http://schemas.microsoft.com/office/drawing/2014/main" id="{A22B7C2F-17A7-13D5-A8ED-B7EC7515A776}"/>
              </a:ext>
            </a:extLst>
          </p:cNvPr>
          <p:cNvSpPr txBox="1">
            <a:spLocks noChangeArrowheads="1"/>
          </p:cNvSpPr>
          <p:nvPr/>
        </p:nvSpPr>
        <p:spPr>
          <a:xfrm>
            <a:off x="2209800" y="426309"/>
            <a:ext cx="7772400" cy="685800"/>
          </a:xfrm>
          <a:prstGeom prst="rect">
            <a:avLst/>
          </a:prstGeom>
        </p:spPr>
        <p:txBody>
          <a:bodyPr vert="horz" lIns="91440" tIns="45720" rIns="91440" bIns="45720" rtlCol="0" anchor="ct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latin typeface="Verdana" panose="020B0604030504040204" pitchFamily="34" charset="0"/>
                <a:ea typeface="Verdana" panose="020B0604030504040204" pitchFamily="34" charset="0"/>
                <a:cs typeface="Verdana" panose="020B0604030504040204" pitchFamily="34" charset="0"/>
              </a:rPr>
              <a:t>Assigning Card Relays (cont’d)</a:t>
            </a:r>
            <a:endParaRPr lang="en-US" b="1" i="1" dirty="0">
              <a:latin typeface="Verdana" panose="020B0604030504040204" pitchFamily="34" charset="0"/>
              <a:ea typeface="Verdana" panose="020B0604030504040204" pitchFamily="34" charset="0"/>
              <a:cs typeface="Verdana" panose="020B0604030504040204" pitchFamily="34" charset="0"/>
            </a:endParaRPr>
          </a:p>
        </p:txBody>
      </p:sp>
      <p:pic>
        <p:nvPicPr>
          <p:cNvPr id="6" name="Picture 5">
            <a:extLst>
              <a:ext uri="{FF2B5EF4-FFF2-40B4-BE49-F238E27FC236}">
                <a16:creationId xmlns:a16="http://schemas.microsoft.com/office/drawing/2014/main" id="{55B52A8D-DF4C-BB7C-8E9F-19E687B355AD}"/>
              </a:ext>
            </a:extLst>
          </p:cNvPr>
          <p:cNvPicPr>
            <a:picLocks noChangeAspect="1"/>
          </p:cNvPicPr>
          <p:nvPr/>
        </p:nvPicPr>
        <p:blipFill>
          <a:blip r:embed="rId3"/>
          <a:srcRect/>
          <a:stretch/>
        </p:blipFill>
        <p:spPr>
          <a:xfrm>
            <a:off x="5946993" y="1604022"/>
            <a:ext cx="6081857" cy="3690189"/>
          </a:xfrm>
          <a:prstGeom prst="rect">
            <a:avLst/>
          </a:prstGeom>
        </p:spPr>
      </p:pic>
      <p:sp>
        <p:nvSpPr>
          <p:cNvPr id="2" name="TextBox 1">
            <a:extLst>
              <a:ext uri="{FF2B5EF4-FFF2-40B4-BE49-F238E27FC236}">
                <a16:creationId xmlns:a16="http://schemas.microsoft.com/office/drawing/2014/main" id="{2E931B74-87E6-5D12-FBFA-A6E95354BAEA}"/>
              </a:ext>
            </a:extLst>
          </p:cNvPr>
          <p:cNvSpPr txBox="1"/>
          <p:nvPr/>
        </p:nvSpPr>
        <p:spPr>
          <a:xfrm>
            <a:off x="163150" y="1604022"/>
            <a:ext cx="5790838" cy="2585323"/>
          </a:xfrm>
          <a:prstGeom prst="rect">
            <a:avLst/>
          </a:prstGeom>
          <a:noFill/>
        </p:spPr>
        <p:txBody>
          <a:bodyPr wrap="square" rtlCol="0">
            <a:spAutoFit/>
          </a:bodyPr>
          <a:lstStyle/>
          <a:p>
            <a:pPr marL="285750" indent="-285750">
              <a:buFont typeface="Wingdings" pitchFamily="2" charset="2"/>
              <a:buChar char="§"/>
            </a:pPr>
            <a:r>
              <a:rPr lang="en-US" dirty="0">
                <a:effectLst/>
                <a:latin typeface="Arial" panose="020B0604020202020204" pitchFamily="34" charset="0"/>
                <a:cs typeface="Arial" panose="020B0604020202020204" pitchFamily="34" charset="0"/>
              </a:rPr>
              <a:t>The relay selection screen appears:</a:t>
            </a:r>
          </a:p>
          <a:p>
            <a:pPr marL="742950" lvl="1" indent="-285750">
              <a:buFont typeface="Wingdings" pitchFamily="2" charset="2"/>
              <a:buChar char="§"/>
            </a:pPr>
            <a:r>
              <a:rPr lang="en-US" dirty="0">
                <a:effectLst/>
                <a:latin typeface="Arial" panose="020B0604020202020204" pitchFamily="34" charset="0"/>
                <a:cs typeface="Arial" panose="020B0604020202020204" pitchFamily="34" charset="0"/>
              </a:rPr>
              <a:t>Once you have selected the relay(s) that you </a:t>
            </a:r>
            <a:r>
              <a:rPr lang="en-US" dirty="0">
                <a:latin typeface="Arial" panose="020B0604020202020204" pitchFamily="34" charset="0"/>
                <a:cs typeface="Arial" panose="020B0604020202020204" pitchFamily="34" charset="0"/>
              </a:rPr>
              <a:t>want assigned to the selected alarm or fail conditions, </a:t>
            </a:r>
            <a:r>
              <a:rPr lang="en-US" b="1" dirty="0">
                <a:latin typeface="Arial" panose="020B0604020202020204" pitchFamily="34" charset="0"/>
                <a:cs typeface="Arial" panose="020B0604020202020204" pitchFamily="34" charset="0"/>
              </a:rPr>
              <a:t>press Enter.</a:t>
            </a:r>
          </a:p>
          <a:p>
            <a:pPr marL="742950" lvl="1" indent="-285750">
              <a:buFont typeface="Wingdings" pitchFamily="2" charset="2"/>
              <a:buChar char="§"/>
            </a:pPr>
            <a:r>
              <a:rPr lang="en-US" dirty="0">
                <a:effectLst/>
                <a:latin typeface="Arial" panose="020B0604020202020204" pitchFamily="34" charset="0"/>
                <a:cs typeface="Arial" panose="020B0604020202020204" pitchFamily="34" charset="0"/>
              </a:rPr>
              <a:t>Press </a:t>
            </a:r>
            <a:r>
              <a:rPr lang="en-US" b="1" dirty="0">
                <a:effectLst/>
                <a:latin typeface="Arial" panose="020B0604020202020204" pitchFamily="34" charset="0"/>
                <a:cs typeface="Arial" panose="020B0604020202020204" pitchFamily="34" charset="0"/>
              </a:rPr>
              <a:t>Save Changes.</a:t>
            </a:r>
          </a:p>
          <a:p>
            <a:pPr marL="742950" lvl="1" indent="-285750">
              <a:buFont typeface="Wingdings" pitchFamily="2" charset="2"/>
              <a:buChar char="§"/>
            </a:pPr>
            <a:r>
              <a:rPr lang="en-US" dirty="0">
                <a:latin typeface="Arial" panose="020B0604020202020204" pitchFamily="34" charset="0"/>
                <a:cs typeface="Arial" panose="020B0604020202020204" pitchFamily="34" charset="0"/>
              </a:rPr>
              <a:t>Press the arrow in the upper left corner to return to Setup Mode.</a:t>
            </a:r>
          </a:p>
          <a:p>
            <a:pPr marL="742950" lvl="1" indent="-285750">
              <a:buFont typeface="Wingdings" pitchFamily="2" charset="2"/>
              <a:buChar char="§"/>
            </a:pPr>
            <a:r>
              <a:rPr lang="en-US" dirty="0">
                <a:effectLst/>
                <a:latin typeface="Arial" panose="020B0604020202020204" pitchFamily="34" charset="0"/>
                <a:cs typeface="Arial" panose="020B0604020202020204" pitchFamily="34" charset="0"/>
              </a:rPr>
              <a:t>Press the home icon in the upper right corner to return to normal operation.</a:t>
            </a:r>
          </a:p>
        </p:txBody>
      </p:sp>
      <p:sp>
        <p:nvSpPr>
          <p:cNvPr id="3" name="TextBox 2">
            <a:extLst>
              <a:ext uri="{FF2B5EF4-FFF2-40B4-BE49-F238E27FC236}">
                <a16:creationId xmlns:a16="http://schemas.microsoft.com/office/drawing/2014/main" id="{CDE5DE1C-EFF2-5C15-19CD-291DA0C4F761}"/>
              </a:ext>
            </a:extLst>
          </p:cNvPr>
          <p:cNvSpPr txBox="1"/>
          <p:nvPr/>
        </p:nvSpPr>
        <p:spPr>
          <a:xfrm>
            <a:off x="163150" y="4969481"/>
            <a:ext cx="11019200" cy="1477328"/>
          </a:xfrm>
          <a:prstGeom prst="rect">
            <a:avLst/>
          </a:prstGeom>
          <a:noFill/>
        </p:spPr>
        <p:txBody>
          <a:bodyPr wrap="square" rtlCol="0">
            <a:spAutoFit/>
          </a:bodyPr>
          <a:lstStyle/>
          <a:p>
            <a:pPr marL="285750" indent="-285750">
              <a:buFont typeface="Wingdings" pitchFamily="2" charset="2"/>
              <a:buChar char="§"/>
            </a:pPr>
            <a:r>
              <a:rPr lang="en-US" i="1" dirty="0">
                <a:latin typeface="Arial" panose="020B0604020202020204" pitchFamily="34" charset="0"/>
                <a:cs typeface="Arial" panose="020B0604020202020204" pitchFamily="34" charset="0"/>
              </a:rPr>
              <a:t>NOTE</a:t>
            </a:r>
            <a:endParaRPr lang="en-US" i="1" dirty="0">
              <a:effectLst/>
              <a:latin typeface="Arial" panose="020B0604020202020204" pitchFamily="34" charset="0"/>
              <a:cs typeface="Arial" panose="020B0604020202020204" pitchFamily="34" charset="0"/>
            </a:endParaRPr>
          </a:p>
          <a:p>
            <a:pPr lvl="1"/>
            <a:r>
              <a:rPr lang="en-US" i="1" dirty="0">
                <a:latin typeface="Arial" panose="020B0604020202020204" pitchFamily="34" charset="0"/>
                <a:cs typeface="Arial" panose="020B0604020202020204" pitchFamily="34" charset="0"/>
              </a:rPr>
              <a:t>Squares with a gray background are not installed relays and cannot be assigned. Blue or white squares are installed relays that can be assigned. </a:t>
            </a:r>
          </a:p>
          <a:p>
            <a:pPr lvl="1"/>
            <a:r>
              <a:rPr lang="en-US" i="1" dirty="0">
                <a:effectLst/>
                <a:latin typeface="Arial" panose="020B0604020202020204" pitchFamily="34" charset="0"/>
                <a:cs typeface="Arial" panose="020B0604020202020204" pitchFamily="34" charset="0"/>
              </a:rPr>
              <a:t>If the alarms you selected already had relay assignment</a:t>
            </a:r>
            <a:r>
              <a:rPr lang="en-US" i="1" dirty="0">
                <a:latin typeface="Arial" panose="020B0604020202020204" pitchFamily="34" charset="0"/>
                <a:cs typeface="Arial" panose="020B0604020202020204" pitchFamily="34" charset="0"/>
              </a:rPr>
              <a:t>s, those relay assignments will be highlighted red. You must either select (BLUE) or deselect (WHITE) those relays before pressing Enter.</a:t>
            </a:r>
            <a:endParaRPr lang="en-US" i="1" dirty="0">
              <a:effectLst/>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323F6E64-F821-8754-6587-318E6461A2D0}"/>
              </a:ext>
            </a:extLst>
          </p:cNvPr>
          <p:cNvSpPr>
            <a:spLocks noGrp="1"/>
          </p:cNvSpPr>
          <p:nvPr>
            <p:ph type="sldNum" sz="quarter" idx="12"/>
          </p:nvPr>
        </p:nvSpPr>
        <p:spPr/>
        <p:txBody>
          <a:bodyPr/>
          <a:lstStyle/>
          <a:p>
            <a:fld id="{E978D400-3AD1-5849-ABFC-8F9AFA5999A3}" type="slidenum">
              <a:rPr lang="en-US" smtClean="0"/>
              <a:t>71</a:t>
            </a:fld>
            <a:endParaRPr lang="en-US"/>
          </a:p>
        </p:txBody>
      </p:sp>
    </p:spTree>
    <p:extLst>
      <p:ext uri="{BB962C8B-B14F-4D97-AF65-F5344CB8AC3E}">
        <p14:creationId xmlns:p14="http://schemas.microsoft.com/office/powerpoint/2010/main" val="195357524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9E3920-DCFE-19F6-DB9E-B45875CF7422}"/>
            </a:ext>
          </a:extLst>
        </p:cNvPr>
        <p:cNvGrpSpPr/>
        <p:nvPr/>
      </p:nvGrpSpPr>
      <p:grpSpPr>
        <a:xfrm>
          <a:off x="0" y="0"/>
          <a:ext cx="0" cy="0"/>
          <a:chOff x="0" y="0"/>
          <a:chExt cx="0" cy="0"/>
        </a:xfrm>
      </p:grpSpPr>
      <p:sp>
        <p:nvSpPr>
          <p:cNvPr id="5" name="Rectangle 2">
            <a:extLst>
              <a:ext uri="{FF2B5EF4-FFF2-40B4-BE49-F238E27FC236}">
                <a16:creationId xmlns:a16="http://schemas.microsoft.com/office/drawing/2014/main" id="{574CA579-3A11-448A-1311-BCAFECCEB148}"/>
              </a:ext>
            </a:extLst>
          </p:cNvPr>
          <p:cNvSpPr txBox="1">
            <a:spLocks noChangeArrowheads="1"/>
          </p:cNvSpPr>
          <p:nvPr/>
        </p:nvSpPr>
        <p:spPr>
          <a:xfrm>
            <a:off x="2209800" y="426309"/>
            <a:ext cx="7772400" cy="685800"/>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latin typeface="Verdana" panose="020B0604030504040204" pitchFamily="34" charset="0"/>
                <a:ea typeface="Verdana" panose="020B0604030504040204" pitchFamily="34" charset="0"/>
                <a:cs typeface="Verdana" panose="020B0604030504040204" pitchFamily="34" charset="0"/>
              </a:rPr>
              <a:t>Calibration Mode</a:t>
            </a:r>
            <a:endParaRPr lang="en-US" b="1" i="1" dirty="0">
              <a:latin typeface="Verdana" panose="020B0604030504040204" pitchFamily="34" charset="0"/>
              <a:ea typeface="Verdana" panose="020B0604030504040204" pitchFamily="34" charset="0"/>
              <a:cs typeface="Verdana" panose="020B0604030504040204" pitchFamily="34" charset="0"/>
            </a:endParaRPr>
          </a:p>
        </p:txBody>
      </p:sp>
      <p:graphicFrame>
        <p:nvGraphicFramePr>
          <p:cNvPr id="3" name="Table 2">
            <a:extLst>
              <a:ext uri="{FF2B5EF4-FFF2-40B4-BE49-F238E27FC236}">
                <a16:creationId xmlns:a16="http://schemas.microsoft.com/office/drawing/2014/main" id="{8D9C1435-BA88-5BB5-67F1-00F282FC50AA}"/>
              </a:ext>
            </a:extLst>
          </p:cNvPr>
          <p:cNvGraphicFramePr>
            <a:graphicFrameLocks noGrp="1"/>
          </p:cNvGraphicFramePr>
          <p:nvPr>
            <p:extLst>
              <p:ext uri="{D42A27DB-BD31-4B8C-83A1-F6EECF244321}">
                <p14:modId xmlns:p14="http://schemas.microsoft.com/office/powerpoint/2010/main" val="2174678200"/>
              </p:ext>
            </p:extLst>
          </p:nvPr>
        </p:nvGraphicFramePr>
        <p:xfrm>
          <a:off x="1384300" y="1466850"/>
          <a:ext cx="9423400" cy="4727152"/>
        </p:xfrm>
        <a:graphic>
          <a:graphicData uri="http://schemas.openxmlformats.org/drawingml/2006/table">
            <a:tbl>
              <a:tblPr firstRow="1" bandRow="1">
                <a:tableStyleId>{69CF1AB2-1976-4502-BF36-3FF5EA218861}</a:tableStyleId>
              </a:tblPr>
              <a:tblGrid>
                <a:gridCol w="1661598">
                  <a:extLst>
                    <a:ext uri="{9D8B030D-6E8A-4147-A177-3AD203B41FA5}">
                      <a16:colId xmlns:a16="http://schemas.microsoft.com/office/drawing/2014/main" val="962753121"/>
                    </a:ext>
                  </a:extLst>
                </a:gridCol>
                <a:gridCol w="7761802">
                  <a:extLst>
                    <a:ext uri="{9D8B030D-6E8A-4147-A177-3AD203B41FA5}">
                      <a16:colId xmlns:a16="http://schemas.microsoft.com/office/drawing/2014/main" val="1930901615"/>
                    </a:ext>
                  </a:extLst>
                </a:gridCol>
              </a:tblGrid>
              <a:tr h="421005">
                <a:tc>
                  <a:txBody>
                    <a:bodyPr/>
                    <a:lstStyle/>
                    <a:p>
                      <a:r>
                        <a:rPr lang="en-US" sz="1400" b="1" kern="1200" dirty="0">
                          <a:solidFill>
                            <a:schemeClr val="dk1"/>
                          </a:solidFill>
                          <a:effectLst/>
                        </a:rPr>
                        <a:t>Fresh Air</a:t>
                      </a:r>
                    </a:p>
                    <a:p>
                      <a:r>
                        <a:rPr lang="en-US" sz="1400" b="1" kern="1200" dirty="0">
                          <a:solidFill>
                            <a:schemeClr val="dk1"/>
                          </a:solidFill>
                          <a:effectLst/>
                        </a:rPr>
                        <a:t>Adjust</a:t>
                      </a:r>
                    </a:p>
                    <a:p>
                      <a:pPr algn="l"/>
                      <a:endParaRPr lang="en-US" sz="1400" b="1" dirty="0"/>
                    </a:p>
                  </a:txBody>
                  <a:tcPr anchor="ctr"/>
                </a:tc>
                <a:tc>
                  <a:txBody>
                    <a:bodyPr/>
                    <a:lstStyle/>
                    <a:p>
                      <a:r>
                        <a:rPr lang="en-US" sz="1400" b="0" kern="1200" dirty="0">
                          <a:solidFill>
                            <a:schemeClr val="dk1"/>
                          </a:solidFill>
                          <a:effectLst/>
                        </a:rPr>
                        <a:t>This operation allows you to set the fresh air reading of the selected channel(s) to zero (20.9% for an oxygen channel).</a:t>
                      </a:r>
                    </a:p>
                    <a:p>
                      <a:pPr algn="l"/>
                      <a:endParaRPr lang="en-US" sz="1400" b="0" i="1" dirty="0"/>
                    </a:p>
                  </a:txBody>
                  <a:tcPr anchor="ctr"/>
                </a:tc>
                <a:extLst>
                  <a:ext uri="{0D108BD9-81ED-4DB2-BD59-A6C34878D82A}">
                    <a16:rowId xmlns:a16="http://schemas.microsoft.com/office/drawing/2014/main" val="1269908004"/>
                  </a:ext>
                </a:extLst>
              </a:tr>
              <a:tr h="34480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kern="1200" dirty="0">
                          <a:solidFill>
                            <a:schemeClr val="dk1"/>
                          </a:solidFill>
                          <a:effectLst/>
                        </a:rPr>
                        <a:t>Gas Adjust</a:t>
                      </a:r>
                    </a:p>
                    <a:p>
                      <a:pPr algn="l"/>
                      <a:endParaRPr lang="en-US" sz="1400" b="1" dirty="0"/>
                    </a:p>
                  </a:txBody>
                  <a:tcPr anchor="ctr"/>
                </a:tc>
                <a:tc>
                  <a:txBody>
                    <a:bodyPr/>
                    <a:lstStyle/>
                    <a:p>
                      <a:r>
                        <a:rPr lang="en-US" sz="1400" b="0" kern="1200" dirty="0">
                          <a:solidFill>
                            <a:schemeClr val="dk1"/>
                          </a:solidFill>
                          <a:effectLst/>
                        </a:rPr>
                        <a:t>This operation allows you to set the response reading of the selected channels with calibration gas.</a:t>
                      </a:r>
                    </a:p>
                    <a:p>
                      <a:pPr algn="l"/>
                      <a:endParaRPr lang="en-US" sz="1400" b="0" i="1" dirty="0"/>
                    </a:p>
                  </a:txBody>
                  <a:tcPr anchor="ctr"/>
                </a:tc>
                <a:extLst>
                  <a:ext uri="{0D108BD9-81ED-4DB2-BD59-A6C34878D82A}">
                    <a16:rowId xmlns:a16="http://schemas.microsoft.com/office/drawing/2014/main" val="2934552122"/>
                  </a:ext>
                </a:extLst>
              </a:tr>
              <a:tr h="734272">
                <a:tc>
                  <a:txBody>
                    <a:bodyPr/>
                    <a:lstStyle/>
                    <a:p>
                      <a:r>
                        <a:rPr lang="en-US" sz="1400" b="1" kern="1200" dirty="0">
                          <a:solidFill>
                            <a:schemeClr val="dk1"/>
                          </a:solidFill>
                          <a:effectLst/>
                        </a:rPr>
                        <a:t>Min/Max</a:t>
                      </a:r>
                    </a:p>
                    <a:p>
                      <a:r>
                        <a:rPr lang="en-US" sz="1400" b="1" kern="1200" dirty="0">
                          <a:solidFill>
                            <a:schemeClr val="dk1"/>
                          </a:solidFill>
                          <a:effectLst/>
                        </a:rPr>
                        <a:t>Spans</a:t>
                      </a:r>
                    </a:p>
                    <a:p>
                      <a:pPr algn="l"/>
                      <a:endParaRPr lang="en-US" sz="1400" b="1" dirty="0"/>
                    </a:p>
                  </a:txBody>
                  <a:tcPr anchor="ctr"/>
                </a:tc>
                <a:tc>
                  <a:txBody>
                    <a:bodyPr/>
                    <a:lstStyle/>
                    <a:p>
                      <a:r>
                        <a:rPr lang="en-US" sz="1400" b="0" kern="1200" dirty="0">
                          <a:solidFill>
                            <a:schemeClr val="dk1"/>
                          </a:solidFill>
                          <a:effectLst/>
                        </a:rPr>
                        <a:t>This operation gives a measure of how much gas response adjustment remains on a direct connect type channel by allowing you to view the minimum and maximum possible adjustment on gas during the most recent calibration for each channel.</a:t>
                      </a:r>
                    </a:p>
                    <a:p>
                      <a:pPr algn="l"/>
                      <a:endParaRPr lang="en-US" sz="1400" b="0" i="1" dirty="0"/>
                    </a:p>
                  </a:txBody>
                  <a:tcPr anchor="ctr"/>
                </a:tc>
                <a:extLst>
                  <a:ext uri="{0D108BD9-81ED-4DB2-BD59-A6C34878D82A}">
                    <a16:rowId xmlns:a16="http://schemas.microsoft.com/office/drawing/2014/main" val="409962373"/>
                  </a:ext>
                </a:extLst>
              </a:tr>
              <a:tr h="73427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kern="1200" dirty="0">
                          <a:solidFill>
                            <a:schemeClr val="dk1"/>
                          </a:solidFill>
                          <a:effectLst/>
                        </a:rPr>
                        <a:t>Set Timeout</a:t>
                      </a:r>
                    </a:p>
                    <a:p>
                      <a:pPr algn="l"/>
                      <a:endParaRPr lang="en-US" sz="1400" b="1" dirty="0"/>
                    </a:p>
                  </a:txBody>
                  <a:tcPr anchor="ctr"/>
                </a:tc>
                <a:tc>
                  <a:txBody>
                    <a:bodyPr/>
                    <a:lstStyle/>
                    <a:p>
                      <a:r>
                        <a:rPr lang="en-US" sz="1400" b="0" kern="1200" dirty="0">
                          <a:solidFill>
                            <a:schemeClr val="dk1"/>
                          </a:solidFill>
                          <a:effectLst/>
                        </a:rPr>
                        <a:t>This operation controls the amount of time (5 to 240 minutes) that has to pass before the Beacon 3200 will time out of Calibration Mode.</a:t>
                      </a:r>
                    </a:p>
                    <a:p>
                      <a:pPr algn="l"/>
                      <a:endParaRPr lang="en-US" sz="1400" b="0" i="1" dirty="0"/>
                    </a:p>
                  </a:txBody>
                  <a:tcPr anchor="ctr"/>
                </a:tc>
                <a:extLst>
                  <a:ext uri="{0D108BD9-81ED-4DB2-BD59-A6C34878D82A}">
                    <a16:rowId xmlns:a16="http://schemas.microsoft.com/office/drawing/2014/main" val="3083833774"/>
                  </a:ext>
                </a:extLst>
              </a:tr>
              <a:tr h="73427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kern="1200" dirty="0">
                          <a:solidFill>
                            <a:schemeClr val="dk1"/>
                          </a:solidFill>
                          <a:effectLst/>
                        </a:rPr>
                        <a:t>Install Dates</a:t>
                      </a:r>
                    </a:p>
                    <a:p>
                      <a:pPr algn="l"/>
                      <a:endParaRPr lang="en-US" sz="1400" b="1" dirty="0"/>
                    </a:p>
                  </a:txBody>
                  <a:tcPr anchor="ctr"/>
                </a:tc>
                <a:tc>
                  <a:txBody>
                    <a:bodyPr/>
                    <a:lstStyle/>
                    <a:p>
                      <a:r>
                        <a:rPr lang="en-US" sz="1400" b="0" kern="1200" dirty="0">
                          <a:solidFill>
                            <a:schemeClr val="dk1"/>
                          </a:solidFill>
                          <a:effectLst/>
                        </a:rPr>
                        <a:t>This parameter displays the install and calibration dates. Both of these fields can be updated manually.</a:t>
                      </a:r>
                    </a:p>
                    <a:p>
                      <a:r>
                        <a:rPr lang="en-US" sz="1400" b="0" kern="1200" dirty="0">
                          <a:solidFill>
                            <a:schemeClr val="dk1"/>
                          </a:solidFill>
                          <a:effectLst/>
                        </a:rPr>
                        <a:t>• The Install Date field is populated when a channel is added and updated if the channel's head type or gas/ range is changed.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kern="1200" dirty="0">
                          <a:solidFill>
                            <a:schemeClr val="dk1"/>
                          </a:solidFill>
                          <a:effectLst/>
                        </a:rPr>
                        <a:t>• The Calibration Date field is populated when exiting Calibration Mode after performing a complete </a:t>
                      </a:r>
                      <a:r>
                        <a:rPr lang="en-US" sz="1400" kern="1200" dirty="0">
                          <a:solidFill>
                            <a:schemeClr val="dk1"/>
                          </a:solidFill>
                          <a:effectLst/>
                        </a:rPr>
                        <a:t>calibration (fresh air adjust and gas adjust).</a:t>
                      </a:r>
                    </a:p>
                    <a:p>
                      <a:endParaRPr lang="en-US" sz="1400" b="0" kern="1200" dirty="0">
                        <a:solidFill>
                          <a:schemeClr val="dk1"/>
                        </a:solidFill>
                        <a:effectLst/>
                      </a:endParaRPr>
                    </a:p>
                    <a:p>
                      <a:pPr algn="l"/>
                      <a:endParaRPr lang="en-US" sz="1400" b="0" i="1" dirty="0"/>
                    </a:p>
                  </a:txBody>
                  <a:tcPr anchor="ctr"/>
                </a:tc>
                <a:extLst>
                  <a:ext uri="{0D108BD9-81ED-4DB2-BD59-A6C34878D82A}">
                    <a16:rowId xmlns:a16="http://schemas.microsoft.com/office/drawing/2014/main" val="1594717273"/>
                  </a:ext>
                </a:extLst>
              </a:tr>
            </a:tbl>
          </a:graphicData>
        </a:graphic>
      </p:graphicFrame>
      <p:sp>
        <p:nvSpPr>
          <p:cNvPr id="2" name="Slide Number Placeholder 1">
            <a:extLst>
              <a:ext uri="{FF2B5EF4-FFF2-40B4-BE49-F238E27FC236}">
                <a16:creationId xmlns:a16="http://schemas.microsoft.com/office/drawing/2014/main" id="{60EF1A8D-24EB-74C6-9A39-3221724C5884}"/>
              </a:ext>
            </a:extLst>
          </p:cNvPr>
          <p:cNvSpPr>
            <a:spLocks noGrp="1"/>
          </p:cNvSpPr>
          <p:nvPr>
            <p:ph type="sldNum" sz="quarter" idx="12"/>
          </p:nvPr>
        </p:nvSpPr>
        <p:spPr/>
        <p:txBody>
          <a:bodyPr/>
          <a:lstStyle/>
          <a:p>
            <a:fld id="{E978D400-3AD1-5849-ABFC-8F9AFA5999A3}" type="slidenum">
              <a:rPr lang="en-US" smtClean="0"/>
              <a:t>72</a:t>
            </a:fld>
            <a:endParaRPr lang="en-US"/>
          </a:p>
        </p:txBody>
      </p:sp>
    </p:spTree>
    <p:extLst>
      <p:ext uri="{BB962C8B-B14F-4D97-AF65-F5344CB8AC3E}">
        <p14:creationId xmlns:p14="http://schemas.microsoft.com/office/powerpoint/2010/main" val="291357037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a:extLst>
              <a:ext uri="{FF2B5EF4-FFF2-40B4-BE49-F238E27FC236}">
                <a16:creationId xmlns:a16="http://schemas.microsoft.com/office/drawing/2014/main" id="{6DE3C0D6-6139-3178-87CA-9C9174A25EEE}"/>
              </a:ext>
            </a:extLst>
          </p:cNvPr>
          <p:cNvSpPr txBox="1">
            <a:spLocks noChangeArrowheads="1"/>
          </p:cNvSpPr>
          <p:nvPr/>
        </p:nvSpPr>
        <p:spPr>
          <a:xfrm>
            <a:off x="2209800" y="426309"/>
            <a:ext cx="7772400" cy="685800"/>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latin typeface="Verdana" panose="020B0604030504040204" pitchFamily="34" charset="0"/>
                <a:ea typeface="Verdana" panose="020B0604030504040204" pitchFamily="34" charset="0"/>
                <a:cs typeface="Verdana" panose="020B0604030504040204" pitchFamily="34" charset="0"/>
              </a:rPr>
              <a:t>Calibration Mode (cont’d)</a:t>
            </a:r>
            <a:endParaRPr lang="en-US" b="1" i="1" dirty="0">
              <a:latin typeface="Verdana" panose="020B0604030504040204" pitchFamily="34" charset="0"/>
              <a:ea typeface="Verdana" panose="020B0604030504040204" pitchFamily="34" charset="0"/>
              <a:cs typeface="Verdana" panose="020B0604030504040204" pitchFamily="34" charset="0"/>
            </a:endParaRPr>
          </a:p>
        </p:txBody>
      </p:sp>
      <p:sp>
        <p:nvSpPr>
          <p:cNvPr id="6" name="TextBox 5">
            <a:extLst>
              <a:ext uri="{FF2B5EF4-FFF2-40B4-BE49-F238E27FC236}">
                <a16:creationId xmlns:a16="http://schemas.microsoft.com/office/drawing/2014/main" id="{C6412FB4-4C70-BA56-370A-ED48F05E4EE2}"/>
              </a:ext>
            </a:extLst>
          </p:cNvPr>
          <p:cNvSpPr txBox="1"/>
          <p:nvPr/>
        </p:nvSpPr>
        <p:spPr>
          <a:xfrm>
            <a:off x="153004" y="1028677"/>
            <a:ext cx="11885992" cy="369332"/>
          </a:xfrm>
          <a:prstGeom prst="rect">
            <a:avLst/>
          </a:prstGeom>
          <a:noFill/>
        </p:spPr>
        <p:txBody>
          <a:bodyPr wrap="square" rtlCol="0">
            <a:spAutoFit/>
          </a:bodyPr>
          <a:lstStyle/>
          <a:p>
            <a:pPr algn="ctr"/>
            <a:r>
              <a:rPr lang="en-US" i="1" u="sng" dirty="0">
                <a:effectLst/>
                <a:latin typeface="Arial" panose="020B0604020202020204" pitchFamily="34" charset="0"/>
                <a:cs typeface="Arial" panose="020B0604020202020204" pitchFamily="34" charset="0"/>
              </a:rPr>
              <a:t>Performing a Fresh Air Adjustment</a:t>
            </a:r>
            <a:endParaRPr lang="en-US" b="1" i="1" u="sng" dirty="0">
              <a:effectLst/>
              <a:latin typeface="Arial" panose="020B0604020202020204" pitchFamily="34" charset="0"/>
              <a:cs typeface="Arial" panose="020B0604020202020204" pitchFamily="34" charset="0"/>
            </a:endParaRPr>
          </a:p>
        </p:txBody>
      </p:sp>
      <p:pic>
        <p:nvPicPr>
          <p:cNvPr id="7" name="Picture 6">
            <a:extLst>
              <a:ext uri="{FF2B5EF4-FFF2-40B4-BE49-F238E27FC236}">
                <a16:creationId xmlns:a16="http://schemas.microsoft.com/office/drawing/2014/main" id="{5B6C4427-DA4C-CDA8-8DCA-DED9A3D4FD52}"/>
              </a:ext>
            </a:extLst>
          </p:cNvPr>
          <p:cNvPicPr>
            <a:picLocks noChangeAspect="1"/>
          </p:cNvPicPr>
          <p:nvPr/>
        </p:nvPicPr>
        <p:blipFill>
          <a:blip r:embed="rId2"/>
          <a:srcRect/>
          <a:stretch/>
        </p:blipFill>
        <p:spPr>
          <a:xfrm>
            <a:off x="5936848" y="1600485"/>
            <a:ext cx="6102148" cy="3697262"/>
          </a:xfrm>
          <a:prstGeom prst="rect">
            <a:avLst/>
          </a:prstGeom>
        </p:spPr>
      </p:pic>
      <p:sp>
        <p:nvSpPr>
          <p:cNvPr id="9" name="TextBox 8">
            <a:extLst>
              <a:ext uri="{FF2B5EF4-FFF2-40B4-BE49-F238E27FC236}">
                <a16:creationId xmlns:a16="http://schemas.microsoft.com/office/drawing/2014/main" id="{400B87E8-F62A-C0B9-1844-2C4A8A2959F6}"/>
              </a:ext>
            </a:extLst>
          </p:cNvPr>
          <p:cNvSpPr txBox="1"/>
          <p:nvPr/>
        </p:nvSpPr>
        <p:spPr>
          <a:xfrm>
            <a:off x="0" y="2529125"/>
            <a:ext cx="5790838" cy="1477328"/>
          </a:xfrm>
          <a:prstGeom prst="rect">
            <a:avLst/>
          </a:prstGeom>
          <a:noFill/>
        </p:spPr>
        <p:txBody>
          <a:bodyPr wrap="square" rtlCol="0">
            <a:spAutoFit/>
          </a:bodyPr>
          <a:lstStyle/>
          <a:p>
            <a:pPr marL="285750" indent="-285750">
              <a:buFont typeface="Wingdings" pitchFamily="2" charset="2"/>
              <a:buChar char="§"/>
            </a:pPr>
            <a:r>
              <a:rPr lang="en-US" dirty="0">
                <a:effectLst/>
                <a:latin typeface="Arial" panose="020B0604020202020204" pitchFamily="34" charset="0"/>
                <a:cs typeface="Arial" panose="020B0604020202020204" pitchFamily="34" charset="0"/>
              </a:rPr>
              <a:t>While in normal operation, press </a:t>
            </a:r>
            <a:r>
              <a:rPr lang="en-US" b="1" dirty="0">
                <a:effectLst/>
                <a:latin typeface="Arial" panose="020B0604020202020204" pitchFamily="34" charset="0"/>
                <a:cs typeface="Arial" panose="020B0604020202020204" pitchFamily="34" charset="0"/>
              </a:rPr>
              <a:t>Calibrate.</a:t>
            </a:r>
          </a:p>
          <a:p>
            <a:pPr marL="285750" indent="-285750">
              <a:buFont typeface="Wingdings" pitchFamily="2" charset="2"/>
              <a:buChar char="§"/>
            </a:pPr>
            <a:r>
              <a:rPr lang="en-US" dirty="0">
                <a:effectLst/>
                <a:latin typeface="Arial" panose="020B0604020202020204" pitchFamily="34" charset="0"/>
                <a:cs typeface="Arial" panose="020B0604020202020204" pitchFamily="34" charset="0"/>
              </a:rPr>
              <a:t>If a password is enabled for Calibration Mode, use the keypad to enter the password. The default password is </a:t>
            </a:r>
            <a:r>
              <a:rPr lang="en-US" b="1" dirty="0">
                <a:effectLst/>
                <a:latin typeface="Arial" panose="020B0604020202020204" pitchFamily="34" charset="0"/>
                <a:cs typeface="Arial" panose="020B0604020202020204" pitchFamily="34" charset="0"/>
              </a:rPr>
              <a:t>1234</a:t>
            </a:r>
            <a:r>
              <a:rPr lang="en-US" dirty="0">
                <a:effectLst/>
                <a:latin typeface="Arial" panose="020B0604020202020204" pitchFamily="34" charset="0"/>
                <a:cs typeface="Arial" panose="020B0604020202020204" pitchFamily="34" charset="0"/>
              </a:rPr>
              <a:t>.</a:t>
            </a:r>
          </a:p>
          <a:p>
            <a:pPr marL="285750" indent="-285750">
              <a:buFont typeface="Wingdings" pitchFamily="2" charset="2"/>
              <a:buChar char="§"/>
            </a:pPr>
            <a:endParaRPr lang="en-US" b="1" dirty="0">
              <a:effectLst/>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580FBA75-2974-0AF8-27E2-9FF578870F76}"/>
              </a:ext>
            </a:extLst>
          </p:cNvPr>
          <p:cNvSpPr txBox="1"/>
          <p:nvPr/>
        </p:nvSpPr>
        <p:spPr>
          <a:xfrm>
            <a:off x="0" y="5657671"/>
            <a:ext cx="12192000" cy="1200329"/>
          </a:xfrm>
          <a:prstGeom prst="rect">
            <a:avLst/>
          </a:prstGeom>
          <a:noFill/>
        </p:spPr>
        <p:txBody>
          <a:bodyPr wrap="square" rtlCol="0">
            <a:spAutoFit/>
          </a:bodyPr>
          <a:lstStyle/>
          <a:p>
            <a:pPr marL="285750" indent="-285750">
              <a:buFont typeface="Wingdings" pitchFamily="2" charset="2"/>
              <a:buChar char="§"/>
            </a:pPr>
            <a:r>
              <a:rPr lang="en-US" i="1" dirty="0">
                <a:effectLst/>
                <a:latin typeface="Arial" panose="020B0604020202020204" pitchFamily="34" charset="0"/>
                <a:cs typeface="Arial" panose="020B0604020202020204" pitchFamily="34" charset="0"/>
              </a:rPr>
              <a:t>NOTE:</a:t>
            </a:r>
          </a:p>
          <a:p>
            <a:pPr marL="742950" lvl="1" indent="-285750">
              <a:buFont typeface="Wingdings" pitchFamily="2" charset="2"/>
              <a:buChar char="§"/>
            </a:pPr>
            <a:r>
              <a:rPr lang="en-US" i="1" dirty="0">
                <a:latin typeface="Arial" panose="020B0604020202020204" pitchFamily="34" charset="0"/>
                <a:cs typeface="Arial" panose="020B0604020202020204" pitchFamily="34" charset="0"/>
              </a:rPr>
              <a:t>A pop-up message will indicate whether the selected channel relays remain active or deactivate upon entering Calibration Mode. Press </a:t>
            </a:r>
            <a:r>
              <a:rPr lang="en-US" b="1" i="1" dirty="0">
                <a:latin typeface="Arial" panose="020B0604020202020204" pitchFamily="34" charset="0"/>
                <a:cs typeface="Arial" panose="020B0604020202020204" pitchFamily="34" charset="0"/>
              </a:rPr>
              <a:t>OK</a:t>
            </a:r>
            <a:r>
              <a:rPr lang="en-US" i="1" dirty="0">
                <a:latin typeface="Arial" panose="020B0604020202020204" pitchFamily="34" charset="0"/>
                <a:cs typeface="Arial" panose="020B0604020202020204" pitchFamily="34" charset="0"/>
              </a:rPr>
              <a:t> to proceed to Calibration Mode.</a:t>
            </a:r>
            <a:endParaRPr lang="en-US" i="1" dirty="0">
              <a:effectLst/>
              <a:latin typeface="Arial" panose="020B0604020202020204" pitchFamily="34" charset="0"/>
              <a:cs typeface="Arial" panose="020B0604020202020204" pitchFamily="34" charset="0"/>
            </a:endParaRPr>
          </a:p>
          <a:p>
            <a:endParaRPr lang="en-US" b="1" dirty="0">
              <a:effectLst/>
              <a:latin typeface="Arial" panose="020B0604020202020204" pitchFamily="34" charset="0"/>
              <a:cs typeface="Arial" panose="020B0604020202020204" pitchFamily="34" charset="0"/>
            </a:endParaRPr>
          </a:p>
        </p:txBody>
      </p:sp>
      <p:sp>
        <p:nvSpPr>
          <p:cNvPr id="2" name="Slide Number Placeholder 1">
            <a:extLst>
              <a:ext uri="{FF2B5EF4-FFF2-40B4-BE49-F238E27FC236}">
                <a16:creationId xmlns:a16="http://schemas.microsoft.com/office/drawing/2014/main" id="{C8BB27F7-D6B8-F7A7-F628-15D02109FA79}"/>
              </a:ext>
            </a:extLst>
          </p:cNvPr>
          <p:cNvSpPr>
            <a:spLocks noGrp="1"/>
          </p:cNvSpPr>
          <p:nvPr>
            <p:ph type="sldNum" sz="quarter" idx="12"/>
          </p:nvPr>
        </p:nvSpPr>
        <p:spPr/>
        <p:txBody>
          <a:bodyPr/>
          <a:lstStyle/>
          <a:p>
            <a:fld id="{E978D400-3AD1-5849-ABFC-8F9AFA5999A3}" type="slidenum">
              <a:rPr lang="en-US" smtClean="0"/>
              <a:t>73</a:t>
            </a:fld>
            <a:endParaRPr lang="en-US"/>
          </a:p>
        </p:txBody>
      </p:sp>
    </p:spTree>
    <p:extLst>
      <p:ext uri="{BB962C8B-B14F-4D97-AF65-F5344CB8AC3E}">
        <p14:creationId xmlns:p14="http://schemas.microsoft.com/office/powerpoint/2010/main" val="152797164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18E865-2D36-A861-42A7-A815A54700DA}"/>
            </a:ext>
          </a:extLst>
        </p:cNvPr>
        <p:cNvGrpSpPr/>
        <p:nvPr/>
      </p:nvGrpSpPr>
      <p:grpSpPr>
        <a:xfrm>
          <a:off x="0" y="0"/>
          <a:ext cx="0" cy="0"/>
          <a:chOff x="0" y="0"/>
          <a:chExt cx="0" cy="0"/>
        </a:xfrm>
      </p:grpSpPr>
      <p:sp>
        <p:nvSpPr>
          <p:cNvPr id="5" name="Rectangle 2">
            <a:extLst>
              <a:ext uri="{FF2B5EF4-FFF2-40B4-BE49-F238E27FC236}">
                <a16:creationId xmlns:a16="http://schemas.microsoft.com/office/drawing/2014/main" id="{81EE8DBF-0481-25FC-E707-1B46ED80AF61}"/>
              </a:ext>
            </a:extLst>
          </p:cNvPr>
          <p:cNvSpPr txBox="1">
            <a:spLocks noChangeArrowheads="1"/>
          </p:cNvSpPr>
          <p:nvPr/>
        </p:nvSpPr>
        <p:spPr>
          <a:xfrm>
            <a:off x="2209800" y="426309"/>
            <a:ext cx="7772400" cy="685800"/>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latin typeface="Verdana" panose="020B0604030504040204" pitchFamily="34" charset="0"/>
                <a:ea typeface="Verdana" panose="020B0604030504040204" pitchFamily="34" charset="0"/>
                <a:cs typeface="Verdana" panose="020B0604030504040204" pitchFamily="34" charset="0"/>
              </a:rPr>
              <a:t>Calibration Mode (cont’d)</a:t>
            </a:r>
            <a:endParaRPr lang="en-US" b="1" i="1" dirty="0">
              <a:latin typeface="Verdana" panose="020B0604030504040204" pitchFamily="34" charset="0"/>
              <a:ea typeface="Verdana" panose="020B0604030504040204" pitchFamily="34" charset="0"/>
              <a:cs typeface="Verdana" panose="020B0604030504040204" pitchFamily="34" charset="0"/>
            </a:endParaRPr>
          </a:p>
        </p:txBody>
      </p:sp>
      <p:sp>
        <p:nvSpPr>
          <p:cNvPr id="6" name="TextBox 5">
            <a:extLst>
              <a:ext uri="{FF2B5EF4-FFF2-40B4-BE49-F238E27FC236}">
                <a16:creationId xmlns:a16="http://schemas.microsoft.com/office/drawing/2014/main" id="{60CCA0A5-C03E-0A9E-2D1A-5A56814F61E0}"/>
              </a:ext>
            </a:extLst>
          </p:cNvPr>
          <p:cNvSpPr txBox="1"/>
          <p:nvPr/>
        </p:nvSpPr>
        <p:spPr>
          <a:xfrm>
            <a:off x="153004" y="1028677"/>
            <a:ext cx="11885992" cy="369332"/>
          </a:xfrm>
          <a:prstGeom prst="rect">
            <a:avLst/>
          </a:prstGeom>
          <a:noFill/>
        </p:spPr>
        <p:txBody>
          <a:bodyPr wrap="square" rtlCol="0">
            <a:spAutoFit/>
          </a:bodyPr>
          <a:lstStyle/>
          <a:p>
            <a:pPr algn="ctr"/>
            <a:r>
              <a:rPr lang="en-US" i="1" u="sng" dirty="0">
                <a:effectLst/>
                <a:latin typeface="Arial" panose="020B0604020202020204" pitchFamily="34" charset="0"/>
                <a:cs typeface="Arial" panose="020B0604020202020204" pitchFamily="34" charset="0"/>
              </a:rPr>
              <a:t>Performing a Fresh Air Adjustment</a:t>
            </a:r>
            <a:endParaRPr lang="en-US" b="1" i="1" u="sng" dirty="0">
              <a:effectLst/>
              <a:latin typeface="Arial" panose="020B0604020202020204" pitchFamily="34" charset="0"/>
              <a:cs typeface="Arial" panose="020B0604020202020204" pitchFamily="34" charset="0"/>
            </a:endParaRPr>
          </a:p>
        </p:txBody>
      </p:sp>
      <p:pic>
        <p:nvPicPr>
          <p:cNvPr id="7" name="Picture 6">
            <a:extLst>
              <a:ext uri="{FF2B5EF4-FFF2-40B4-BE49-F238E27FC236}">
                <a16:creationId xmlns:a16="http://schemas.microsoft.com/office/drawing/2014/main" id="{2D195A6D-609C-E9A8-0483-3FEBFC8C6979}"/>
              </a:ext>
            </a:extLst>
          </p:cNvPr>
          <p:cNvPicPr>
            <a:picLocks noChangeAspect="1"/>
          </p:cNvPicPr>
          <p:nvPr/>
        </p:nvPicPr>
        <p:blipFill>
          <a:blip r:embed="rId2"/>
          <a:srcRect/>
          <a:stretch/>
        </p:blipFill>
        <p:spPr>
          <a:xfrm>
            <a:off x="5936848" y="1600583"/>
            <a:ext cx="6102148" cy="3697066"/>
          </a:xfrm>
          <a:prstGeom prst="rect">
            <a:avLst/>
          </a:prstGeom>
        </p:spPr>
      </p:pic>
      <p:sp>
        <p:nvSpPr>
          <p:cNvPr id="9" name="TextBox 8">
            <a:extLst>
              <a:ext uri="{FF2B5EF4-FFF2-40B4-BE49-F238E27FC236}">
                <a16:creationId xmlns:a16="http://schemas.microsoft.com/office/drawing/2014/main" id="{AF8D9BBD-F65D-F6C0-6D2D-EC00EB6A7648}"/>
              </a:ext>
            </a:extLst>
          </p:cNvPr>
          <p:cNvSpPr txBox="1"/>
          <p:nvPr/>
        </p:nvSpPr>
        <p:spPr>
          <a:xfrm>
            <a:off x="2066925" y="3429000"/>
            <a:ext cx="5790838" cy="646331"/>
          </a:xfrm>
          <a:prstGeom prst="rect">
            <a:avLst/>
          </a:prstGeom>
          <a:noFill/>
        </p:spPr>
        <p:txBody>
          <a:bodyPr wrap="square" rtlCol="0">
            <a:spAutoFit/>
          </a:bodyPr>
          <a:lstStyle/>
          <a:p>
            <a:pPr marL="285750" indent="-285750">
              <a:buFont typeface="Wingdings" pitchFamily="2" charset="2"/>
              <a:buChar char="§"/>
            </a:pPr>
            <a:r>
              <a:rPr lang="en-US" dirty="0">
                <a:effectLst/>
                <a:latin typeface="Arial" panose="020B0604020202020204" pitchFamily="34" charset="0"/>
                <a:cs typeface="Arial" panose="020B0604020202020204" pitchFamily="34" charset="0"/>
              </a:rPr>
              <a:t>Press </a:t>
            </a:r>
            <a:r>
              <a:rPr lang="en-US" b="1" dirty="0">
                <a:effectLst/>
                <a:latin typeface="Arial" panose="020B0604020202020204" pitchFamily="34" charset="0"/>
                <a:cs typeface="Arial" panose="020B0604020202020204" pitchFamily="34" charset="0"/>
              </a:rPr>
              <a:t>Gas Adjust.</a:t>
            </a:r>
          </a:p>
          <a:p>
            <a:pPr marL="285750" indent="-285750">
              <a:buFont typeface="Wingdings" pitchFamily="2" charset="2"/>
              <a:buChar char="§"/>
            </a:pPr>
            <a:endParaRPr lang="en-US" b="1" dirty="0">
              <a:effectLst/>
              <a:latin typeface="Arial" panose="020B0604020202020204" pitchFamily="34" charset="0"/>
              <a:cs typeface="Arial" panose="020B0604020202020204" pitchFamily="34" charset="0"/>
            </a:endParaRPr>
          </a:p>
        </p:txBody>
      </p:sp>
      <p:sp>
        <p:nvSpPr>
          <p:cNvPr id="2" name="Slide Number Placeholder 1">
            <a:extLst>
              <a:ext uri="{FF2B5EF4-FFF2-40B4-BE49-F238E27FC236}">
                <a16:creationId xmlns:a16="http://schemas.microsoft.com/office/drawing/2014/main" id="{70E1920B-B1E8-C1E9-7A9E-38362C97715D}"/>
              </a:ext>
            </a:extLst>
          </p:cNvPr>
          <p:cNvSpPr>
            <a:spLocks noGrp="1"/>
          </p:cNvSpPr>
          <p:nvPr>
            <p:ph type="sldNum" sz="quarter" idx="12"/>
          </p:nvPr>
        </p:nvSpPr>
        <p:spPr/>
        <p:txBody>
          <a:bodyPr/>
          <a:lstStyle/>
          <a:p>
            <a:fld id="{E978D400-3AD1-5849-ABFC-8F9AFA5999A3}" type="slidenum">
              <a:rPr lang="en-US" smtClean="0"/>
              <a:t>74</a:t>
            </a:fld>
            <a:endParaRPr lang="en-US"/>
          </a:p>
        </p:txBody>
      </p:sp>
    </p:spTree>
    <p:extLst>
      <p:ext uri="{BB962C8B-B14F-4D97-AF65-F5344CB8AC3E}">
        <p14:creationId xmlns:p14="http://schemas.microsoft.com/office/powerpoint/2010/main" val="335527685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A0CCE6-A638-B758-E67F-73EF9DE7A94F}"/>
            </a:ext>
          </a:extLst>
        </p:cNvPr>
        <p:cNvGrpSpPr/>
        <p:nvPr/>
      </p:nvGrpSpPr>
      <p:grpSpPr>
        <a:xfrm>
          <a:off x="0" y="0"/>
          <a:ext cx="0" cy="0"/>
          <a:chOff x="0" y="0"/>
          <a:chExt cx="0" cy="0"/>
        </a:xfrm>
      </p:grpSpPr>
      <p:sp>
        <p:nvSpPr>
          <p:cNvPr id="5" name="Rectangle 2">
            <a:extLst>
              <a:ext uri="{FF2B5EF4-FFF2-40B4-BE49-F238E27FC236}">
                <a16:creationId xmlns:a16="http://schemas.microsoft.com/office/drawing/2014/main" id="{C3D43A8F-4711-6FD0-25F9-51B36FF213C1}"/>
              </a:ext>
            </a:extLst>
          </p:cNvPr>
          <p:cNvSpPr txBox="1">
            <a:spLocks noChangeArrowheads="1"/>
          </p:cNvSpPr>
          <p:nvPr/>
        </p:nvSpPr>
        <p:spPr>
          <a:xfrm>
            <a:off x="2209800" y="426309"/>
            <a:ext cx="7772400" cy="685800"/>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latin typeface="Verdana" panose="020B0604030504040204" pitchFamily="34" charset="0"/>
                <a:ea typeface="Verdana" panose="020B0604030504040204" pitchFamily="34" charset="0"/>
                <a:cs typeface="Verdana" panose="020B0604030504040204" pitchFamily="34" charset="0"/>
              </a:rPr>
              <a:t>Calibration Mode (cont’d)</a:t>
            </a:r>
            <a:endParaRPr lang="en-US" b="1" i="1" dirty="0">
              <a:latin typeface="Verdana" panose="020B0604030504040204" pitchFamily="34" charset="0"/>
              <a:ea typeface="Verdana" panose="020B0604030504040204" pitchFamily="34" charset="0"/>
              <a:cs typeface="Verdana" panose="020B0604030504040204" pitchFamily="34" charset="0"/>
            </a:endParaRPr>
          </a:p>
        </p:txBody>
      </p:sp>
      <p:sp>
        <p:nvSpPr>
          <p:cNvPr id="6" name="TextBox 5">
            <a:extLst>
              <a:ext uri="{FF2B5EF4-FFF2-40B4-BE49-F238E27FC236}">
                <a16:creationId xmlns:a16="http://schemas.microsoft.com/office/drawing/2014/main" id="{3359131C-C23F-79C6-25A0-FE50CD51581F}"/>
              </a:ext>
            </a:extLst>
          </p:cNvPr>
          <p:cNvSpPr txBox="1"/>
          <p:nvPr/>
        </p:nvSpPr>
        <p:spPr>
          <a:xfrm>
            <a:off x="153004" y="1028677"/>
            <a:ext cx="11885992" cy="369332"/>
          </a:xfrm>
          <a:prstGeom prst="rect">
            <a:avLst/>
          </a:prstGeom>
          <a:noFill/>
        </p:spPr>
        <p:txBody>
          <a:bodyPr wrap="square" rtlCol="0">
            <a:spAutoFit/>
          </a:bodyPr>
          <a:lstStyle/>
          <a:p>
            <a:pPr algn="ctr"/>
            <a:r>
              <a:rPr lang="en-US" i="1" u="sng" dirty="0">
                <a:effectLst/>
                <a:latin typeface="Arial" panose="020B0604020202020204" pitchFamily="34" charset="0"/>
                <a:cs typeface="Arial" panose="020B0604020202020204" pitchFamily="34" charset="0"/>
              </a:rPr>
              <a:t>Performing a Fresh Air Adjustment</a:t>
            </a:r>
            <a:endParaRPr lang="en-US" b="1" i="1" u="sng" dirty="0">
              <a:effectLst/>
              <a:latin typeface="Arial" panose="020B0604020202020204" pitchFamily="34" charset="0"/>
              <a:cs typeface="Arial" panose="020B0604020202020204" pitchFamily="34" charset="0"/>
            </a:endParaRPr>
          </a:p>
        </p:txBody>
      </p:sp>
      <p:pic>
        <p:nvPicPr>
          <p:cNvPr id="7" name="Picture 6">
            <a:extLst>
              <a:ext uri="{FF2B5EF4-FFF2-40B4-BE49-F238E27FC236}">
                <a16:creationId xmlns:a16="http://schemas.microsoft.com/office/drawing/2014/main" id="{CAC7EA35-5136-0DC8-ECB9-BCF72C193E4A}"/>
              </a:ext>
            </a:extLst>
          </p:cNvPr>
          <p:cNvPicPr>
            <a:picLocks noChangeAspect="1"/>
          </p:cNvPicPr>
          <p:nvPr/>
        </p:nvPicPr>
        <p:blipFill>
          <a:blip r:embed="rId2"/>
          <a:srcRect/>
          <a:stretch/>
        </p:blipFill>
        <p:spPr>
          <a:xfrm>
            <a:off x="5940179" y="1602503"/>
            <a:ext cx="6095486" cy="3693225"/>
          </a:xfrm>
          <a:prstGeom prst="rect">
            <a:avLst/>
          </a:prstGeom>
        </p:spPr>
      </p:pic>
      <p:sp>
        <p:nvSpPr>
          <p:cNvPr id="9" name="TextBox 8">
            <a:extLst>
              <a:ext uri="{FF2B5EF4-FFF2-40B4-BE49-F238E27FC236}">
                <a16:creationId xmlns:a16="http://schemas.microsoft.com/office/drawing/2014/main" id="{E2C2FD8D-84E3-FCEE-7F42-F4A45E6228B3}"/>
              </a:ext>
            </a:extLst>
          </p:cNvPr>
          <p:cNvSpPr txBox="1"/>
          <p:nvPr/>
        </p:nvSpPr>
        <p:spPr>
          <a:xfrm>
            <a:off x="0" y="3295650"/>
            <a:ext cx="5940179" cy="1200329"/>
          </a:xfrm>
          <a:prstGeom prst="rect">
            <a:avLst/>
          </a:prstGeom>
          <a:noFill/>
        </p:spPr>
        <p:txBody>
          <a:bodyPr wrap="square" rtlCol="0">
            <a:spAutoFit/>
          </a:bodyPr>
          <a:lstStyle/>
          <a:p>
            <a:pPr marL="285750" indent="-285750">
              <a:buFont typeface="Arial" panose="020B0604020202020204" pitchFamily="34" charset="0"/>
              <a:buChar char="•"/>
            </a:pPr>
            <a:r>
              <a:rPr lang="en-US" dirty="0">
                <a:effectLst/>
                <a:latin typeface="Arial" panose="020B0604020202020204" pitchFamily="34" charset="0"/>
                <a:cs typeface="Arial" panose="020B0604020202020204" pitchFamily="34" charset="0"/>
              </a:rPr>
              <a:t>Select the desired channel(s) you for fresh air adjustment by pressing anywhere on a channel’s</a:t>
            </a:r>
            <a:r>
              <a:rPr lang="en-US" dirty="0">
                <a:latin typeface="Arial" panose="020B0604020202020204" pitchFamily="34" charset="0"/>
                <a:cs typeface="Arial" panose="020B0604020202020204" pitchFamily="34" charset="0"/>
              </a:rPr>
              <a:t> </a:t>
            </a:r>
            <a:r>
              <a:rPr lang="en-US" dirty="0">
                <a:effectLst/>
                <a:latin typeface="Arial" panose="020B0604020202020204" pitchFamily="34" charset="0"/>
                <a:cs typeface="Arial" panose="020B0604020202020204" pitchFamily="34" charset="0"/>
              </a:rPr>
              <a:t>line. You can select all channels by pressing </a:t>
            </a:r>
            <a:r>
              <a:rPr lang="en-US" b="1" dirty="0">
                <a:effectLst/>
                <a:latin typeface="Arial" panose="020B0604020202020204" pitchFamily="34" charset="0"/>
                <a:cs typeface="Arial" panose="020B0604020202020204" pitchFamily="34" charset="0"/>
              </a:rPr>
              <a:t>Select All.</a:t>
            </a:r>
          </a:p>
          <a:p>
            <a:endParaRPr lang="en-US" dirty="0">
              <a:effectLst/>
              <a:latin typeface="Arial" panose="020B0604020202020204" pitchFamily="34" charset="0"/>
              <a:cs typeface="Arial" panose="020B0604020202020204" pitchFamily="34" charset="0"/>
            </a:endParaRPr>
          </a:p>
        </p:txBody>
      </p:sp>
      <p:sp>
        <p:nvSpPr>
          <p:cNvPr id="2" name="Slide Number Placeholder 1">
            <a:extLst>
              <a:ext uri="{FF2B5EF4-FFF2-40B4-BE49-F238E27FC236}">
                <a16:creationId xmlns:a16="http://schemas.microsoft.com/office/drawing/2014/main" id="{C4EADB4E-43D1-CBFB-CEF4-60C67DB778E4}"/>
              </a:ext>
            </a:extLst>
          </p:cNvPr>
          <p:cNvSpPr>
            <a:spLocks noGrp="1"/>
          </p:cNvSpPr>
          <p:nvPr>
            <p:ph type="sldNum" sz="quarter" idx="12"/>
          </p:nvPr>
        </p:nvSpPr>
        <p:spPr/>
        <p:txBody>
          <a:bodyPr/>
          <a:lstStyle/>
          <a:p>
            <a:fld id="{E978D400-3AD1-5849-ABFC-8F9AFA5999A3}" type="slidenum">
              <a:rPr lang="en-US" smtClean="0"/>
              <a:t>75</a:t>
            </a:fld>
            <a:endParaRPr lang="en-US"/>
          </a:p>
        </p:txBody>
      </p:sp>
    </p:spTree>
    <p:extLst>
      <p:ext uri="{BB962C8B-B14F-4D97-AF65-F5344CB8AC3E}">
        <p14:creationId xmlns:p14="http://schemas.microsoft.com/office/powerpoint/2010/main" val="194097530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A5D8BE-E206-0D0E-B28D-7B196CC73286}"/>
            </a:ext>
          </a:extLst>
        </p:cNvPr>
        <p:cNvGrpSpPr/>
        <p:nvPr/>
      </p:nvGrpSpPr>
      <p:grpSpPr>
        <a:xfrm>
          <a:off x="0" y="0"/>
          <a:ext cx="0" cy="0"/>
          <a:chOff x="0" y="0"/>
          <a:chExt cx="0" cy="0"/>
        </a:xfrm>
      </p:grpSpPr>
      <p:sp>
        <p:nvSpPr>
          <p:cNvPr id="5" name="Rectangle 2">
            <a:extLst>
              <a:ext uri="{FF2B5EF4-FFF2-40B4-BE49-F238E27FC236}">
                <a16:creationId xmlns:a16="http://schemas.microsoft.com/office/drawing/2014/main" id="{44837EDC-5083-5865-8054-815C757BFC67}"/>
              </a:ext>
            </a:extLst>
          </p:cNvPr>
          <p:cNvSpPr txBox="1">
            <a:spLocks noChangeArrowheads="1"/>
          </p:cNvSpPr>
          <p:nvPr/>
        </p:nvSpPr>
        <p:spPr>
          <a:xfrm>
            <a:off x="2209800" y="426309"/>
            <a:ext cx="7772400" cy="685800"/>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latin typeface="Verdana" panose="020B0604030504040204" pitchFamily="34" charset="0"/>
                <a:ea typeface="Verdana" panose="020B0604030504040204" pitchFamily="34" charset="0"/>
                <a:cs typeface="Verdana" panose="020B0604030504040204" pitchFamily="34" charset="0"/>
              </a:rPr>
              <a:t>Calibration Mode (cont’d)</a:t>
            </a:r>
            <a:endParaRPr lang="en-US" b="1" i="1" dirty="0">
              <a:latin typeface="Verdana" panose="020B0604030504040204" pitchFamily="34" charset="0"/>
              <a:ea typeface="Verdana" panose="020B0604030504040204" pitchFamily="34" charset="0"/>
              <a:cs typeface="Verdana" panose="020B0604030504040204" pitchFamily="34" charset="0"/>
            </a:endParaRPr>
          </a:p>
        </p:txBody>
      </p:sp>
      <p:sp>
        <p:nvSpPr>
          <p:cNvPr id="6" name="TextBox 5">
            <a:extLst>
              <a:ext uri="{FF2B5EF4-FFF2-40B4-BE49-F238E27FC236}">
                <a16:creationId xmlns:a16="http://schemas.microsoft.com/office/drawing/2014/main" id="{ACF0AB24-974B-AB29-8098-74C740EB594A}"/>
              </a:ext>
            </a:extLst>
          </p:cNvPr>
          <p:cNvSpPr txBox="1"/>
          <p:nvPr/>
        </p:nvSpPr>
        <p:spPr>
          <a:xfrm>
            <a:off x="153004" y="1028677"/>
            <a:ext cx="11885992" cy="369332"/>
          </a:xfrm>
          <a:prstGeom prst="rect">
            <a:avLst/>
          </a:prstGeom>
          <a:noFill/>
        </p:spPr>
        <p:txBody>
          <a:bodyPr wrap="square" rtlCol="0">
            <a:spAutoFit/>
          </a:bodyPr>
          <a:lstStyle/>
          <a:p>
            <a:pPr algn="ctr"/>
            <a:r>
              <a:rPr lang="en-US" i="1" u="sng" dirty="0">
                <a:effectLst/>
                <a:latin typeface="Arial" panose="020B0604020202020204" pitchFamily="34" charset="0"/>
                <a:cs typeface="Arial" panose="020B0604020202020204" pitchFamily="34" charset="0"/>
              </a:rPr>
              <a:t>Performing a Fresh Air Adjustment</a:t>
            </a:r>
            <a:endParaRPr lang="en-US" b="1" i="1" u="sng" dirty="0">
              <a:effectLst/>
              <a:latin typeface="Arial" panose="020B0604020202020204" pitchFamily="34" charset="0"/>
              <a:cs typeface="Arial" panose="020B0604020202020204" pitchFamily="34" charset="0"/>
            </a:endParaRPr>
          </a:p>
        </p:txBody>
      </p:sp>
      <p:graphicFrame>
        <p:nvGraphicFramePr>
          <p:cNvPr id="2" name="Table 1">
            <a:extLst>
              <a:ext uri="{FF2B5EF4-FFF2-40B4-BE49-F238E27FC236}">
                <a16:creationId xmlns:a16="http://schemas.microsoft.com/office/drawing/2014/main" id="{0203019A-DA49-91A6-A929-C7AD0280FE06}"/>
              </a:ext>
            </a:extLst>
          </p:cNvPr>
          <p:cNvGraphicFramePr>
            <a:graphicFrameLocks noGrp="1"/>
          </p:cNvGraphicFramePr>
          <p:nvPr>
            <p:extLst>
              <p:ext uri="{D42A27DB-BD31-4B8C-83A1-F6EECF244321}">
                <p14:modId xmlns:p14="http://schemas.microsoft.com/office/powerpoint/2010/main" val="640637511"/>
              </p:ext>
            </p:extLst>
          </p:nvPr>
        </p:nvGraphicFramePr>
        <p:xfrm>
          <a:off x="714375" y="2352800"/>
          <a:ext cx="10763250" cy="1522361"/>
        </p:xfrm>
        <a:graphic>
          <a:graphicData uri="http://schemas.openxmlformats.org/drawingml/2006/table">
            <a:tbl>
              <a:tblPr firstRow="1" bandRow="1">
                <a:tableStyleId>{69CF1AB2-1976-4502-BF36-3FF5EA218861}</a:tableStyleId>
              </a:tblPr>
              <a:tblGrid>
                <a:gridCol w="3587750">
                  <a:extLst>
                    <a:ext uri="{9D8B030D-6E8A-4147-A177-3AD203B41FA5}">
                      <a16:colId xmlns:a16="http://schemas.microsoft.com/office/drawing/2014/main" val="227389806"/>
                    </a:ext>
                  </a:extLst>
                </a:gridCol>
                <a:gridCol w="3587750">
                  <a:extLst>
                    <a:ext uri="{9D8B030D-6E8A-4147-A177-3AD203B41FA5}">
                      <a16:colId xmlns:a16="http://schemas.microsoft.com/office/drawing/2014/main" val="3880140375"/>
                    </a:ext>
                  </a:extLst>
                </a:gridCol>
                <a:gridCol w="3587750">
                  <a:extLst>
                    <a:ext uri="{9D8B030D-6E8A-4147-A177-3AD203B41FA5}">
                      <a16:colId xmlns:a16="http://schemas.microsoft.com/office/drawing/2014/main" val="2857294025"/>
                    </a:ext>
                  </a:extLst>
                </a:gridCol>
              </a:tblGrid>
              <a:tr h="840567">
                <a:tc>
                  <a:txBody>
                    <a:bodyPr/>
                    <a:lstStyle/>
                    <a:p>
                      <a:pPr algn="ctr"/>
                      <a:r>
                        <a:rPr lang="en-US" sz="1800" b="1" i="0" dirty="0">
                          <a:latin typeface="Arial" panose="020B0604020202020204" pitchFamily="34" charset="0"/>
                          <a:cs typeface="Arial" panose="020B0604020202020204" pitchFamily="34" charset="0"/>
                        </a:rPr>
                        <a:t>Direct Connect Channels</a:t>
                      </a:r>
                    </a:p>
                  </a:txBody>
                  <a:tcPr anchor="ctr"/>
                </a:tc>
                <a:tc>
                  <a:txBody>
                    <a:bodyPr/>
                    <a:lstStyle/>
                    <a:p>
                      <a:pPr algn="ctr"/>
                      <a:r>
                        <a:rPr lang="en-US" sz="1800" b="1" i="0" dirty="0">
                          <a:latin typeface="Arial" panose="020B0604020202020204" pitchFamily="34" charset="0"/>
                          <a:cs typeface="Arial" panose="020B0604020202020204" pitchFamily="34" charset="0"/>
                        </a:rPr>
                        <a:t>4-20 mA type Detector Heads</a:t>
                      </a:r>
                    </a:p>
                  </a:txBody>
                  <a:tcPr anchor="ctr"/>
                </a:tc>
                <a:tc>
                  <a:txBody>
                    <a:bodyPr/>
                    <a:lstStyle/>
                    <a:p>
                      <a:pPr algn="ctr"/>
                      <a:r>
                        <a:rPr lang="en-US" sz="1800" b="1" i="0" dirty="0">
                          <a:latin typeface="Arial" panose="020B0604020202020204" pitchFamily="34" charset="0"/>
                          <a:cs typeface="Arial" panose="020B0604020202020204" pitchFamily="34" charset="0"/>
                        </a:rPr>
                        <a:t>Direct Connect heads NOT in a </a:t>
                      </a:r>
                      <a:br>
                        <a:rPr lang="en-US" sz="1800" b="1" i="0" dirty="0">
                          <a:latin typeface="Arial" panose="020B0604020202020204" pitchFamily="34" charset="0"/>
                          <a:cs typeface="Arial" panose="020B0604020202020204" pitchFamily="34" charset="0"/>
                        </a:rPr>
                      </a:br>
                      <a:r>
                        <a:rPr lang="en-US" sz="1800" b="1" i="0" dirty="0">
                          <a:latin typeface="Arial" panose="020B0604020202020204" pitchFamily="34" charset="0"/>
                          <a:cs typeface="Arial" panose="020B0604020202020204" pitchFamily="34" charset="0"/>
                        </a:rPr>
                        <a:t>fresh air environment</a:t>
                      </a:r>
                    </a:p>
                  </a:txBody>
                  <a:tcPr anchor="ctr"/>
                </a:tc>
                <a:extLst>
                  <a:ext uri="{0D108BD9-81ED-4DB2-BD59-A6C34878D82A}">
                    <a16:rowId xmlns:a16="http://schemas.microsoft.com/office/drawing/2014/main" val="1014606235"/>
                  </a:ext>
                </a:extLst>
              </a:tr>
              <a:tr h="681794">
                <a:tc>
                  <a:txBody>
                    <a:bodyPr/>
                    <a:lstStyle/>
                    <a:p>
                      <a:pPr algn="ctr"/>
                      <a:r>
                        <a:rPr lang="en-US" sz="1800" b="0" i="1" dirty="0">
                          <a:latin typeface="Arial" panose="020B0604020202020204" pitchFamily="34" charset="0"/>
                          <a:cs typeface="Arial" panose="020B0604020202020204" pitchFamily="34" charset="0"/>
                        </a:rPr>
                        <a:t>Apply zero air if needed</a:t>
                      </a:r>
                    </a:p>
                  </a:txBody>
                  <a:tcPr anchor="ctr"/>
                </a:tc>
                <a:tc>
                  <a:txBody>
                    <a:bodyPr/>
                    <a:lstStyle/>
                    <a:p>
                      <a:pPr algn="ctr"/>
                      <a:r>
                        <a:rPr lang="en-US" sz="1800" b="0" i="1" dirty="0">
                          <a:latin typeface="Arial" panose="020B0604020202020204" pitchFamily="34" charset="0"/>
                          <a:cs typeface="Arial" panose="020B0604020202020204" pitchFamily="34" charset="0"/>
                        </a:rPr>
                        <a:t>Calibrate at head</a:t>
                      </a:r>
                    </a:p>
                  </a:txBody>
                  <a:tcPr anchor="ctr"/>
                </a:tc>
                <a:tc>
                  <a:txBody>
                    <a:bodyPr/>
                    <a:lstStyle/>
                    <a:p>
                      <a:pPr marL="0" indent="0" algn="ctr">
                        <a:buFont typeface="Arial" panose="020B0604020202020204" pitchFamily="34" charset="0"/>
                        <a:buNone/>
                      </a:pPr>
                      <a:r>
                        <a:rPr lang="en-US" sz="1800" b="0" i="1" dirty="0">
                          <a:latin typeface="Arial" panose="020B0604020202020204" pitchFamily="34" charset="0"/>
                          <a:cs typeface="Arial" panose="020B0604020202020204" pitchFamily="34" charset="0"/>
                        </a:rPr>
                        <a:t>Apply zero air to each selected detector for two minutes</a:t>
                      </a:r>
                    </a:p>
                  </a:txBody>
                  <a:tcPr anchor="ctr"/>
                </a:tc>
                <a:extLst>
                  <a:ext uri="{0D108BD9-81ED-4DB2-BD59-A6C34878D82A}">
                    <a16:rowId xmlns:a16="http://schemas.microsoft.com/office/drawing/2014/main" val="670840019"/>
                  </a:ext>
                </a:extLst>
              </a:tr>
            </a:tbl>
          </a:graphicData>
        </a:graphic>
      </p:graphicFrame>
      <p:sp>
        <p:nvSpPr>
          <p:cNvPr id="3" name="Slide Number Placeholder 2">
            <a:extLst>
              <a:ext uri="{FF2B5EF4-FFF2-40B4-BE49-F238E27FC236}">
                <a16:creationId xmlns:a16="http://schemas.microsoft.com/office/drawing/2014/main" id="{DFC576C7-D3D3-1E41-105B-374AEA55FBB3}"/>
              </a:ext>
            </a:extLst>
          </p:cNvPr>
          <p:cNvSpPr>
            <a:spLocks noGrp="1"/>
          </p:cNvSpPr>
          <p:nvPr>
            <p:ph type="sldNum" sz="quarter" idx="12"/>
          </p:nvPr>
        </p:nvSpPr>
        <p:spPr/>
        <p:txBody>
          <a:bodyPr/>
          <a:lstStyle/>
          <a:p>
            <a:fld id="{E978D400-3AD1-5849-ABFC-8F9AFA5999A3}" type="slidenum">
              <a:rPr lang="en-US" smtClean="0"/>
              <a:t>76</a:t>
            </a:fld>
            <a:endParaRPr lang="en-US"/>
          </a:p>
        </p:txBody>
      </p:sp>
    </p:spTree>
    <p:extLst>
      <p:ext uri="{BB962C8B-B14F-4D97-AF65-F5344CB8AC3E}">
        <p14:creationId xmlns:p14="http://schemas.microsoft.com/office/powerpoint/2010/main" val="3815309948"/>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45E710-1116-EB27-332D-39530AF7E1A9}"/>
            </a:ext>
          </a:extLst>
        </p:cNvPr>
        <p:cNvGrpSpPr/>
        <p:nvPr/>
      </p:nvGrpSpPr>
      <p:grpSpPr>
        <a:xfrm>
          <a:off x="0" y="0"/>
          <a:ext cx="0" cy="0"/>
          <a:chOff x="0" y="0"/>
          <a:chExt cx="0" cy="0"/>
        </a:xfrm>
      </p:grpSpPr>
      <p:sp>
        <p:nvSpPr>
          <p:cNvPr id="5" name="Rectangle 2">
            <a:extLst>
              <a:ext uri="{FF2B5EF4-FFF2-40B4-BE49-F238E27FC236}">
                <a16:creationId xmlns:a16="http://schemas.microsoft.com/office/drawing/2014/main" id="{849F8F0E-B61E-B6D2-FD59-26F438E80349}"/>
              </a:ext>
            </a:extLst>
          </p:cNvPr>
          <p:cNvSpPr txBox="1">
            <a:spLocks noChangeArrowheads="1"/>
          </p:cNvSpPr>
          <p:nvPr/>
        </p:nvSpPr>
        <p:spPr>
          <a:xfrm>
            <a:off x="2209800" y="426309"/>
            <a:ext cx="7772400" cy="685800"/>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latin typeface="Verdana" panose="020B0604030504040204" pitchFamily="34" charset="0"/>
                <a:ea typeface="Verdana" panose="020B0604030504040204" pitchFamily="34" charset="0"/>
                <a:cs typeface="Verdana" panose="020B0604030504040204" pitchFamily="34" charset="0"/>
              </a:rPr>
              <a:t>Calibration Mode (cont’d)</a:t>
            </a:r>
            <a:endParaRPr lang="en-US" b="1" i="1" dirty="0">
              <a:latin typeface="Verdana" panose="020B0604030504040204" pitchFamily="34" charset="0"/>
              <a:ea typeface="Verdana" panose="020B0604030504040204" pitchFamily="34" charset="0"/>
              <a:cs typeface="Verdana" panose="020B0604030504040204" pitchFamily="34" charset="0"/>
            </a:endParaRPr>
          </a:p>
        </p:txBody>
      </p:sp>
      <p:sp>
        <p:nvSpPr>
          <p:cNvPr id="6" name="TextBox 5">
            <a:extLst>
              <a:ext uri="{FF2B5EF4-FFF2-40B4-BE49-F238E27FC236}">
                <a16:creationId xmlns:a16="http://schemas.microsoft.com/office/drawing/2014/main" id="{764B37D8-AC48-6E01-316F-9E82727C0C38}"/>
              </a:ext>
            </a:extLst>
          </p:cNvPr>
          <p:cNvSpPr txBox="1"/>
          <p:nvPr/>
        </p:nvSpPr>
        <p:spPr>
          <a:xfrm>
            <a:off x="153004" y="1028677"/>
            <a:ext cx="11885992" cy="369332"/>
          </a:xfrm>
          <a:prstGeom prst="rect">
            <a:avLst/>
          </a:prstGeom>
          <a:noFill/>
        </p:spPr>
        <p:txBody>
          <a:bodyPr wrap="square" rtlCol="0">
            <a:spAutoFit/>
          </a:bodyPr>
          <a:lstStyle/>
          <a:p>
            <a:pPr algn="ctr"/>
            <a:r>
              <a:rPr lang="en-US" i="1" u="sng" dirty="0">
                <a:effectLst/>
                <a:latin typeface="Arial" panose="020B0604020202020204" pitchFamily="34" charset="0"/>
                <a:cs typeface="Arial" panose="020B0604020202020204" pitchFamily="34" charset="0"/>
              </a:rPr>
              <a:t>Performing a Fresh Air Adjustment</a:t>
            </a:r>
            <a:endParaRPr lang="en-US" b="1" i="1" u="sng" dirty="0">
              <a:effectLst/>
              <a:latin typeface="Arial" panose="020B0604020202020204" pitchFamily="34" charset="0"/>
              <a:cs typeface="Arial" panose="020B0604020202020204" pitchFamily="34" charset="0"/>
            </a:endParaRPr>
          </a:p>
        </p:txBody>
      </p:sp>
      <p:pic>
        <p:nvPicPr>
          <p:cNvPr id="7" name="Picture 6">
            <a:extLst>
              <a:ext uri="{FF2B5EF4-FFF2-40B4-BE49-F238E27FC236}">
                <a16:creationId xmlns:a16="http://schemas.microsoft.com/office/drawing/2014/main" id="{54F20708-56F1-932A-EA48-1D7574D29C49}"/>
              </a:ext>
            </a:extLst>
          </p:cNvPr>
          <p:cNvPicPr>
            <a:picLocks noChangeAspect="1"/>
          </p:cNvPicPr>
          <p:nvPr/>
        </p:nvPicPr>
        <p:blipFill>
          <a:blip r:embed="rId3"/>
          <a:srcRect/>
          <a:stretch/>
        </p:blipFill>
        <p:spPr>
          <a:xfrm>
            <a:off x="5942340" y="1602503"/>
            <a:ext cx="6091164" cy="3693225"/>
          </a:xfrm>
          <a:prstGeom prst="rect">
            <a:avLst/>
          </a:prstGeom>
        </p:spPr>
      </p:pic>
      <p:sp>
        <p:nvSpPr>
          <p:cNvPr id="9" name="TextBox 8">
            <a:extLst>
              <a:ext uri="{FF2B5EF4-FFF2-40B4-BE49-F238E27FC236}">
                <a16:creationId xmlns:a16="http://schemas.microsoft.com/office/drawing/2014/main" id="{9598C0A5-1F3B-7266-B177-0E0FF83DE722}"/>
              </a:ext>
            </a:extLst>
          </p:cNvPr>
          <p:cNvSpPr txBox="1"/>
          <p:nvPr/>
        </p:nvSpPr>
        <p:spPr>
          <a:xfrm>
            <a:off x="0" y="2295525"/>
            <a:ext cx="6091164" cy="3970318"/>
          </a:xfrm>
          <a:prstGeom prst="rect">
            <a:avLst/>
          </a:prstGeom>
          <a:noFill/>
        </p:spPr>
        <p:txBody>
          <a:bodyPr wrap="square" rtlCol="0">
            <a:spAutoFit/>
          </a:bodyPr>
          <a:lstStyle/>
          <a:p>
            <a:pPr marL="285750" indent="-285750">
              <a:buFont typeface="Arial" panose="020B0604020202020204" pitchFamily="34" charset="0"/>
              <a:buChar char="•"/>
            </a:pPr>
            <a:r>
              <a:rPr lang="en-US" dirty="0">
                <a:effectLst/>
                <a:latin typeface="Arial" panose="020B0604020202020204" pitchFamily="34" charset="0"/>
                <a:cs typeface="Arial" panose="020B0604020202020204" pitchFamily="34" charset="0"/>
              </a:rPr>
              <a:t>Press </a:t>
            </a:r>
            <a:r>
              <a:rPr lang="en-US" b="1" dirty="0">
                <a:effectLst/>
                <a:latin typeface="Arial" panose="020B0604020202020204" pitchFamily="34" charset="0"/>
                <a:cs typeface="Arial" panose="020B0604020202020204" pitchFamily="34" charset="0"/>
              </a:rPr>
              <a:t>Fresh Air Adjust.</a:t>
            </a:r>
          </a:p>
          <a:p>
            <a:pPr marL="285750" indent="-285750">
              <a:buFont typeface="Arial" panose="020B0604020202020204" pitchFamily="34" charset="0"/>
              <a:buChar char="•"/>
            </a:pPr>
            <a:endParaRPr lang="en-US" b="1"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The Beacon 3200 will perform a fresh air adjustment and the display indicates </a:t>
            </a:r>
            <a:r>
              <a:rPr lang="en-US" b="1" dirty="0">
                <a:latin typeface="Arial" panose="020B0604020202020204" pitchFamily="34" charset="0"/>
                <a:cs typeface="Arial" panose="020B0604020202020204" pitchFamily="34" charset="0"/>
              </a:rPr>
              <a:t>Passed</a:t>
            </a:r>
            <a:r>
              <a:rPr lang="en-US" dirty="0">
                <a:latin typeface="Arial" panose="020B0604020202020204" pitchFamily="34" charset="0"/>
                <a:cs typeface="Arial" panose="020B0604020202020204" pitchFamily="34" charset="0"/>
              </a:rPr>
              <a:t> for each direct connect type detector head if the air adjust is successful.</a:t>
            </a:r>
          </a:p>
          <a:p>
            <a:pPr marL="285750" indent="-285750">
              <a:buFont typeface="Arial" panose="020B0604020202020204" pitchFamily="34" charset="0"/>
              <a:buChar char="•"/>
            </a:pPr>
            <a:r>
              <a:rPr lang="en-US" dirty="0">
                <a:effectLst/>
                <a:latin typeface="Arial" panose="020B0604020202020204" pitchFamily="34" charset="0"/>
                <a:cs typeface="Arial" panose="020B0604020202020204" pitchFamily="34" charset="0"/>
              </a:rPr>
              <a:t>If the air adjust is not successful for any channel, the display indicates </a:t>
            </a:r>
            <a:r>
              <a:rPr lang="en-US" b="1" dirty="0">
                <a:effectLst/>
                <a:latin typeface="Arial" panose="020B0604020202020204" pitchFamily="34" charset="0"/>
                <a:cs typeface="Arial" panose="020B0604020202020204" pitchFamily="34" charset="0"/>
              </a:rPr>
              <a:t>FAIL</a:t>
            </a:r>
            <a:r>
              <a:rPr lang="en-US" dirty="0">
                <a:effectLst/>
                <a:latin typeface="Arial" panose="020B0604020202020204" pitchFamily="34" charset="0"/>
                <a:cs typeface="Arial" panose="020B0604020202020204" pitchFamily="34" charset="0"/>
              </a:rPr>
              <a:t> for that channel and shows why.</a:t>
            </a:r>
          </a:p>
          <a:p>
            <a:pPr marL="285750" indent="-285750">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dirty="0">
                <a:effectLst/>
                <a:latin typeface="Arial" panose="020B0604020202020204" pitchFamily="34" charset="0"/>
                <a:cs typeface="Arial" panose="020B0604020202020204" pitchFamily="34" charset="0"/>
              </a:rPr>
              <a:t>Press the arrow in the upper left corner screen to return to the Calibration Mode Menu.</a:t>
            </a: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Press the home icon in the upper right corner to return to normal operation.</a:t>
            </a:r>
            <a:endParaRPr lang="en-US" dirty="0">
              <a:effectLst/>
              <a:latin typeface="Arial" panose="020B0604020202020204" pitchFamily="34" charset="0"/>
              <a:cs typeface="Arial" panose="020B0604020202020204" pitchFamily="34" charset="0"/>
            </a:endParaRPr>
          </a:p>
          <a:p>
            <a:endParaRPr lang="en-US" dirty="0">
              <a:effectLst/>
              <a:latin typeface="Arial" panose="020B0604020202020204" pitchFamily="34" charset="0"/>
              <a:cs typeface="Arial" panose="020B0604020202020204" pitchFamily="34" charset="0"/>
            </a:endParaRPr>
          </a:p>
        </p:txBody>
      </p:sp>
      <p:sp>
        <p:nvSpPr>
          <p:cNvPr id="2" name="Slide Number Placeholder 1">
            <a:extLst>
              <a:ext uri="{FF2B5EF4-FFF2-40B4-BE49-F238E27FC236}">
                <a16:creationId xmlns:a16="http://schemas.microsoft.com/office/drawing/2014/main" id="{18CC4222-C8FD-6188-6825-077DA7373B4F}"/>
              </a:ext>
            </a:extLst>
          </p:cNvPr>
          <p:cNvSpPr>
            <a:spLocks noGrp="1"/>
          </p:cNvSpPr>
          <p:nvPr>
            <p:ph type="sldNum" sz="quarter" idx="12"/>
          </p:nvPr>
        </p:nvSpPr>
        <p:spPr/>
        <p:txBody>
          <a:bodyPr/>
          <a:lstStyle/>
          <a:p>
            <a:fld id="{E978D400-3AD1-5849-ABFC-8F9AFA5999A3}" type="slidenum">
              <a:rPr lang="en-US" smtClean="0"/>
              <a:t>77</a:t>
            </a:fld>
            <a:endParaRPr lang="en-US"/>
          </a:p>
        </p:txBody>
      </p:sp>
    </p:spTree>
    <p:extLst>
      <p:ext uri="{BB962C8B-B14F-4D97-AF65-F5344CB8AC3E}">
        <p14:creationId xmlns:p14="http://schemas.microsoft.com/office/powerpoint/2010/main" val="276518572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7F6475-2A3D-883B-FA08-62879FCC0010}"/>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0FF0E7A5-B2DB-A093-E0AA-EF6DD44B0F98}"/>
              </a:ext>
            </a:extLst>
          </p:cNvPr>
          <p:cNvSpPr txBox="1"/>
          <p:nvPr/>
        </p:nvSpPr>
        <p:spPr>
          <a:xfrm>
            <a:off x="153004" y="1028677"/>
            <a:ext cx="11885992" cy="369332"/>
          </a:xfrm>
          <a:prstGeom prst="rect">
            <a:avLst/>
          </a:prstGeom>
          <a:noFill/>
        </p:spPr>
        <p:txBody>
          <a:bodyPr wrap="square" rtlCol="0">
            <a:spAutoFit/>
          </a:bodyPr>
          <a:lstStyle/>
          <a:p>
            <a:pPr algn="ctr"/>
            <a:r>
              <a:rPr lang="en-US" i="1" u="sng" dirty="0">
                <a:effectLst/>
                <a:latin typeface="Arial" panose="020B0604020202020204" pitchFamily="34" charset="0"/>
                <a:cs typeface="Arial" panose="020B0604020202020204" pitchFamily="34" charset="0"/>
              </a:rPr>
              <a:t>Performing a Gas Adjustment</a:t>
            </a:r>
            <a:endParaRPr lang="en-US" b="1" i="1" u="sng" dirty="0">
              <a:effectLst/>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E2DCA60F-1094-9046-0C16-FF8FD8D80369}"/>
              </a:ext>
            </a:extLst>
          </p:cNvPr>
          <p:cNvPicPr>
            <a:picLocks noChangeAspect="1"/>
          </p:cNvPicPr>
          <p:nvPr/>
        </p:nvPicPr>
        <p:blipFill>
          <a:blip r:embed="rId3"/>
          <a:srcRect/>
          <a:stretch/>
        </p:blipFill>
        <p:spPr>
          <a:xfrm>
            <a:off x="5936848" y="1600485"/>
            <a:ext cx="6102148" cy="3697262"/>
          </a:xfrm>
          <a:prstGeom prst="rect">
            <a:avLst/>
          </a:prstGeom>
        </p:spPr>
      </p:pic>
      <p:sp>
        <p:nvSpPr>
          <p:cNvPr id="7" name="TextBox 6">
            <a:extLst>
              <a:ext uri="{FF2B5EF4-FFF2-40B4-BE49-F238E27FC236}">
                <a16:creationId xmlns:a16="http://schemas.microsoft.com/office/drawing/2014/main" id="{14EBEDD4-1FFA-6216-982C-BB5047D9889C}"/>
              </a:ext>
            </a:extLst>
          </p:cNvPr>
          <p:cNvSpPr txBox="1"/>
          <p:nvPr/>
        </p:nvSpPr>
        <p:spPr>
          <a:xfrm>
            <a:off x="0" y="2529125"/>
            <a:ext cx="5790838" cy="2308324"/>
          </a:xfrm>
          <a:prstGeom prst="rect">
            <a:avLst/>
          </a:prstGeom>
          <a:noFill/>
        </p:spPr>
        <p:txBody>
          <a:bodyPr wrap="square" rtlCol="0">
            <a:spAutoFit/>
          </a:bodyPr>
          <a:lstStyle/>
          <a:p>
            <a:pPr marL="285750" indent="-285750">
              <a:buFont typeface="Wingdings" pitchFamily="2" charset="2"/>
              <a:buChar char="§"/>
            </a:pPr>
            <a:r>
              <a:rPr lang="en-US" dirty="0">
                <a:effectLst/>
                <a:latin typeface="Arial" panose="020B0604020202020204" pitchFamily="34" charset="0"/>
                <a:cs typeface="Arial" panose="020B0604020202020204" pitchFamily="34" charset="0"/>
              </a:rPr>
              <a:t>While in normal operation, select the desired channel(s) for fresh air adjustment by pressing anywhere on a channel’s line.</a:t>
            </a:r>
          </a:p>
          <a:p>
            <a:pPr marL="285750" indent="-285750">
              <a:buFont typeface="Wingdings" pitchFamily="2" charset="2"/>
              <a:buChar char="§"/>
            </a:pPr>
            <a:r>
              <a:rPr lang="en-US" dirty="0">
                <a:effectLst/>
                <a:latin typeface="Arial" panose="020B0604020202020204" pitchFamily="34" charset="0"/>
                <a:cs typeface="Arial" panose="020B0604020202020204" pitchFamily="34" charset="0"/>
              </a:rPr>
              <a:t>Press </a:t>
            </a:r>
            <a:r>
              <a:rPr lang="en-US" b="1" dirty="0">
                <a:effectLst/>
                <a:latin typeface="Arial" panose="020B0604020202020204" pitchFamily="34" charset="0"/>
                <a:cs typeface="Arial" panose="020B0604020202020204" pitchFamily="34" charset="0"/>
              </a:rPr>
              <a:t>Calibrate.</a:t>
            </a:r>
          </a:p>
          <a:p>
            <a:pPr marL="285750" indent="-285750">
              <a:buFont typeface="Wingdings" pitchFamily="2" charset="2"/>
              <a:buChar char="§"/>
            </a:pPr>
            <a:r>
              <a:rPr lang="en-US" dirty="0">
                <a:effectLst/>
                <a:latin typeface="Arial" panose="020B0604020202020204" pitchFamily="34" charset="0"/>
                <a:cs typeface="Arial" panose="020B0604020202020204" pitchFamily="34" charset="0"/>
              </a:rPr>
              <a:t>If a password is enabled for Calibration Mode, use the keypad to enter the password. The default password is </a:t>
            </a:r>
            <a:r>
              <a:rPr lang="en-US" b="1" dirty="0">
                <a:effectLst/>
                <a:latin typeface="Arial" panose="020B0604020202020204" pitchFamily="34" charset="0"/>
                <a:cs typeface="Arial" panose="020B0604020202020204" pitchFamily="34" charset="0"/>
              </a:rPr>
              <a:t>1234</a:t>
            </a:r>
            <a:r>
              <a:rPr lang="en-US" dirty="0">
                <a:effectLst/>
                <a:latin typeface="Arial" panose="020B0604020202020204" pitchFamily="34" charset="0"/>
                <a:cs typeface="Arial" panose="020B0604020202020204" pitchFamily="34" charset="0"/>
              </a:rPr>
              <a:t>.</a:t>
            </a:r>
          </a:p>
          <a:p>
            <a:pPr marL="285750" indent="-285750">
              <a:buFont typeface="Wingdings" pitchFamily="2" charset="2"/>
              <a:buChar char="§"/>
            </a:pPr>
            <a:endParaRPr lang="en-US" b="1" dirty="0">
              <a:effectLst/>
              <a:latin typeface="Arial" panose="020B0604020202020204" pitchFamily="34" charset="0"/>
              <a:cs typeface="Arial" panose="020B0604020202020204" pitchFamily="34" charset="0"/>
            </a:endParaRPr>
          </a:p>
        </p:txBody>
      </p:sp>
      <p:sp>
        <p:nvSpPr>
          <p:cNvPr id="9" name="Rectangle 2">
            <a:extLst>
              <a:ext uri="{FF2B5EF4-FFF2-40B4-BE49-F238E27FC236}">
                <a16:creationId xmlns:a16="http://schemas.microsoft.com/office/drawing/2014/main" id="{3BD68B14-45BA-3AD3-AF04-7C93309F63F3}"/>
              </a:ext>
            </a:extLst>
          </p:cNvPr>
          <p:cNvSpPr txBox="1">
            <a:spLocks noChangeArrowheads="1"/>
          </p:cNvSpPr>
          <p:nvPr/>
        </p:nvSpPr>
        <p:spPr>
          <a:xfrm>
            <a:off x="2209800" y="426309"/>
            <a:ext cx="7772400" cy="685800"/>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latin typeface="Verdana" panose="020B0604030504040204" pitchFamily="34" charset="0"/>
                <a:ea typeface="Verdana" panose="020B0604030504040204" pitchFamily="34" charset="0"/>
                <a:cs typeface="Verdana" panose="020B0604030504040204" pitchFamily="34" charset="0"/>
              </a:rPr>
              <a:t>Calibration Mode (cont’d)</a:t>
            </a:r>
            <a:endParaRPr lang="en-US" b="1" i="1" dirty="0">
              <a:latin typeface="Verdana" panose="020B0604030504040204" pitchFamily="34" charset="0"/>
              <a:ea typeface="Verdana" panose="020B0604030504040204" pitchFamily="34" charset="0"/>
              <a:cs typeface="Verdana" panose="020B0604030504040204" pitchFamily="34" charset="0"/>
            </a:endParaRPr>
          </a:p>
        </p:txBody>
      </p:sp>
      <p:sp>
        <p:nvSpPr>
          <p:cNvPr id="2" name="Slide Number Placeholder 1">
            <a:extLst>
              <a:ext uri="{FF2B5EF4-FFF2-40B4-BE49-F238E27FC236}">
                <a16:creationId xmlns:a16="http://schemas.microsoft.com/office/drawing/2014/main" id="{B2A491DF-EC96-2994-3F49-D4C44299546C}"/>
              </a:ext>
            </a:extLst>
          </p:cNvPr>
          <p:cNvSpPr>
            <a:spLocks noGrp="1"/>
          </p:cNvSpPr>
          <p:nvPr>
            <p:ph type="sldNum" sz="quarter" idx="12"/>
          </p:nvPr>
        </p:nvSpPr>
        <p:spPr/>
        <p:txBody>
          <a:bodyPr/>
          <a:lstStyle/>
          <a:p>
            <a:fld id="{E978D400-3AD1-5849-ABFC-8F9AFA5999A3}" type="slidenum">
              <a:rPr lang="en-US" smtClean="0"/>
              <a:t>78</a:t>
            </a:fld>
            <a:endParaRPr lang="en-US"/>
          </a:p>
        </p:txBody>
      </p:sp>
    </p:spTree>
    <p:extLst>
      <p:ext uri="{BB962C8B-B14F-4D97-AF65-F5344CB8AC3E}">
        <p14:creationId xmlns:p14="http://schemas.microsoft.com/office/powerpoint/2010/main" val="232501548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C9BA48-6CE7-387A-D523-D7CD992562EC}"/>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98C716A7-DF90-29F9-3777-7B9D80A051FF}"/>
              </a:ext>
            </a:extLst>
          </p:cNvPr>
          <p:cNvSpPr txBox="1"/>
          <p:nvPr/>
        </p:nvSpPr>
        <p:spPr>
          <a:xfrm>
            <a:off x="153004" y="1028677"/>
            <a:ext cx="11885992" cy="369332"/>
          </a:xfrm>
          <a:prstGeom prst="rect">
            <a:avLst/>
          </a:prstGeom>
          <a:noFill/>
        </p:spPr>
        <p:txBody>
          <a:bodyPr wrap="square" rtlCol="0">
            <a:spAutoFit/>
          </a:bodyPr>
          <a:lstStyle/>
          <a:p>
            <a:pPr algn="ctr"/>
            <a:r>
              <a:rPr lang="en-US" i="1" u="sng" dirty="0">
                <a:effectLst/>
                <a:latin typeface="Arial" panose="020B0604020202020204" pitchFamily="34" charset="0"/>
                <a:cs typeface="Arial" panose="020B0604020202020204" pitchFamily="34" charset="0"/>
              </a:rPr>
              <a:t>Performing a Gas Adjustment</a:t>
            </a:r>
            <a:endParaRPr lang="en-US" b="1" i="1" u="sng" dirty="0">
              <a:effectLst/>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7FE8C4AE-3F9B-099D-F567-06610AAF8C0B}"/>
              </a:ext>
            </a:extLst>
          </p:cNvPr>
          <p:cNvPicPr>
            <a:picLocks noChangeAspect="1"/>
          </p:cNvPicPr>
          <p:nvPr/>
        </p:nvPicPr>
        <p:blipFill>
          <a:blip r:embed="rId3"/>
          <a:srcRect/>
          <a:stretch/>
        </p:blipFill>
        <p:spPr>
          <a:xfrm>
            <a:off x="5936848" y="1600583"/>
            <a:ext cx="6102148" cy="3697066"/>
          </a:xfrm>
          <a:prstGeom prst="rect">
            <a:avLst/>
          </a:prstGeom>
        </p:spPr>
      </p:pic>
      <p:sp>
        <p:nvSpPr>
          <p:cNvPr id="7" name="TextBox 6">
            <a:extLst>
              <a:ext uri="{FF2B5EF4-FFF2-40B4-BE49-F238E27FC236}">
                <a16:creationId xmlns:a16="http://schemas.microsoft.com/office/drawing/2014/main" id="{4D023278-4DB0-6EF8-949E-198506005FB2}"/>
              </a:ext>
            </a:extLst>
          </p:cNvPr>
          <p:cNvSpPr txBox="1"/>
          <p:nvPr/>
        </p:nvSpPr>
        <p:spPr>
          <a:xfrm>
            <a:off x="2209800" y="3449116"/>
            <a:ext cx="5790838" cy="646331"/>
          </a:xfrm>
          <a:prstGeom prst="rect">
            <a:avLst/>
          </a:prstGeom>
          <a:noFill/>
        </p:spPr>
        <p:txBody>
          <a:bodyPr wrap="square" rtlCol="0">
            <a:spAutoFit/>
          </a:bodyPr>
          <a:lstStyle/>
          <a:p>
            <a:pPr marL="285750" indent="-285750">
              <a:buFont typeface="Wingdings" pitchFamily="2" charset="2"/>
              <a:buChar char="§"/>
            </a:pPr>
            <a:r>
              <a:rPr lang="en-US" dirty="0">
                <a:effectLst/>
                <a:latin typeface="Arial" panose="020B0604020202020204" pitchFamily="34" charset="0"/>
                <a:cs typeface="Arial" panose="020B0604020202020204" pitchFamily="34" charset="0"/>
              </a:rPr>
              <a:t>Press </a:t>
            </a:r>
            <a:r>
              <a:rPr lang="en-US" b="1" dirty="0">
                <a:effectLst/>
                <a:latin typeface="Arial" panose="020B0604020202020204" pitchFamily="34" charset="0"/>
                <a:cs typeface="Arial" panose="020B0604020202020204" pitchFamily="34" charset="0"/>
              </a:rPr>
              <a:t>Gas Adjust.</a:t>
            </a:r>
          </a:p>
          <a:p>
            <a:pPr marL="285750" indent="-285750">
              <a:buFont typeface="Wingdings" pitchFamily="2" charset="2"/>
              <a:buChar char="§"/>
            </a:pPr>
            <a:endParaRPr lang="en-US" b="1" dirty="0">
              <a:effectLst/>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99584219-F0A1-8577-548E-E9A42917B148}"/>
              </a:ext>
            </a:extLst>
          </p:cNvPr>
          <p:cNvSpPr txBox="1">
            <a:spLocks noChangeArrowheads="1"/>
          </p:cNvSpPr>
          <p:nvPr/>
        </p:nvSpPr>
        <p:spPr>
          <a:xfrm>
            <a:off x="2209800" y="426309"/>
            <a:ext cx="7772400" cy="685800"/>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latin typeface="Verdana" panose="020B0604030504040204" pitchFamily="34" charset="0"/>
                <a:ea typeface="Verdana" panose="020B0604030504040204" pitchFamily="34" charset="0"/>
                <a:cs typeface="Verdana" panose="020B0604030504040204" pitchFamily="34" charset="0"/>
              </a:rPr>
              <a:t>Calibration Mode (cont’d)</a:t>
            </a:r>
            <a:endParaRPr lang="en-US" b="1" i="1" dirty="0">
              <a:latin typeface="Verdana" panose="020B0604030504040204" pitchFamily="34" charset="0"/>
              <a:ea typeface="Verdana" panose="020B0604030504040204" pitchFamily="34" charset="0"/>
              <a:cs typeface="Verdana" panose="020B0604030504040204" pitchFamily="34" charset="0"/>
            </a:endParaRPr>
          </a:p>
        </p:txBody>
      </p:sp>
      <p:sp>
        <p:nvSpPr>
          <p:cNvPr id="2" name="Slide Number Placeholder 1">
            <a:extLst>
              <a:ext uri="{FF2B5EF4-FFF2-40B4-BE49-F238E27FC236}">
                <a16:creationId xmlns:a16="http://schemas.microsoft.com/office/drawing/2014/main" id="{2D3DA6DB-7B30-E541-4D28-8422512499AB}"/>
              </a:ext>
            </a:extLst>
          </p:cNvPr>
          <p:cNvSpPr>
            <a:spLocks noGrp="1"/>
          </p:cNvSpPr>
          <p:nvPr>
            <p:ph type="sldNum" sz="quarter" idx="12"/>
          </p:nvPr>
        </p:nvSpPr>
        <p:spPr/>
        <p:txBody>
          <a:bodyPr/>
          <a:lstStyle/>
          <a:p>
            <a:fld id="{E978D400-3AD1-5849-ABFC-8F9AFA5999A3}" type="slidenum">
              <a:rPr lang="en-US" smtClean="0"/>
              <a:t>79</a:t>
            </a:fld>
            <a:endParaRPr lang="en-US"/>
          </a:p>
        </p:txBody>
      </p:sp>
    </p:spTree>
    <p:extLst>
      <p:ext uri="{BB962C8B-B14F-4D97-AF65-F5344CB8AC3E}">
        <p14:creationId xmlns:p14="http://schemas.microsoft.com/office/powerpoint/2010/main" val="36164289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861FE1-00CA-C53E-EDB8-10FFB847B79A}"/>
            </a:ext>
          </a:extLst>
        </p:cNvPr>
        <p:cNvGrpSpPr/>
        <p:nvPr/>
      </p:nvGrpSpPr>
      <p:grpSpPr>
        <a:xfrm>
          <a:off x="0" y="0"/>
          <a:ext cx="0" cy="0"/>
          <a:chOff x="0" y="0"/>
          <a:chExt cx="0" cy="0"/>
        </a:xfrm>
      </p:grpSpPr>
      <p:sp>
        <p:nvSpPr>
          <p:cNvPr id="5" name="Rectangle 2">
            <a:extLst>
              <a:ext uri="{FF2B5EF4-FFF2-40B4-BE49-F238E27FC236}">
                <a16:creationId xmlns:a16="http://schemas.microsoft.com/office/drawing/2014/main" id="{0D7B3D6A-A169-0056-55FC-C314B760CB79}"/>
              </a:ext>
            </a:extLst>
          </p:cNvPr>
          <p:cNvSpPr txBox="1">
            <a:spLocks noChangeArrowheads="1"/>
          </p:cNvSpPr>
          <p:nvPr/>
        </p:nvSpPr>
        <p:spPr>
          <a:xfrm>
            <a:off x="2209800" y="426309"/>
            <a:ext cx="7772400" cy="685800"/>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latin typeface="Verdana" panose="020B0604030504040204" pitchFamily="34" charset="0"/>
                <a:ea typeface="Verdana" panose="020B0604030504040204" pitchFamily="34" charset="0"/>
                <a:cs typeface="Verdana" panose="020B0604030504040204" pitchFamily="34" charset="0"/>
              </a:rPr>
              <a:t>Start Up</a:t>
            </a:r>
            <a:endParaRPr lang="en-US" b="1" i="1" dirty="0">
              <a:latin typeface="Verdana" panose="020B0604030504040204" pitchFamily="34" charset="0"/>
              <a:ea typeface="Verdana" panose="020B0604030504040204" pitchFamily="34" charset="0"/>
              <a:cs typeface="Verdana" panose="020B0604030504040204" pitchFamily="34" charset="0"/>
            </a:endParaRPr>
          </a:p>
        </p:txBody>
      </p:sp>
      <p:sp>
        <p:nvSpPr>
          <p:cNvPr id="4" name="TextBox 3">
            <a:extLst>
              <a:ext uri="{FF2B5EF4-FFF2-40B4-BE49-F238E27FC236}">
                <a16:creationId xmlns:a16="http://schemas.microsoft.com/office/drawing/2014/main" id="{4AB9CBD3-5DE5-F7F5-1628-0818EEAED8D4}"/>
              </a:ext>
            </a:extLst>
          </p:cNvPr>
          <p:cNvSpPr txBox="1"/>
          <p:nvPr/>
        </p:nvSpPr>
        <p:spPr>
          <a:xfrm>
            <a:off x="807334" y="5405377"/>
            <a:ext cx="11354765" cy="861774"/>
          </a:xfrm>
          <a:prstGeom prst="rect">
            <a:avLst/>
          </a:prstGeom>
          <a:noFill/>
        </p:spPr>
        <p:txBody>
          <a:bodyPr wrap="square" rtlCol="0">
            <a:spAutoFit/>
          </a:bodyPr>
          <a:lstStyle/>
          <a:p>
            <a:pPr>
              <a:lnSpc>
                <a:spcPct val="150000"/>
              </a:lnSpc>
            </a:pPr>
            <a:r>
              <a:rPr lang="en-US" sz="2000" dirty="0">
                <a:effectLst/>
                <a:latin typeface="Arial" panose="020B0604020202020204" pitchFamily="34" charset="0"/>
                <a:cs typeface="Arial" panose="020B0604020202020204" pitchFamily="34" charset="0"/>
              </a:rPr>
              <a:t>If any Modbus detector heads are found, the Beacon 3200 asks if you want to import them.</a:t>
            </a:r>
          </a:p>
          <a:p>
            <a:endParaRPr lang="en-US" sz="2000" dirty="0">
              <a:latin typeface="Arial" panose="020B0604020202020204" pitchFamily="34" charset="0"/>
              <a:cs typeface="Arial" panose="020B0604020202020204" pitchFamily="34" charset="0"/>
            </a:endParaRPr>
          </a:p>
        </p:txBody>
      </p:sp>
      <p:pic>
        <p:nvPicPr>
          <p:cNvPr id="6" name="Picture 5" descr="A screen shot of a computer&#10;&#10;AI-generated content may be incorrect.">
            <a:extLst>
              <a:ext uri="{FF2B5EF4-FFF2-40B4-BE49-F238E27FC236}">
                <a16:creationId xmlns:a16="http://schemas.microsoft.com/office/drawing/2014/main" id="{8B28D27A-D449-687F-E527-60056348EB51}"/>
              </a:ext>
            </a:extLst>
          </p:cNvPr>
          <p:cNvPicPr>
            <a:picLocks noChangeAspect="1"/>
          </p:cNvPicPr>
          <p:nvPr/>
        </p:nvPicPr>
        <p:blipFill>
          <a:blip r:embed="rId2"/>
          <a:stretch>
            <a:fillRect/>
          </a:stretch>
        </p:blipFill>
        <p:spPr>
          <a:xfrm>
            <a:off x="2646744" y="1112109"/>
            <a:ext cx="6898511" cy="3943351"/>
          </a:xfrm>
          <a:prstGeom prst="rect">
            <a:avLst/>
          </a:prstGeom>
        </p:spPr>
      </p:pic>
      <p:sp>
        <p:nvSpPr>
          <p:cNvPr id="2" name="Slide Number Placeholder 1">
            <a:extLst>
              <a:ext uri="{FF2B5EF4-FFF2-40B4-BE49-F238E27FC236}">
                <a16:creationId xmlns:a16="http://schemas.microsoft.com/office/drawing/2014/main" id="{E0293AD0-9FD3-10CD-A7D5-A0D8E01BE890}"/>
              </a:ext>
            </a:extLst>
          </p:cNvPr>
          <p:cNvSpPr>
            <a:spLocks noGrp="1"/>
          </p:cNvSpPr>
          <p:nvPr>
            <p:ph type="sldNum" sz="quarter" idx="12"/>
          </p:nvPr>
        </p:nvSpPr>
        <p:spPr/>
        <p:txBody>
          <a:bodyPr/>
          <a:lstStyle/>
          <a:p>
            <a:fld id="{E978D400-3AD1-5849-ABFC-8F9AFA5999A3}" type="slidenum">
              <a:rPr lang="en-US" smtClean="0"/>
              <a:t>8</a:t>
            </a:fld>
            <a:endParaRPr lang="en-US"/>
          </a:p>
        </p:txBody>
      </p:sp>
    </p:spTree>
    <p:extLst>
      <p:ext uri="{BB962C8B-B14F-4D97-AF65-F5344CB8AC3E}">
        <p14:creationId xmlns:p14="http://schemas.microsoft.com/office/powerpoint/2010/main" val="116670973"/>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222BAD-5374-5B4A-4B51-D504A42DAB2E}"/>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32DAF017-E61B-2A9C-89D2-4C701B97DC14}"/>
              </a:ext>
            </a:extLst>
          </p:cNvPr>
          <p:cNvSpPr txBox="1"/>
          <p:nvPr/>
        </p:nvSpPr>
        <p:spPr>
          <a:xfrm>
            <a:off x="153004" y="1028677"/>
            <a:ext cx="11885992" cy="369332"/>
          </a:xfrm>
          <a:prstGeom prst="rect">
            <a:avLst/>
          </a:prstGeom>
          <a:noFill/>
        </p:spPr>
        <p:txBody>
          <a:bodyPr wrap="square" rtlCol="0">
            <a:spAutoFit/>
          </a:bodyPr>
          <a:lstStyle/>
          <a:p>
            <a:pPr algn="ctr"/>
            <a:r>
              <a:rPr lang="en-US" i="1" u="sng" dirty="0">
                <a:effectLst/>
                <a:latin typeface="Arial" panose="020B0604020202020204" pitchFamily="34" charset="0"/>
                <a:cs typeface="Arial" panose="020B0604020202020204" pitchFamily="34" charset="0"/>
              </a:rPr>
              <a:t>Performing a Gas Adjustment</a:t>
            </a:r>
            <a:endParaRPr lang="en-US" b="1" i="1" u="sng" dirty="0">
              <a:effectLst/>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E68353B9-83E9-BC1F-D996-A6086B1198C9}"/>
              </a:ext>
            </a:extLst>
          </p:cNvPr>
          <p:cNvPicPr>
            <a:picLocks noChangeAspect="1"/>
          </p:cNvPicPr>
          <p:nvPr/>
        </p:nvPicPr>
        <p:blipFill>
          <a:blip r:embed="rId3"/>
          <a:srcRect/>
          <a:stretch/>
        </p:blipFill>
        <p:spPr>
          <a:xfrm>
            <a:off x="5939000" y="1600583"/>
            <a:ext cx="6097844" cy="3697066"/>
          </a:xfrm>
          <a:prstGeom prst="rect">
            <a:avLst/>
          </a:prstGeom>
        </p:spPr>
      </p:pic>
      <p:sp>
        <p:nvSpPr>
          <p:cNvPr id="7" name="TextBox 6">
            <a:extLst>
              <a:ext uri="{FF2B5EF4-FFF2-40B4-BE49-F238E27FC236}">
                <a16:creationId xmlns:a16="http://schemas.microsoft.com/office/drawing/2014/main" id="{95F3C056-6DC6-2E59-0E69-DF44BF03C8A2}"/>
              </a:ext>
            </a:extLst>
          </p:cNvPr>
          <p:cNvSpPr txBox="1"/>
          <p:nvPr/>
        </p:nvSpPr>
        <p:spPr>
          <a:xfrm>
            <a:off x="153004" y="3125950"/>
            <a:ext cx="5790838" cy="1200329"/>
          </a:xfrm>
          <a:prstGeom prst="rect">
            <a:avLst/>
          </a:prstGeom>
          <a:noFill/>
        </p:spPr>
        <p:txBody>
          <a:bodyPr wrap="square" rtlCol="0">
            <a:spAutoFit/>
          </a:bodyPr>
          <a:lstStyle/>
          <a:p>
            <a:pPr marL="285750" indent="-285750">
              <a:buFont typeface="Wingdings" pitchFamily="2" charset="2"/>
              <a:buChar char="§"/>
            </a:pPr>
            <a:r>
              <a:rPr lang="en-US" dirty="0">
                <a:effectLst/>
                <a:latin typeface="Arial" panose="020B0604020202020204" pitchFamily="34" charset="0"/>
                <a:cs typeface="Arial" panose="020B0604020202020204" pitchFamily="34" charset="0"/>
              </a:rPr>
              <a:t>Select the channel(s) you want to calibrate by pressing anywhere on that channel(s) line. You can select all channels by pressing </a:t>
            </a:r>
            <a:r>
              <a:rPr lang="en-US" b="1" dirty="0">
                <a:effectLst/>
                <a:latin typeface="Arial" panose="020B0604020202020204" pitchFamily="34" charset="0"/>
                <a:cs typeface="Arial" panose="020B0604020202020204" pitchFamily="34" charset="0"/>
              </a:rPr>
              <a:t>Select All.</a:t>
            </a:r>
          </a:p>
          <a:p>
            <a:pPr marL="285750" indent="-285750">
              <a:buFont typeface="Wingdings" pitchFamily="2" charset="2"/>
              <a:buChar char="§"/>
            </a:pPr>
            <a:endParaRPr lang="en-US" b="1" dirty="0">
              <a:effectLst/>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3FCFBA98-197C-87BB-82F8-9553ED643805}"/>
              </a:ext>
            </a:extLst>
          </p:cNvPr>
          <p:cNvSpPr txBox="1">
            <a:spLocks noChangeArrowheads="1"/>
          </p:cNvSpPr>
          <p:nvPr/>
        </p:nvSpPr>
        <p:spPr>
          <a:xfrm>
            <a:off x="2209800" y="426309"/>
            <a:ext cx="7772400" cy="685800"/>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latin typeface="Verdana" panose="020B0604030504040204" pitchFamily="34" charset="0"/>
                <a:ea typeface="Verdana" panose="020B0604030504040204" pitchFamily="34" charset="0"/>
                <a:cs typeface="Verdana" panose="020B0604030504040204" pitchFamily="34" charset="0"/>
              </a:rPr>
              <a:t>Calibration Mode (cont’d)</a:t>
            </a:r>
            <a:endParaRPr lang="en-US" b="1" i="1" dirty="0">
              <a:latin typeface="Verdana" panose="020B0604030504040204" pitchFamily="34" charset="0"/>
              <a:ea typeface="Verdana" panose="020B0604030504040204" pitchFamily="34" charset="0"/>
              <a:cs typeface="Verdana" panose="020B0604030504040204" pitchFamily="34" charset="0"/>
            </a:endParaRPr>
          </a:p>
        </p:txBody>
      </p:sp>
      <p:sp>
        <p:nvSpPr>
          <p:cNvPr id="2" name="Slide Number Placeholder 1">
            <a:extLst>
              <a:ext uri="{FF2B5EF4-FFF2-40B4-BE49-F238E27FC236}">
                <a16:creationId xmlns:a16="http://schemas.microsoft.com/office/drawing/2014/main" id="{C20402F6-C707-378E-DCC8-2AA2ECF79B3D}"/>
              </a:ext>
            </a:extLst>
          </p:cNvPr>
          <p:cNvSpPr>
            <a:spLocks noGrp="1"/>
          </p:cNvSpPr>
          <p:nvPr>
            <p:ph type="sldNum" sz="quarter" idx="12"/>
          </p:nvPr>
        </p:nvSpPr>
        <p:spPr/>
        <p:txBody>
          <a:bodyPr/>
          <a:lstStyle/>
          <a:p>
            <a:fld id="{E978D400-3AD1-5849-ABFC-8F9AFA5999A3}" type="slidenum">
              <a:rPr lang="en-US" smtClean="0"/>
              <a:t>80</a:t>
            </a:fld>
            <a:endParaRPr lang="en-US"/>
          </a:p>
        </p:txBody>
      </p:sp>
    </p:spTree>
    <p:extLst>
      <p:ext uri="{BB962C8B-B14F-4D97-AF65-F5344CB8AC3E}">
        <p14:creationId xmlns:p14="http://schemas.microsoft.com/office/powerpoint/2010/main" val="45436315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C5654A5-CB25-CE45-9C17-0DDD9F08A5D9}"/>
              </a:ext>
            </a:extLst>
          </p:cNvPr>
          <p:cNvSpPr txBox="1"/>
          <p:nvPr/>
        </p:nvSpPr>
        <p:spPr>
          <a:xfrm>
            <a:off x="153004" y="1028677"/>
            <a:ext cx="11885992" cy="369332"/>
          </a:xfrm>
          <a:prstGeom prst="rect">
            <a:avLst/>
          </a:prstGeom>
          <a:noFill/>
        </p:spPr>
        <p:txBody>
          <a:bodyPr wrap="square" rtlCol="0">
            <a:spAutoFit/>
          </a:bodyPr>
          <a:lstStyle/>
          <a:p>
            <a:pPr algn="ctr"/>
            <a:r>
              <a:rPr lang="en-US" i="1" u="sng" dirty="0">
                <a:effectLst/>
                <a:latin typeface="Arial" panose="020B0604020202020204" pitchFamily="34" charset="0"/>
                <a:cs typeface="Arial" panose="020B0604020202020204" pitchFamily="34" charset="0"/>
              </a:rPr>
              <a:t>Performing a Gas Adjustment</a:t>
            </a:r>
            <a:endParaRPr lang="en-US" b="1" i="1" u="sng" dirty="0">
              <a:effectLst/>
              <a:latin typeface="Arial" panose="020B0604020202020204" pitchFamily="34" charset="0"/>
              <a:cs typeface="Arial" panose="020B0604020202020204" pitchFamily="34" charset="0"/>
            </a:endParaRPr>
          </a:p>
        </p:txBody>
      </p:sp>
      <p:graphicFrame>
        <p:nvGraphicFramePr>
          <p:cNvPr id="8" name="Table 7">
            <a:extLst>
              <a:ext uri="{FF2B5EF4-FFF2-40B4-BE49-F238E27FC236}">
                <a16:creationId xmlns:a16="http://schemas.microsoft.com/office/drawing/2014/main" id="{745265DC-2821-C6B4-EDF0-7046B215A61B}"/>
              </a:ext>
            </a:extLst>
          </p:cNvPr>
          <p:cNvGraphicFramePr>
            <a:graphicFrameLocks noGrp="1"/>
          </p:cNvGraphicFramePr>
          <p:nvPr>
            <p:extLst>
              <p:ext uri="{D42A27DB-BD31-4B8C-83A1-F6EECF244321}">
                <p14:modId xmlns:p14="http://schemas.microsoft.com/office/powerpoint/2010/main" val="3179209865"/>
              </p:ext>
            </p:extLst>
          </p:nvPr>
        </p:nvGraphicFramePr>
        <p:xfrm>
          <a:off x="2295525" y="2352800"/>
          <a:ext cx="7175500" cy="1522361"/>
        </p:xfrm>
        <a:graphic>
          <a:graphicData uri="http://schemas.openxmlformats.org/drawingml/2006/table">
            <a:tbl>
              <a:tblPr firstRow="1" bandRow="1">
                <a:tableStyleId>{69CF1AB2-1976-4502-BF36-3FF5EA218861}</a:tableStyleId>
              </a:tblPr>
              <a:tblGrid>
                <a:gridCol w="3587750">
                  <a:extLst>
                    <a:ext uri="{9D8B030D-6E8A-4147-A177-3AD203B41FA5}">
                      <a16:colId xmlns:a16="http://schemas.microsoft.com/office/drawing/2014/main" val="227389806"/>
                    </a:ext>
                  </a:extLst>
                </a:gridCol>
                <a:gridCol w="3587750">
                  <a:extLst>
                    <a:ext uri="{9D8B030D-6E8A-4147-A177-3AD203B41FA5}">
                      <a16:colId xmlns:a16="http://schemas.microsoft.com/office/drawing/2014/main" val="3880140375"/>
                    </a:ext>
                  </a:extLst>
                </a:gridCol>
              </a:tblGrid>
              <a:tr h="840567">
                <a:tc>
                  <a:txBody>
                    <a:bodyPr/>
                    <a:lstStyle/>
                    <a:p>
                      <a:pPr algn="ctr"/>
                      <a:r>
                        <a:rPr lang="en-US" sz="1800" b="1" i="0" dirty="0">
                          <a:latin typeface="Arial" panose="020B0604020202020204" pitchFamily="34" charset="0"/>
                          <a:cs typeface="Arial" panose="020B0604020202020204" pitchFamily="34" charset="0"/>
                        </a:rPr>
                        <a:t>Direct Connect Channels</a:t>
                      </a:r>
                    </a:p>
                  </a:txBody>
                  <a:tcPr anchor="ctr"/>
                </a:tc>
                <a:tc>
                  <a:txBody>
                    <a:bodyPr/>
                    <a:lstStyle/>
                    <a:p>
                      <a:pPr algn="ctr"/>
                      <a:r>
                        <a:rPr lang="en-US" sz="1800" b="1" i="0" dirty="0">
                          <a:latin typeface="Arial" panose="020B0604020202020204" pitchFamily="34" charset="0"/>
                          <a:cs typeface="Arial" panose="020B0604020202020204" pitchFamily="34" charset="0"/>
                        </a:rPr>
                        <a:t>4-20 mA type Detector Heads</a:t>
                      </a:r>
                    </a:p>
                  </a:txBody>
                  <a:tcPr anchor="ctr"/>
                </a:tc>
                <a:extLst>
                  <a:ext uri="{0D108BD9-81ED-4DB2-BD59-A6C34878D82A}">
                    <a16:rowId xmlns:a16="http://schemas.microsoft.com/office/drawing/2014/main" val="1014606235"/>
                  </a:ext>
                </a:extLst>
              </a:tr>
              <a:tr h="681794">
                <a:tc>
                  <a:txBody>
                    <a:bodyPr/>
                    <a:lstStyle/>
                    <a:p>
                      <a:pPr algn="ctr"/>
                      <a:r>
                        <a:rPr lang="en-US" sz="1800" b="0" i="1" dirty="0">
                          <a:latin typeface="Arial" panose="020B0604020202020204" pitchFamily="34" charset="0"/>
                          <a:cs typeface="Arial" panose="020B0604020202020204" pitchFamily="34" charset="0"/>
                        </a:rPr>
                        <a:t>Apply Gas</a:t>
                      </a:r>
                    </a:p>
                  </a:txBody>
                  <a:tcPr anchor="ctr"/>
                </a:tc>
                <a:tc>
                  <a:txBody>
                    <a:bodyPr/>
                    <a:lstStyle/>
                    <a:p>
                      <a:pPr algn="ctr"/>
                      <a:r>
                        <a:rPr lang="en-US" sz="1800" b="0" i="1" dirty="0">
                          <a:latin typeface="Arial" panose="020B0604020202020204" pitchFamily="34" charset="0"/>
                          <a:cs typeface="Arial" panose="020B0604020202020204" pitchFamily="34" charset="0"/>
                        </a:rPr>
                        <a:t>Calibrate at head</a:t>
                      </a:r>
                    </a:p>
                  </a:txBody>
                  <a:tcPr anchor="ctr"/>
                </a:tc>
                <a:extLst>
                  <a:ext uri="{0D108BD9-81ED-4DB2-BD59-A6C34878D82A}">
                    <a16:rowId xmlns:a16="http://schemas.microsoft.com/office/drawing/2014/main" val="670840019"/>
                  </a:ext>
                </a:extLst>
              </a:tr>
            </a:tbl>
          </a:graphicData>
        </a:graphic>
      </p:graphicFrame>
      <p:sp>
        <p:nvSpPr>
          <p:cNvPr id="9" name="Rectangle 2">
            <a:extLst>
              <a:ext uri="{FF2B5EF4-FFF2-40B4-BE49-F238E27FC236}">
                <a16:creationId xmlns:a16="http://schemas.microsoft.com/office/drawing/2014/main" id="{81C0A543-09CD-3BDB-3622-1631E9ABF00F}"/>
              </a:ext>
            </a:extLst>
          </p:cNvPr>
          <p:cNvSpPr txBox="1">
            <a:spLocks noChangeArrowheads="1"/>
          </p:cNvSpPr>
          <p:nvPr/>
        </p:nvSpPr>
        <p:spPr>
          <a:xfrm>
            <a:off x="2209800" y="426309"/>
            <a:ext cx="7772400" cy="685800"/>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latin typeface="Verdana" panose="020B0604030504040204" pitchFamily="34" charset="0"/>
                <a:ea typeface="Verdana" panose="020B0604030504040204" pitchFamily="34" charset="0"/>
                <a:cs typeface="Verdana" panose="020B0604030504040204" pitchFamily="34" charset="0"/>
              </a:rPr>
              <a:t>Calibration Mode (cont’d)</a:t>
            </a:r>
            <a:endParaRPr lang="en-US" b="1" i="1" dirty="0">
              <a:latin typeface="Verdana" panose="020B0604030504040204" pitchFamily="34" charset="0"/>
              <a:ea typeface="Verdana" panose="020B0604030504040204" pitchFamily="34" charset="0"/>
              <a:cs typeface="Verdana" panose="020B0604030504040204" pitchFamily="34" charset="0"/>
            </a:endParaRPr>
          </a:p>
        </p:txBody>
      </p:sp>
      <p:sp>
        <p:nvSpPr>
          <p:cNvPr id="2" name="Slide Number Placeholder 1">
            <a:extLst>
              <a:ext uri="{FF2B5EF4-FFF2-40B4-BE49-F238E27FC236}">
                <a16:creationId xmlns:a16="http://schemas.microsoft.com/office/drawing/2014/main" id="{DFE1AEDC-1CF4-5427-9AA0-F74794BC552E}"/>
              </a:ext>
            </a:extLst>
          </p:cNvPr>
          <p:cNvSpPr>
            <a:spLocks noGrp="1"/>
          </p:cNvSpPr>
          <p:nvPr>
            <p:ph type="sldNum" sz="quarter" idx="12"/>
          </p:nvPr>
        </p:nvSpPr>
        <p:spPr/>
        <p:txBody>
          <a:bodyPr/>
          <a:lstStyle/>
          <a:p>
            <a:fld id="{E978D400-3AD1-5849-ABFC-8F9AFA5999A3}" type="slidenum">
              <a:rPr lang="en-US" smtClean="0"/>
              <a:t>81</a:t>
            </a:fld>
            <a:endParaRPr lang="en-US"/>
          </a:p>
        </p:txBody>
      </p:sp>
    </p:spTree>
    <p:extLst>
      <p:ext uri="{BB962C8B-B14F-4D97-AF65-F5344CB8AC3E}">
        <p14:creationId xmlns:p14="http://schemas.microsoft.com/office/powerpoint/2010/main" val="90852333"/>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A8AA39-CB0A-5852-CF45-1A62D1BE3F69}"/>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1E469369-2B62-BA23-BD2D-F93D85E2DF03}"/>
              </a:ext>
            </a:extLst>
          </p:cNvPr>
          <p:cNvSpPr txBox="1"/>
          <p:nvPr/>
        </p:nvSpPr>
        <p:spPr>
          <a:xfrm>
            <a:off x="153004" y="1028677"/>
            <a:ext cx="11885992" cy="369332"/>
          </a:xfrm>
          <a:prstGeom prst="rect">
            <a:avLst/>
          </a:prstGeom>
          <a:noFill/>
        </p:spPr>
        <p:txBody>
          <a:bodyPr wrap="square" rtlCol="0">
            <a:spAutoFit/>
          </a:bodyPr>
          <a:lstStyle/>
          <a:p>
            <a:pPr algn="ctr"/>
            <a:r>
              <a:rPr lang="en-US" i="1" u="sng" dirty="0">
                <a:effectLst/>
                <a:latin typeface="Arial" panose="020B0604020202020204" pitchFamily="34" charset="0"/>
                <a:cs typeface="Arial" panose="020B0604020202020204" pitchFamily="34" charset="0"/>
              </a:rPr>
              <a:t>Performing a Gas Adjustment</a:t>
            </a:r>
            <a:endParaRPr lang="en-US" b="1" i="1" u="sng" dirty="0">
              <a:effectLst/>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0060AC3D-7CC0-857B-28CE-24DD5950282C}"/>
              </a:ext>
            </a:extLst>
          </p:cNvPr>
          <p:cNvPicPr>
            <a:picLocks noChangeAspect="1"/>
          </p:cNvPicPr>
          <p:nvPr/>
        </p:nvPicPr>
        <p:blipFill>
          <a:blip r:embed="rId3"/>
          <a:srcRect/>
          <a:stretch/>
        </p:blipFill>
        <p:spPr>
          <a:xfrm>
            <a:off x="5939000" y="1600583"/>
            <a:ext cx="6097844" cy="3697066"/>
          </a:xfrm>
          <a:prstGeom prst="rect">
            <a:avLst/>
          </a:prstGeom>
        </p:spPr>
      </p:pic>
      <p:sp>
        <p:nvSpPr>
          <p:cNvPr id="7" name="TextBox 6">
            <a:extLst>
              <a:ext uri="{FF2B5EF4-FFF2-40B4-BE49-F238E27FC236}">
                <a16:creationId xmlns:a16="http://schemas.microsoft.com/office/drawing/2014/main" id="{A1151878-F66E-BED3-407E-37C681B994F6}"/>
              </a:ext>
            </a:extLst>
          </p:cNvPr>
          <p:cNvSpPr txBox="1"/>
          <p:nvPr/>
        </p:nvSpPr>
        <p:spPr>
          <a:xfrm>
            <a:off x="153004" y="1714477"/>
            <a:ext cx="5790838" cy="3416320"/>
          </a:xfrm>
          <a:prstGeom prst="rect">
            <a:avLst/>
          </a:prstGeom>
          <a:noFill/>
        </p:spPr>
        <p:txBody>
          <a:bodyPr wrap="square" rtlCol="0">
            <a:spAutoFit/>
          </a:bodyPr>
          <a:lstStyle/>
          <a:p>
            <a:pPr marL="285750" indent="-285750">
              <a:buFont typeface="Wingdings" pitchFamily="2" charset="2"/>
              <a:buChar char="§"/>
            </a:pPr>
            <a:r>
              <a:rPr lang="en-US" dirty="0">
                <a:effectLst/>
                <a:latin typeface="Arial" panose="020B0604020202020204" pitchFamily="34" charset="0"/>
                <a:cs typeface="Arial" panose="020B0604020202020204" pitchFamily="34" charset="0"/>
              </a:rPr>
              <a:t>To adjust the auto </a:t>
            </a:r>
            <a:r>
              <a:rPr lang="en-US" dirty="0" err="1">
                <a:effectLst/>
                <a:latin typeface="Arial" panose="020B0604020202020204" pitchFamily="34" charset="0"/>
                <a:cs typeface="Arial" panose="020B0604020202020204" pitchFamily="34" charset="0"/>
              </a:rPr>
              <a:t>cal</a:t>
            </a:r>
            <a:r>
              <a:rPr lang="en-US" dirty="0">
                <a:effectLst/>
                <a:latin typeface="Arial" panose="020B0604020202020204" pitchFamily="34" charset="0"/>
                <a:cs typeface="Arial" panose="020B0604020202020204" pitchFamily="34" charset="0"/>
              </a:rPr>
              <a:t> value:</a:t>
            </a:r>
          </a:p>
          <a:p>
            <a:pPr marL="742950" lvl="1" indent="-285750">
              <a:buFont typeface="Wingdings" pitchFamily="2" charset="2"/>
              <a:buChar char="§"/>
            </a:pPr>
            <a:r>
              <a:rPr lang="en-US" dirty="0">
                <a:latin typeface="Arial" panose="020B0604020202020204" pitchFamily="34" charset="0"/>
                <a:cs typeface="Arial" panose="020B0604020202020204" pitchFamily="34" charset="0"/>
              </a:rPr>
              <a:t>Press the value you want to change and then press </a:t>
            </a:r>
            <a:r>
              <a:rPr lang="en-US" b="1" dirty="0">
                <a:latin typeface="Arial" panose="020B0604020202020204" pitchFamily="34" charset="0"/>
                <a:cs typeface="Arial" panose="020B0604020202020204" pitchFamily="34" charset="0"/>
              </a:rPr>
              <a:t>Change </a:t>
            </a:r>
            <a:r>
              <a:rPr lang="en-US" b="1" dirty="0" err="1">
                <a:latin typeface="Arial" panose="020B0604020202020204" pitchFamily="34" charset="0"/>
                <a:cs typeface="Arial" panose="020B0604020202020204" pitchFamily="34" charset="0"/>
              </a:rPr>
              <a:t>Autocal</a:t>
            </a:r>
            <a:r>
              <a:rPr lang="en-US" b="1" dirty="0">
                <a:latin typeface="Arial" panose="020B0604020202020204" pitchFamily="34" charset="0"/>
                <a:cs typeface="Arial" panose="020B0604020202020204" pitchFamily="34" charset="0"/>
              </a:rPr>
              <a:t>.</a:t>
            </a:r>
          </a:p>
          <a:p>
            <a:pPr marL="742950" lvl="1" indent="-285750">
              <a:buFont typeface="Wingdings" pitchFamily="2" charset="2"/>
              <a:buChar char="§"/>
            </a:pPr>
            <a:r>
              <a:rPr lang="en-US" dirty="0">
                <a:effectLst/>
                <a:latin typeface="Arial" panose="020B0604020202020204" pitchFamily="34" charset="0"/>
                <a:cs typeface="Arial" panose="020B0604020202020204" pitchFamily="34" charset="0"/>
              </a:rPr>
              <a:t>Type in the </a:t>
            </a:r>
            <a:r>
              <a:rPr lang="en-US" dirty="0" err="1">
                <a:effectLst/>
                <a:latin typeface="Arial" panose="020B0604020202020204" pitchFamily="34" charset="0"/>
                <a:cs typeface="Arial" panose="020B0604020202020204" pitchFamily="34" charset="0"/>
              </a:rPr>
              <a:t>autocal</a:t>
            </a:r>
            <a:r>
              <a:rPr lang="en-US" dirty="0">
                <a:effectLst/>
                <a:latin typeface="Arial" panose="020B0604020202020204" pitchFamily="34" charset="0"/>
                <a:cs typeface="Arial" panose="020B0604020202020204" pitchFamily="34" charset="0"/>
              </a:rPr>
              <a:t> value using the keypad and press </a:t>
            </a:r>
            <a:r>
              <a:rPr lang="en-US" b="1" dirty="0">
                <a:effectLst/>
                <a:latin typeface="Arial" panose="020B0604020202020204" pitchFamily="34" charset="0"/>
                <a:cs typeface="Arial" panose="020B0604020202020204" pitchFamily="34" charset="0"/>
              </a:rPr>
              <a:t>Enter.</a:t>
            </a:r>
            <a:r>
              <a:rPr lang="en-US" dirty="0">
                <a:effectLst/>
                <a:latin typeface="Arial" panose="020B0604020202020204" pitchFamily="34" charset="0"/>
                <a:cs typeface="Arial" panose="020B0604020202020204" pitchFamily="34" charset="0"/>
              </a:rPr>
              <a:t> Be sure the auto </a:t>
            </a:r>
            <a:r>
              <a:rPr lang="en-US" dirty="0" err="1">
                <a:effectLst/>
                <a:latin typeface="Arial" panose="020B0604020202020204" pitchFamily="34" charset="0"/>
                <a:cs typeface="Arial" panose="020B0604020202020204" pitchFamily="34" charset="0"/>
              </a:rPr>
              <a:t>cal</a:t>
            </a:r>
            <a:r>
              <a:rPr lang="en-US" dirty="0">
                <a:effectLst/>
                <a:latin typeface="Arial" panose="020B0604020202020204" pitchFamily="34" charset="0"/>
                <a:cs typeface="Arial" panose="020B0604020202020204" pitchFamily="34" charset="0"/>
              </a:rPr>
              <a:t> value matches the concentration listed on the calibration cylinder.</a:t>
            </a:r>
          </a:p>
          <a:p>
            <a:pPr marL="742950" lvl="1" indent="-285750">
              <a:buFont typeface="Wingdings" pitchFamily="2" charset="2"/>
              <a:buChar char="§"/>
            </a:pPr>
            <a:r>
              <a:rPr lang="en-US" dirty="0">
                <a:latin typeface="Arial" panose="020B0604020202020204" pitchFamily="34" charset="0"/>
                <a:cs typeface="Arial" panose="020B0604020202020204" pitchFamily="34" charset="0"/>
              </a:rPr>
              <a:t>If you change the auto </a:t>
            </a:r>
            <a:r>
              <a:rPr lang="en-US" dirty="0" err="1">
                <a:latin typeface="Arial" panose="020B0604020202020204" pitchFamily="34" charset="0"/>
                <a:cs typeface="Arial" panose="020B0604020202020204" pitchFamily="34" charset="0"/>
              </a:rPr>
              <a:t>cal</a:t>
            </a:r>
            <a:r>
              <a:rPr lang="en-US" dirty="0">
                <a:latin typeface="Arial" panose="020B0604020202020204" pitchFamily="34" charset="0"/>
                <a:cs typeface="Arial" panose="020B0604020202020204" pitchFamily="34" charset="0"/>
              </a:rPr>
              <a:t> value from its default value, the text turns red. This does not mean that the auto </a:t>
            </a:r>
            <a:r>
              <a:rPr lang="en-US" dirty="0" err="1">
                <a:latin typeface="Arial" panose="020B0604020202020204" pitchFamily="34" charset="0"/>
                <a:cs typeface="Arial" panose="020B0604020202020204" pitchFamily="34" charset="0"/>
              </a:rPr>
              <a:t>cal</a:t>
            </a:r>
            <a:r>
              <a:rPr lang="en-US" dirty="0">
                <a:latin typeface="Arial" panose="020B0604020202020204" pitchFamily="34" charset="0"/>
                <a:cs typeface="Arial" panose="020B0604020202020204" pitchFamily="34" charset="0"/>
              </a:rPr>
              <a:t> value is incorrect. It just means that it differs from the default setting.</a:t>
            </a:r>
            <a:endParaRPr lang="en-US" dirty="0">
              <a:effectLst/>
              <a:latin typeface="Arial" panose="020B0604020202020204" pitchFamily="34" charset="0"/>
              <a:cs typeface="Arial" panose="020B0604020202020204" pitchFamily="34" charset="0"/>
            </a:endParaRPr>
          </a:p>
          <a:p>
            <a:pPr marL="285750" indent="-285750">
              <a:buFont typeface="Wingdings" pitchFamily="2" charset="2"/>
              <a:buChar char="§"/>
            </a:pPr>
            <a:endParaRPr lang="en-US" b="1" dirty="0">
              <a:effectLst/>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B1D2530C-362B-4B0C-1815-DFBA90A0E80E}"/>
              </a:ext>
            </a:extLst>
          </p:cNvPr>
          <p:cNvSpPr txBox="1">
            <a:spLocks noChangeArrowheads="1"/>
          </p:cNvSpPr>
          <p:nvPr/>
        </p:nvSpPr>
        <p:spPr>
          <a:xfrm>
            <a:off x="2209800" y="426309"/>
            <a:ext cx="7772400" cy="685800"/>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latin typeface="Verdana" panose="020B0604030504040204" pitchFamily="34" charset="0"/>
                <a:ea typeface="Verdana" panose="020B0604030504040204" pitchFamily="34" charset="0"/>
                <a:cs typeface="Verdana" panose="020B0604030504040204" pitchFamily="34" charset="0"/>
              </a:rPr>
              <a:t>Calibration Mode (cont’d)</a:t>
            </a:r>
            <a:endParaRPr lang="en-US" b="1" i="1" dirty="0">
              <a:latin typeface="Verdana" panose="020B0604030504040204" pitchFamily="34" charset="0"/>
              <a:ea typeface="Verdana" panose="020B0604030504040204" pitchFamily="34" charset="0"/>
              <a:cs typeface="Verdana" panose="020B0604030504040204" pitchFamily="34" charset="0"/>
            </a:endParaRPr>
          </a:p>
        </p:txBody>
      </p:sp>
      <p:sp>
        <p:nvSpPr>
          <p:cNvPr id="2" name="Slide Number Placeholder 1">
            <a:extLst>
              <a:ext uri="{FF2B5EF4-FFF2-40B4-BE49-F238E27FC236}">
                <a16:creationId xmlns:a16="http://schemas.microsoft.com/office/drawing/2014/main" id="{DAC2FF9B-6608-3F77-DF9F-25D343D8F9B0}"/>
              </a:ext>
            </a:extLst>
          </p:cNvPr>
          <p:cNvSpPr>
            <a:spLocks noGrp="1"/>
          </p:cNvSpPr>
          <p:nvPr>
            <p:ph type="sldNum" sz="quarter" idx="12"/>
          </p:nvPr>
        </p:nvSpPr>
        <p:spPr/>
        <p:txBody>
          <a:bodyPr/>
          <a:lstStyle/>
          <a:p>
            <a:fld id="{E978D400-3AD1-5849-ABFC-8F9AFA5999A3}" type="slidenum">
              <a:rPr lang="en-US" smtClean="0"/>
              <a:t>82</a:t>
            </a:fld>
            <a:endParaRPr lang="en-US"/>
          </a:p>
        </p:txBody>
      </p:sp>
    </p:spTree>
    <p:extLst>
      <p:ext uri="{BB962C8B-B14F-4D97-AF65-F5344CB8AC3E}">
        <p14:creationId xmlns:p14="http://schemas.microsoft.com/office/powerpoint/2010/main" val="2985342743"/>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8D8C08-300E-DD5E-BE73-C9C3BBFDBDA6}"/>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19859F66-513E-5ABB-D56F-A3199EB5BF9F}"/>
              </a:ext>
            </a:extLst>
          </p:cNvPr>
          <p:cNvSpPr txBox="1"/>
          <p:nvPr/>
        </p:nvSpPr>
        <p:spPr>
          <a:xfrm>
            <a:off x="153004" y="1028677"/>
            <a:ext cx="11885992" cy="369332"/>
          </a:xfrm>
          <a:prstGeom prst="rect">
            <a:avLst/>
          </a:prstGeom>
          <a:noFill/>
        </p:spPr>
        <p:txBody>
          <a:bodyPr wrap="square" rtlCol="0">
            <a:spAutoFit/>
          </a:bodyPr>
          <a:lstStyle/>
          <a:p>
            <a:pPr algn="ctr"/>
            <a:r>
              <a:rPr lang="en-US" i="1" u="sng" dirty="0">
                <a:effectLst/>
                <a:latin typeface="Arial" panose="020B0604020202020204" pitchFamily="34" charset="0"/>
                <a:cs typeface="Arial" panose="020B0604020202020204" pitchFamily="34" charset="0"/>
              </a:rPr>
              <a:t>Performing a Gas Adjustment</a:t>
            </a:r>
            <a:endParaRPr lang="en-US" b="1" i="1" u="sng" dirty="0">
              <a:effectLst/>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167666FD-DAC6-DA8B-4116-65C63FD1DC21}"/>
              </a:ext>
            </a:extLst>
          </p:cNvPr>
          <p:cNvPicPr>
            <a:picLocks noChangeAspect="1"/>
          </p:cNvPicPr>
          <p:nvPr/>
        </p:nvPicPr>
        <p:blipFill>
          <a:blip r:embed="rId3"/>
          <a:srcRect/>
          <a:stretch/>
        </p:blipFill>
        <p:spPr>
          <a:xfrm>
            <a:off x="5939000" y="1602492"/>
            <a:ext cx="6097844" cy="3693247"/>
          </a:xfrm>
          <a:prstGeom prst="rect">
            <a:avLst/>
          </a:prstGeom>
        </p:spPr>
      </p:pic>
      <p:sp>
        <p:nvSpPr>
          <p:cNvPr id="7" name="TextBox 6">
            <a:extLst>
              <a:ext uri="{FF2B5EF4-FFF2-40B4-BE49-F238E27FC236}">
                <a16:creationId xmlns:a16="http://schemas.microsoft.com/office/drawing/2014/main" id="{FEE5E3A4-2444-26DA-0956-83BC12D31393}"/>
              </a:ext>
            </a:extLst>
          </p:cNvPr>
          <p:cNvSpPr txBox="1"/>
          <p:nvPr/>
        </p:nvSpPr>
        <p:spPr>
          <a:xfrm>
            <a:off x="153004" y="1602492"/>
            <a:ext cx="5790838" cy="3693319"/>
          </a:xfrm>
          <a:prstGeom prst="rect">
            <a:avLst/>
          </a:prstGeom>
          <a:noFill/>
        </p:spPr>
        <p:txBody>
          <a:bodyPr wrap="square" rtlCol="0">
            <a:spAutoFit/>
          </a:bodyPr>
          <a:lstStyle/>
          <a:p>
            <a:pPr marL="285750" indent="-285750">
              <a:buFont typeface="Wingdings" pitchFamily="2" charset="2"/>
              <a:buChar char="§"/>
            </a:pPr>
            <a:r>
              <a:rPr lang="en-US" dirty="0">
                <a:effectLst/>
                <a:latin typeface="Arial" panose="020B0604020202020204" pitchFamily="34" charset="0"/>
                <a:cs typeface="Arial" panose="020B0604020202020204" pitchFamily="34" charset="0"/>
              </a:rPr>
              <a:t>Press </a:t>
            </a:r>
            <a:r>
              <a:rPr lang="en-US" b="1" dirty="0">
                <a:effectLst/>
                <a:latin typeface="Arial" panose="020B0604020202020204" pitchFamily="34" charset="0"/>
                <a:cs typeface="Arial" panose="020B0604020202020204" pitchFamily="34" charset="0"/>
              </a:rPr>
              <a:t>Gas Adjust. </a:t>
            </a:r>
          </a:p>
          <a:p>
            <a:pPr marL="742950" lvl="1" indent="-285750">
              <a:buFont typeface="Wingdings" pitchFamily="2" charset="2"/>
              <a:buChar char="§"/>
            </a:pPr>
            <a:r>
              <a:rPr lang="en-US" dirty="0">
                <a:latin typeface="Arial" panose="020B0604020202020204" pitchFamily="34" charset="0"/>
                <a:cs typeface="Arial" panose="020B0604020202020204" pitchFamily="34" charset="0"/>
              </a:rPr>
              <a:t>The Beacon 3200 performs a gas adjustment and the display indicates </a:t>
            </a:r>
            <a:r>
              <a:rPr lang="en-US" b="1" dirty="0">
                <a:latin typeface="Arial" panose="020B0604020202020204" pitchFamily="34" charset="0"/>
                <a:cs typeface="Arial" panose="020B0604020202020204" pitchFamily="34" charset="0"/>
              </a:rPr>
              <a:t>Passed</a:t>
            </a:r>
            <a:r>
              <a:rPr lang="en-US" dirty="0">
                <a:latin typeface="Arial" panose="020B0604020202020204" pitchFamily="34" charset="0"/>
                <a:cs typeface="Arial" panose="020B0604020202020204" pitchFamily="34" charset="0"/>
              </a:rPr>
              <a:t> for each direct connect type detector head if the gas adjustment is successful. If the gas adjustment is not successful for any channel, the display indicates </a:t>
            </a:r>
            <a:r>
              <a:rPr lang="en-US" b="1" dirty="0">
                <a:latin typeface="Arial" panose="020B0604020202020204" pitchFamily="34" charset="0"/>
                <a:cs typeface="Arial" panose="020B0604020202020204" pitchFamily="34" charset="0"/>
              </a:rPr>
              <a:t>FAIL</a:t>
            </a:r>
            <a:r>
              <a:rPr lang="en-US" dirty="0">
                <a:latin typeface="Arial" panose="020B0604020202020204" pitchFamily="34" charset="0"/>
                <a:cs typeface="Arial" panose="020B0604020202020204" pitchFamily="34" charset="0"/>
              </a:rPr>
              <a:t> for that channel and shows why.</a:t>
            </a:r>
          </a:p>
          <a:p>
            <a:endParaRPr lang="en-US" dirty="0">
              <a:latin typeface="Arial" panose="020B0604020202020204" pitchFamily="34" charset="0"/>
              <a:cs typeface="Arial" panose="020B0604020202020204" pitchFamily="34" charset="0"/>
            </a:endParaRPr>
          </a:p>
          <a:p>
            <a:pPr marL="285750" indent="-285750">
              <a:buFont typeface="Wingdings" pitchFamily="2" charset="2"/>
              <a:buChar char="§"/>
            </a:pPr>
            <a:r>
              <a:rPr lang="en-US" dirty="0">
                <a:effectLst/>
                <a:latin typeface="Arial" panose="020B0604020202020204" pitchFamily="34" charset="0"/>
                <a:cs typeface="Arial" panose="020B0604020202020204" pitchFamily="34" charset="0"/>
              </a:rPr>
              <a:t>Press the arrow in the upper left corner of the screen to return to Calibration Menu.</a:t>
            </a:r>
          </a:p>
          <a:p>
            <a:pPr marL="285750" indent="-285750">
              <a:buFont typeface="Wingdings" pitchFamily="2" charset="2"/>
              <a:buChar char="§"/>
            </a:pPr>
            <a:r>
              <a:rPr lang="en-US" dirty="0">
                <a:latin typeface="Arial" panose="020B0604020202020204" pitchFamily="34" charset="0"/>
                <a:cs typeface="Arial" panose="020B0604020202020204" pitchFamily="34" charset="0"/>
              </a:rPr>
              <a:t>Press the home icon in the upper right corner to return to normal operation.</a:t>
            </a:r>
            <a:endParaRPr lang="en-US" dirty="0">
              <a:effectLst/>
              <a:latin typeface="Arial" panose="020B0604020202020204" pitchFamily="34" charset="0"/>
              <a:cs typeface="Arial" panose="020B0604020202020204" pitchFamily="34" charset="0"/>
            </a:endParaRPr>
          </a:p>
          <a:p>
            <a:pPr marL="285750" indent="-285750">
              <a:buFont typeface="Wingdings" pitchFamily="2" charset="2"/>
              <a:buChar char="§"/>
            </a:pPr>
            <a:endParaRPr lang="en-US" b="1" dirty="0">
              <a:effectLst/>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1AE39E2D-B10B-B993-9E14-D9C42C9266F3}"/>
              </a:ext>
            </a:extLst>
          </p:cNvPr>
          <p:cNvSpPr txBox="1"/>
          <p:nvPr/>
        </p:nvSpPr>
        <p:spPr>
          <a:xfrm>
            <a:off x="0" y="5657671"/>
            <a:ext cx="12192000" cy="923330"/>
          </a:xfrm>
          <a:prstGeom prst="rect">
            <a:avLst/>
          </a:prstGeom>
          <a:noFill/>
        </p:spPr>
        <p:txBody>
          <a:bodyPr wrap="square" rtlCol="0">
            <a:spAutoFit/>
          </a:bodyPr>
          <a:lstStyle/>
          <a:p>
            <a:pPr marL="285750" indent="-285750">
              <a:buFont typeface="Wingdings" pitchFamily="2" charset="2"/>
              <a:buChar char="§"/>
            </a:pPr>
            <a:r>
              <a:rPr lang="en-US" i="1" dirty="0">
                <a:effectLst/>
                <a:latin typeface="Arial" panose="020B0604020202020204" pitchFamily="34" charset="0"/>
                <a:cs typeface="Arial" panose="020B0604020202020204" pitchFamily="34" charset="0"/>
              </a:rPr>
              <a:t>NOTE:</a:t>
            </a:r>
          </a:p>
          <a:p>
            <a:pPr marL="742950" lvl="1" indent="-285750">
              <a:buFont typeface="Wingdings" pitchFamily="2" charset="2"/>
              <a:buChar char="§"/>
            </a:pPr>
            <a:r>
              <a:rPr lang="en-US" i="1" dirty="0">
                <a:latin typeface="Arial" panose="020B0604020202020204" pitchFamily="34" charset="0"/>
                <a:cs typeface="Arial" panose="020B0604020202020204" pitchFamily="34" charset="0"/>
              </a:rPr>
              <a:t>Allow time for the calibration gas to clear from the detector(s).</a:t>
            </a:r>
            <a:endParaRPr lang="en-US" i="1" dirty="0">
              <a:effectLst/>
              <a:latin typeface="Arial" panose="020B0604020202020204" pitchFamily="34" charset="0"/>
              <a:cs typeface="Arial" panose="020B0604020202020204" pitchFamily="34" charset="0"/>
            </a:endParaRPr>
          </a:p>
          <a:p>
            <a:endParaRPr lang="en-US" b="1" dirty="0">
              <a:effectLst/>
              <a:latin typeface="Arial" panose="020B0604020202020204" pitchFamily="34" charset="0"/>
              <a:cs typeface="Arial" panose="020B0604020202020204" pitchFamily="34" charset="0"/>
            </a:endParaRPr>
          </a:p>
        </p:txBody>
      </p:sp>
      <p:sp>
        <p:nvSpPr>
          <p:cNvPr id="5" name="Rectangle 2">
            <a:extLst>
              <a:ext uri="{FF2B5EF4-FFF2-40B4-BE49-F238E27FC236}">
                <a16:creationId xmlns:a16="http://schemas.microsoft.com/office/drawing/2014/main" id="{52BD64AE-2B53-EF42-6976-885FD759DEE2}"/>
              </a:ext>
            </a:extLst>
          </p:cNvPr>
          <p:cNvSpPr txBox="1">
            <a:spLocks noChangeArrowheads="1"/>
          </p:cNvSpPr>
          <p:nvPr/>
        </p:nvSpPr>
        <p:spPr>
          <a:xfrm>
            <a:off x="2209800" y="426309"/>
            <a:ext cx="7772400" cy="685800"/>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latin typeface="Verdana" panose="020B0604030504040204" pitchFamily="34" charset="0"/>
                <a:ea typeface="Verdana" panose="020B0604030504040204" pitchFamily="34" charset="0"/>
                <a:cs typeface="Verdana" panose="020B0604030504040204" pitchFamily="34" charset="0"/>
              </a:rPr>
              <a:t>Calibration Mode (cont’d)</a:t>
            </a:r>
            <a:endParaRPr lang="en-US" b="1" i="1" dirty="0">
              <a:latin typeface="Verdana" panose="020B0604030504040204" pitchFamily="34" charset="0"/>
              <a:ea typeface="Verdana" panose="020B0604030504040204" pitchFamily="34" charset="0"/>
              <a:cs typeface="Verdana" panose="020B0604030504040204" pitchFamily="34" charset="0"/>
            </a:endParaRPr>
          </a:p>
        </p:txBody>
      </p:sp>
      <p:sp>
        <p:nvSpPr>
          <p:cNvPr id="2" name="Slide Number Placeholder 1">
            <a:extLst>
              <a:ext uri="{FF2B5EF4-FFF2-40B4-BE49-F238E27FC236}">
                <a16:creationId xmlns:a16="http://schemas.microsoft.com/office/drawing/2014/main" id="{E09B50D0-D83B-45AD-26E7-DBDD0D21F025}"/>
              </a:ext>
            </a:extLst>
          </p:cNvPr>
          <p:cNvSpPr>
            <a:spLocks noGrp="1"/>
          </p:cNvSpPr>
          <p:nvPr>
            <p:ph type="sldNum" sz="quarter" idx="12"/>
          </p:nvPr>
        </p:nvSpPr>
        <p:spPr/>
        <p:txBody>
          <a:bodyPr/>
          <a:lstStyle/>
          <a:p>
            <a:fld id="{E978D400-3AD1-5849-ABFC-8F9AFA5999A3}" type="slidenum">
              <a:rPr lang="en-US" smtClean="0"/>
              <a:t>83</a:t>
            </a:fld>
            <a:endParaRPr lang="en-US"/>
          </a:p>
        </p:txBody>
      </p:sp>
    </p:spTree>
    <p:extLst>
      <p:ext uri="{BB962C8B-B14F-4D97-AF65-F5344CB8AC3E}">
        <p14:creationId xmlns:p14="http://schemas.microsoft.com/office/powerpoint/2010/main" val="350167620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577F0D-1677-F05D-DF80-AB30E42C1F95}"/>
            </a:ext>
          </a:extLst>
        </p:cNvPr>
        <p:cNvGrpSpPr/>
        <p:nvPr/>
      </p:nvGrpSpPr>
      <p:grpSpPr>
        <a:xfrm>
          <a:off x="0" y="0"/>
          <a:ext cx="0" cy="0"/>
          <a:chOff x="0" y="0"/>
          <a:chExt cx="0" cy="0"/>
        </a:xfrm>
      </p:grpSpPr>
      <p:sp>
        <p:nvSpPr>
          <p:cNvPr id="5" name="Rectangle 2">
            <a:extLst>
              <a:ext uri="{FF2B5EF4-FFF2-40B4-BE49-F238E27FC236}">
                <a16:creationId xmlns:a16="http://schemas.microsoft.com/office/drawing/2014/main" id="{8203D2B6-E127-EC29-E7B9-D21BADC58E88}"/>
              </a:ext>
            </a:extLst>
          </p:cNvPr>
          <p:cNvSpPr txBox="1">
            <a:spLocks noChangeArrowheads="1"/>
          </p:cNvSpPr>
          <p:nvPr/>
        </p:nvSpPr>
        <p:spPr>
          <a:xfrm>
            <a:off x="2209800" y="426309"/>
            <a:ext cx="7772400" cy="685800"/>
          </a:xfrm>
          <a:prstGeom prst="rect">
            <a:avLst/>
          </a:prstGeom>
        </p:spPr>
        <p:txBody>
          <a:bodyPr vert="horz" lIns="91440" tIns="45720" rIns="91440" bIns="45720" rtlCol="0" anchor="ctr">
            <a:normAutofit fontScale="67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latin typeface="Verdana" panose="020B0604030504040204" pitchFamily="34" charset="0"/>
                <a:ea typeface="Verdana" panose="020B0604030504040204" pitchFamily="34" charset="0"/>
                <a:cs typeface="Verdana" panose="020B0604030504040204" pitchFamily="34" charset="0"/>
              </a:rPr>
              <a:t>Viewing Minimum/Maximum Spans</a:t>
            </a:r>
            <a:endParaRPr lang="en-US" b="1" i="1" dirty="0">
              <a:latin typeface="Verdana" panose="020B0604030504040204" pitchFamily="34" charset="0"/>
              <a:ea typeface="Verdana" panose="020B0604030504040204" pitchFamily="34" charset="0"/>
              <a:cs typeface="Verdana" panose="020B0604030504040204" pitchFamily="34" charset="0"/>
            </a:endParaRPr>
          </a:p>
        </p:txBody>
      </p:sp>
      <p:pic>
        <p:nvPicPr>
          <p:cNvPr id="2" name="Picture 1">
            <a:extLst>
              <a:ext uri="{FF2B5EF4-FFF2-40B4-BE49-F238E27FC236}">
                <a16:creationId xmlns:a16="http://schemas.microsoft.com/office/drawing/2014/main" id="{7AF74A98-5B72-3AB9-A435-4C0B2B2E083E}"/>
              </a:ext>
            </a:extLst>
          </p:cNvPr>
          <p:cNvPicPr>
            <a:picLocks noChangeAspect="1"/>
          </p:cNvPicPr>
          <p:nvPr/>
        </p:nvPicPr>
        <p:blipFill>
          <a:blip r:embed="rId3"/>
          <a:srcRect/>
          <a:stretch/>
        </p:blipFill>
        <p:spPr>
          <a:xfrm>
            <a:off x="5936848" y="1600485"/>
            <a:ext cx="6102148" cy="3697262"/>
          </a:xfrm>
          <a:prstGeom prst="rect">
            <a:avLst/>
          </a:prstGeom>
        </p:spPr>
      </p:pic>
      <p:sp>
        <p:nvSpPr>
          <p:cNvPr id="4" name="TextBox 3">
            <a:extLst>
              <a:ext uri="{FF2B5EF4-FFF2-40B4-BE49-F238E27FC236}">
                <a16:creationId xmlns:a16="http://schemas.microsoft.com/office/drawing/2014/main" id="{4FBFB427-0EAD-0CA1-BD14-885175662CCD}"/>
              </a:ext>
            </a:extLst>
          </p:cNvPr>
          <p:cNvSpPr txBox="1"/>
          <p:nvPr/>
        </p:nvSpPr>
        <p:spPr>
          <a:xfrm>
            <a:off x="0" y="5476912"/>
            <a:ext cx="12192000" cy="1477328"/>
          </a:xfrm>
          <a:prstGeom prst="rect">
            <a:avLst/>
          </a:prstGeom>
          <a:noFill/>
        </p:spPr>
        <p:txBody>
          <a:bodyPr wrap="square" rtlCol="0">
            <a:spAutoFit/>
          </a:bodyPr>
          <a:lstStyle/>
          <a:p>
            <a:pPr>
              <a:buNone/>
            </a:pPr>
            <a:r>
              <a:rPr lang="en-US" dirty="0">
                <a:effectLst/>
                <a:latin typeface="Arial" panose="020B0604020202020204" pitchFamily="34" charset="0"/>
                <a:cs typeface="Arial" panose="020B0604020202020204" pitchFamily="34" charset="0"/>
              </a:rPr>
              <a:t>This operation allows you to see how much gas response adjustment remains on direct connect</a:t>
            </a:r>
            <a:r>
              <a:rPr lang="en-US" dirty="0">
                <a:latin typeface="Arial" panose="020B0604020202020204" pitchFamily="34" charset="0"/>
                <a:cs typeface="Arial" panose="020B0604020202020204" pitchFamily="34" charset="0"/>
              </a:rPr>
              <a:t> </a:t>
            </a:r>
            <a:r>
              <a:rPr lang="en-US" dirty="0">
                <a:effectLst/>
                <a:latin typeface="Arial" panose="020B0604020202020204" pitchFamily="34" charset="0"/>
                <a:cs typeface="Arial" panose="020B0604020202020204" pitchFamily="34" charset="0"/>
              </a:rPr>
              <a:t>type channels after a calibration is performed. This is a useful gauge for whether or not a sensor is</a:t>
            </a:r>
            <a:r>
              <a:rPr lang="en-US" dirty="0">
                <a:latin typeface="Arial" panose="020B0604020202020204" pitchFamily="34" charset="0"/>
                <a:cs typeface="Arial" panose="020B0604020202020204" pitchFamily="34" charset="0"/>
              </a:rPr>
              <a:t> </a:t>
            </a:r>
            <a:r>
              <a:rPr lang="en-US" dirty="0">
                <a:effectLst/>
                <a:latin typeface="Arial" panose="020B0604020202020204" pitchFamily="34" charset="0"/>
                <a:cs typeface="Arial" panose="020B0604020202020204" pitchFamily="34" charset="0"/>
              </a:rPr>
              <a:t>nearing the end of its life.</a:t>
            </a:r>
            <a:r>
              <a:rPr lang="en-US" dirty="0">
                <a:latin typeface="Arial" panose="020B0604020202020204" pitchFamily="34" charset="0"/>
                <a:cs typeface="Arial" panose="020B0604020202020204" pitchFamily="34" charset="0"/>
              </a:rPr>
              <a:t> </a:t>
            </a:r>
            <a:r>
              <a:rPr lang="en-US" dirty="0">
                <a:effectLst/>
                <a:latin typeface="Arial" panose="020B0604020202020204" pitchFamily="34" charset="0"/>
                <a:cs typeface="Arial" panose="020B0604020202020204" pitchFamily="34" charset="0"/>
              </a:rPr>
              <a:t>The minimum and maximum span values are only generated for direct connect type channels. For</a:t>
            </a:r>
            <a:r>
              <a:rPr lang="en-US" dirty="0">
                <a:latin typeface="Arial" panose="020B0604020202020204" pitchFamily="34" charset="0"/>
                <a:cs typeface="Arial" panose="020B0604020202020204" pitchFamily="34" charset="0"/>
              </a:rPr>
              <a:t> </a:t>
            </a:r>
            <a:r>
              <a:rPr lang="en-US" dirty="0">
                <a:effectLst/>
                <a:latin typeface="Arial" panose="020B0604020202020204" pitchFamily="34" charset="0"/>
                <a:cs typeface="Arial" panose="020B0604020202020204" pitchFamily="34" charset="0"/>
              </a:rPr>
              <a:t>4 - 20 mA transmitter type channels, the Minimum Span and Maximum Span columns will be</a:t>
            </a:r>
            <a:r>
              <a:rPr lang="en-US" dirty="0">
                <a:latin typeface="Arial" panose="020B0604020202020204" pitchFamily="34" charset="0"/>
                <a:cs typeface="Arial" panose="020B0604020202020204" pitchFamily="34" charset="0"/>
              </a:rPr>
              <a:t> </a:t>
            </a:r>
            <a:r>
              <a:rPr lang="en-US" dirty="0">
                <a:effectLst/>
                <a:latin typeface="Arial" panose="020B0604020202020204" pitchFamily="34" charset="0"/>
                <a:cs typeface="Arial" panose="020B0604020202020204" pitchFamily="34" charset="0"/>
              </a:rPr>
              <a:t>blank.</a:t>
            </a:r>
          </a:p>
          <a:p>
            <a:endParaRPr lang="en-US" dirty="0">
              <a:effectLst/>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C6DD3351-4700-811C-3883-B6A2F990E7EB}"/>
              </a:ext>
            </a:extLst>
          </p:cNvPr>
          <p:cNvSpPr txBox="1"/>
          <p:nvPr/>
        </p:nvSpPr>
        <p:spPr>
          <a:xfrm>
            <a:off x="0" y="2529125"/>
            <a:ext cx="5790838" cy="1477328"/>
          </a:xfrm>
          <a:prstGeom prst="rect">
            <a:avLst/>
          </a:prstGeom>
          <a:noFill/>
        </p:spPr>
        <p:txBody>
          <a:bodyPr wrap="square" rtlCol="0">
            <a:spAutoFit/>
          </a:bodyPr>
          <a:lstStyle/>
          <a:p>
            <a:pPr marL="285750" indent="-285750">
              <a:buFont typeface="Wingdings" pitchFamily="2" charset="2"/>
              <a:buChar char="§"/>
            </a:pPr>
            <a:r>
              <a:rPr lang="en-US" dirty="0">
                <a:effectLst/>
                <a:latin typeface="Arial" panose="020B0604020202020204" pitchFamily="34" charset="0"/>
                <a:cs typeface="Arial" panose="020B0604020202020204" pitchFamily="34" charset="0"/>
              </a:rPr>
              <a:t>While in normal operation, press </a:t>
            </a:r>
            <a:r>
              <a:rPr lang="en-US" b="1" dirty="0">
                <a:effectLst/>
                <a:latin typeface="Arial" panose="020B0604020202020204" pitchFamily="34" charset="0"/>
                <a:cs typeface="Arial" panose="020B0604020202020204" pitchFamily="34" charset="0"/>
              </a:rPr>
              <a:t>Calibrate.</a:t>
            </a:r>
          </a:p>
          <a:p>
            <a:pPr marL="285750" indent="-285750">
              <a:buFont typeface="Wingdings" pitchFamily="2" charset="2"/>
              <a:buChar char="§"/>
            </a:pPr>
            <a:r>
              <a:rPr lang="en-US" dirty="0">
                <a:effectLst/>
                <a:latin typeface="Arial" panose="020B0604020202020204" pitchFamily="34" charset="0"/>
                <a:cs typeface="Arial" panose="020B0604020202020204" pitchFamily="34" charset="0"/>
              </a:rPr>
              <a:t>If a password is enabled for Calibration Mode, use the keypad to enter the password. The default password is </a:t>
            </a:r>
            <a:r>
              <a:rPr lang="en-US" b="1" dirty="0">
                <a:effectLst/>
                <a:latin typeface="Arial" panose="020B0604020202020204" pitchFamily="34" charset="0"/>
                <a:cs typeface="Arial" panose="020B0604020202020204" pitchFamily="34" charset="0"/>
              </a:rPr>
              <a:t>1234</a:t>
            </a:r>
            <a:r>
              <a:rPr lang="en-US" dirty="0">
                <a:effectLst/>
                <a:latin typeface="Arial" panose="020B0604020202020204" pitchFamily="34" charset="0"/>
                <a:cs typeface="Arial" panose="020B0604020202020204" pitchFamily="34" charset="0"/>
              </a:rPr>
              <a:t>.</a:t>
            </a:r>
          </a:p>
          <a:p>
            <a:pPr marL="285750" indent="-285750">
              <a:buFont typeface="Wingdings" pitchFamily="2" charset="2"/>
              <a:buChar char="§"/>
            </a:pPr>
            <a:endParaRPr lang="en-US" b="1" dirty="0">
              <a:effectLst/>
              <a:latin typeface="Arial" panose="020B0604020202020204" pitchFamily="34" charset="0"/>
              <a:cs typeface="Arial" panose="020B0604020202020204" pitchFamily="34" charset="0"/>
            </a:endParaRPr>
          </a:p>
        </p:txBody>
      </p:sp>
      <p:sp>
        <p:nvSpPr>
          <p:cNvPr id="3" name="Slide Number Placeholder 2">
            <a:extLst>
              <a:ext uri="{FF2B5EF4-FFF2-40B4-BE49-F238E27FC236}">
                <a16:creationId xmlns:a16="http://schemas.microsoft.com/office/drawing/2014/main" id="{5A1B0834-FB2C-9FF3-EE9C-0F2EAD95A313}"/>
              </a:ext>
            </a:extLst>
          </p:cNvPr>
          <p:cNvSpPr>
            <a:spLocks noGrp="1"/>
          </p:cNvSpPr>
          <p:nvPr>
            <p:ph type="sldNum" sz="quarter" idx="12"/>
          </p:nvPr>
        </p:nvSpPr>
        <p:spPr/>
        <p:txBody>
          <a:bodyPr/>
          <a:lstStyle/>
          <a:p>
            <a:fld id="{E978D400-3AD1-5849-ABFC-8F9AFA5999A3}" type="slidenum">
              <a:rPr lang="en-US" smtClean="0"/>
              <a:t>84</a:t>
            </a:fld>
            <a:endParaRPr lang="en-US"/>
          </a:p>
        </p:txBody>
      </p:sp>
    </p:spTree>
    <p:extLst>
      <p:ext uri="{BB962C8B-B14F-4D97-AF65-F5344CB8AC3E}">
        <p14:creationId xmlns:p14="http://schemas.microsoft.com/office/powerpoint/2010/main" val="1168820162"/>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C874F9-7EB0-8FB3-9A16-6E9EB0869A4C}"/>
            </a:ext>
          </a:extLst>
        </p:cNvPr>
        <p:cNvGrpSpPr/>
        <p:nvPr/>
      </p:nvGrpSpPr>
      <p:grpSpPr>
        <a:xfrm>
          <a:off x="0" y="0"/>
          <a:ext cx="0" cy="0"/>
          <a:chOff x="0" y="0"/>
          <a:chExt cx="0" cy="0"/>
        </a:xfrm>
      </p:grpSpPr>
      <p:sp>
        <p:nvSpPr>
          <p:cNvPr id="5" name="Rectangle 2">
            <a:extLst>
              <a:ext uri="{FF2B5EF4-FFF2-40B4-BE49-F238E27FC236}">
                <a16:creationId xmlns:a16="http://schemas.microsoft.com/office/drawing/2014/main" id="{0C9DAA78-D463-4AA9-B460-9DB9A688CD13}"/>
              </a:ext>
            </a:extLst>
          </p:cNvPr>
          <p:cNvSpPr txBox="1">
            <a:spLocks noChangeArrowheads="1"/>
          </p:cNvSpPr>
          <p:nvPr/>
        </p:nvSpPr>
        <p:spPr>
          <a:xfrm>
            <a:off x="1409700" y="426309"/>
            <a:ext cx="9010650" cy="685800"/>
          </a:xfrm>
          <a:prstGeom prst="rect">
            <a:avLst/>
          </a:prstGeom>
        </p:spPr>
        <p:txBody>
          <a:bodyPr vert="horz" lIns="91440" tIns="45720" rIns="91440" bIns="45720" rtlCol="0" anchor="ctr">
            <a:normAutofit fontScale="6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latin typeface="Verdana" panose="020B0604030504040204" pitchFamily="34" charset="0"/>
                <a:ea typeface="Verdana" panose="020B0604030504040204" pitchFamily="34" charset="0"/>
                <a:cs typeface="Verdana" panose="020B0604030504040204" pitchFamily="34" charset="0"/>
              </a:rPr>
              <a:t>Viewing Minimum/Maximum Spans (cont’d)</a:t>
            </a:r>
            <a:endParaRPr lang="en-US" b="1" i="1" dirty="0">
              <a:latin typeface="Verdana" panose="020B0604030504040204" pitchFamily="34" charset="0"/>
              <a:ea typeface="Verdana" panose="020B0604030504040204" pitchFamily="34" charset="0"/>
              <a:cs typeface="Verdana" panose="020B0604030504040204" pitchFamily="34" charset="0"/>
            </a:endParaRPr>
          </a:p>
        </p:txBody>
      </p:sp>
      <p:pic>
        <p:nvPicPr>
          <p:cNvPr id="2" name="Picture 1">
            <a:extLst>
              <a:ext uri="{FF2B5EF4-FFF2-40B4-BE49-F238E27FC236}">
                <a16:creationId xmlns:a16="http://schemas.microsoft.com/office/drawing/2014/main" id="{6997F21F-EFCB-E260-7952-E06232E6BC15}"/>
              </a:ext>
            </a:extLst>
          </p:cNvPr>
          <p:cNvPicPr>
            <a:picLocks noChangeAspect="1"/>
          </p:cNvPicPr>
          <p:nvPr/>
        </p:nvPicPr>
        <p:blipFill>
          <a:blip r:embed="rId3"/>
          <a:srcRect/>
          <a:stretch/>
        </p:blipFill>
        <p:spPr>
          <a:xfrm>
            <a:off x="5936848" y="1600485"/>
            <a:ext cx="6102148" cy="3697262"/>
          </a:xfrm>
          <a:prstGeom prst="rect">
            <a:avLst/>
          </a:prstGeom>
        </p:spPr>
      </p:pic>
      <p:sp>
        <p:nvSpPr>
          <p:cNvPr id="7" name="TextBox 6">
            <a:extLst>
              <a:ext uri="{FF2B5EF4-FFF2-40B4-BE49-F238E27FC236}">
                <a16:creationId xmlns:a16="http://schemas.microsoft.com/office/drawing/2014/main" id="{1699CDBB-AD57-9A14-D2CD-3628461DC00C}"/>
              </a:ext>
            </a:extLst>
          </p:cNvPr>
          <p:cNvSpPr txBox="1"/>
          <p:nvPr/>
        </p:nvSpPr>
        <p:spPr>
          <a:xfrm>
            <a:off x="0" y="2529125"/>
            <a:ext cx="5790838" cy="1477328"/>
          </a:xfrm>
          <a:prstGeom prst="rect">
            <a:avLst/>
          </a:prstGeom>
          <a:noFill/>
        </p:spPr>
        <p:txBody>
          <a:bodyPr wrap="square" rtlCol="0">
            <a:spAutoFit/>
          </a:bodyPr>
          <a:lstStyle/>
          <a:p>
            <a:pPr marL="285750" indent="-285750">
              <a:buFont typeface="Wingdings" pitchFamily="2" charset="2"/>
              <a:buChar char="§"/>
            </a:pPr>
            <a:r>
              <a:rPr lang="en-US" dirty="0">
                <a:effectLst/>
                <a:latin typeface="Arial" panose="020B0604020202020204" pitchFamily="34" charset="0"/>
                <a:cs typeface="Arial" panose="020B0604020202020204" pitchFamily="34" charset="0"/>
              </a:rPr>
              <a:t>Press </a:t>
            </a:r>
            <a:r>
              <a:rPr lang="en-US" b="1" dirty="0">
                <a:effectLst/>
                <a:latin typeface="Arial" panose="020B0604020202020204" pitchFamily="34" charset="0"/>
                <a:cs typeface="Arial" panose="020B0604020202020204" pitchFamily="34" charset="0"/>
              </a:rPr>
              <a:t>Calibrate.</a:t>
            </a:r>
          </a:p>
          <a:p>
            <a:pPr marL="285750" indent="-285750">
              <a:buFont typeface="Wingdings" pitchFamily="2" charset="2"/>
              <a:buChar char="§"/>
            </a:pPr>
            <a:r>
              <a:rPr lang="en-US" dirty="0">
                <a:effectLst/>
                <a:latin typeface="Arial" panose="020B0604020202020204" pitchFamily="34" charset="0"/>
                <a:cs typeface="Arial" panose="020B0604020202020204" pitchFamily="34" charset="0"/>
              </a:rPr>
              <a:t>If a password is enabled for Calibration Mode, use the keypad to enter the password. The default password is </a:t>
            </a:r>
            <a:r>
              <a:rPr lang="en-US" b="1" dirty="0">
                <a:effectLst/>
                <a:latin typeface="Arial" panose="020B0604020202020204" pitchFamily="34" charset="0"/>
                <a:cs typeface="Arial" panose="020B0604020202020204" pitchFamily="34" charset="0"/>
              </a:rPr>
              <a:t>1234</a:t>
            </a:r>
            <a:r>
              <a:rPr lang="en-US" dirty="0">
                <a:effectLst/>
                <a:latin typeface="Arial" panose="020B0604020202020204" pitchFamily="34" charset="0"/>
                <a:cs typeface="Arial" panose="020B0604020202020204" pitchFamily="34" charset="0"/>
              </a:rPr>
              <a:t>.</a:t>
            </a:r>
          </a:p>
          <a:p>
            <a:pPr marL="285750" indent="-285750">
              <a:buFont typeface="Wingdings" pitchFamily="2" charset="2"/>
              <a:buChar char="§"/>
            </a:pPr>
            <a:endParaRPr lang="en-US" b="1" dirty="0">
              <a:effectLst/>
              <a:latin typeface="Arial" panose="020B0604020202020204" pitchFamily="34" charset="0"/>
              <a:cs typeface="Arial" panose="020B0604020202020204" pitchFamily="34" charset="0"/>
            </a:endParaRPr>
          </a:p>
        </p:txBody>
      </p:sp>
      <p:sp>
        <p:nvSpPr>
          <p:cNvPr id="3" name="Slide Number Placeholder 2">
            <a:extLst>
              <a:ext uri="{FF2B5EF4-FFF2-40B4-BE49-F238E27FC236}">
                <a16:creationId xmlns:a16="http://schemas.microsoft.com/office/drawing/2014/main" id="{0E88224A-3716-68E5-9B9D-42F13192D682}"/>
              </a:ext>
            </a:extLst>
          </p:cNvPr>
          <p:cNvSpPr>
            <a:spLocks noGrp="1"/>
          </p:cNvSpPr>
          <p:nvPr>
            <p:ph type="sldNum" sz="quarter" idx="12"/>
          </p:nvPr>
        </p:nvSpPr>
        <p:spPr/>
        <p:txBody>
          <a:bodyPr/>
          <a:lstStyle/>
          <a:p>
            <a:fld id="{E978D400-3AD1-5849-ABFC-8F9AFA5999A3}" type="slidenum">
              <a:rPr lang="en-US" smtClean="0"/>
              <a:t>85</a:t>
            </a:fld>
            <a:endParaRPr lang="en-US"/>
          </a:p>
        </p:txBody>
      </p:sp>
    </p:spTree>
    <p:extLst>
      <p:ext uri="{BB962C8B-B14F-4D97-AF65-F5344CB8AC3E}">
        <p14:creationId xmlns:p14="http://schemas.microsoft.com/office/powerpoint/2010/main" val="1066575177"/>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DEFDC2-5495-57EA-6060-3DC86BB34427}"/>
            </a:ext>
          </a:extLst>
        </p:cNvPr>
        <p:cNvGrpSpPr/>
        <p:nvPr/>
      </p:nvGrpSpPr>
      <p:grpSpPr>
        <a:xfrm>
          <a:off x="0" y="0"/>
          <a:ext cx="0" cy="0"/>
          <a:chOff x="0" y="0"/>
          <a:chExt cx="0" cy="0"/>
        </a:xfrm>
      </p:grpSpPr>
      <p:sp>
        <p:nvSpPr>
          <p:cNvPr id="5" name="Rectangle 2">
            <a:extLst>
              <a:ext uri="{FF2B5EF4-FFF2-40B4-BE49-F238E27FC236}">
                <a16:creationId xmlns:a16="http://schemas.microsoft.com/office/drawing/2014/main" id="{EE77055B-F90A-CA87-7948-59F02BC5CB68}"/>
              </a:ext>
            </a:extLst>
          </p:cNvPr>
          <p:cNvSpPr txBox="1">
            <a:spLocks noChangeArrowheads="1"/>
          </p:cNvSpPr>
          <p:nvPr/>
        </p:nvSpPr>
        <p:spPr>
          <a:xfrm>
            <a:off x="1409700" y="426309"/>
            <a:ext cx="9010650" cy="685800"/>
          </a:xfrm>
          <a:prstGeom prst="rect">
            <a:avLst/>
          </a:prstGeom>
        </p:spPr>
        <p:txBody>
          <a:bodyPr vert="horz" lIns="91440" tIns="45720" rIns="91440" bIns="45720" rtlCol="0" anchor="ctr">
            <a:normAutofit fontScale="6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latin typeface="Verdana" panose="020B0604030504040204" pitchFamily="34" charset="0"/>
                <a:ea typeface="Verdana" panose="020B0604030504040204" pitchFamily="34" charset="0"/>
                <a:cs typeface="Verdana" panose="020B0604030504040204" pitchFamily="34" charset="0"/>
              </a:rPr>
              <a:t>Viewing Minimum/Maximum Spans (cont’d)</a:t>
            </a:r>
            <a:endParaRPr lang="en-US" b="1" i="1" dirty="0">
              <a:latin typeface="Verdana" panose="020B0604030504040204" pitchFamily="34" charset="0"/>
              <a:ea typeface="Verdana" panose="020B0604030504040204" pitchFamily="34" charset="0"/>
              <a:cs typeface="Verdana" panose="020B0604030504040204" pitchFamily="34" charset="0"/>
            </a:endParaRPr>
          </a:p>
        </p:txBody>
      </p:sp>
      <p:pic>
        <p:nvPicPr>
          <p:cNvPr id="2" name="Picture 1">
            <a:extLst>
              <a:ext uri="{FF2B5EF4-FFF2-40B4-BE49-F238E27FC236}">
                <a16:creationId xmlns:a16="http://schemas.microsoft.com/office/drawing/2014/main" id="{D08FB569-1263-49A2-C6AC-02B701AEBA0C}"/>
              </a:ext>
            </a:extLst>
          </p:cNvPr>
          <p:cNvPicPr>
            <a:picLocks noChangeAspect="1"/>
          </p:cNvPicPr>
          <p:nvPr/>
        </p:nvPicPr>
        <p:blipFill>
          <a:blip r:embed="rId3"/>
          <a:srcRect/>
          <a:stretch/>
        </p:blipFill>
        <p:spPr>
          <a:xfrm>
            <a:off x="5940179" y="1600485"/>
            <a:ext cx="6095486" cy="3697262"/>
          </a:xfrm>
          <a:prstGeom prst="rect">
            <a:avLst/>
          </a:prstGeom>
        </p:spPr>
      </p:pic>
      <p:sp>
        <p:nvSpPr>
          <p:cNvPr id="7" name="TextBox 6">
            <a:extLst>
              <a:ext uri="{FF2B5EF4-FFF2-40B4-BE49-F238E27FC236}">
                <a16:creationId xmlns:a16="http://schemas.microsoft.com/office/drawing/2014/main" id="{207FEE23-E71A-263D-4424-634725094BE9}"/>
              </a:ext>
            </a:extLst>
          </p:cNvPr>
          <p:cNvSpPr txBox="1"/>
          <p:nvPr/>
        </p:nvSpPr>
        <p:spPr>
          <a:xfrm>
            <a:off x="2009775" y="3449116"/>
            <a:ext cx="5790838" cy="646331"/>
          </a:xfrm>
          <a:prstGeom prst="rect">
            <a:avLst/>
          </a:prstGeom>
          <a:noFill/>
        </p:spPr>
        <p:txBody>
          <a:bodyPr wrap="square" rtlCol="0">
            <a:spAutoFit/>
          </a:bodyPr>
          <a:lstStyle/>
          <a:p>
            <a:pPr marL="285750" indent="-285750">
              <a:buFont typeface="Wingdings" pitchFamily="2" charset="2"/>
              <a:buChar char="§"/>
            </a:pPr>
            <a:r>
              <a:rPr lang="en-US" dirty="0">
                <a:effectLst/>
                <a:latin typeface="Arial" panose="020B0604020202020204" pitchFamily="34" charset="0"/>
                <a:cs typeface="Arial" panose="020B0604020202020204" pitchFamily="34" charset="0"/>
              </a:rPr>
              <a:t>Press </a:t>
            </a:r>
            <a:r>
              <a:rPr lang="en-US" b="1" dirty="0">
                <a:effectLst/>
                <a:latin typeface="Arial" panose="020B0604020202020204" pitchFamily="34" charset="0"/>
                <a:cs typeface="Arial" panose="020B0604020202020204" pitchFamily="34" charset="0"/>
              </a:rPr>
              <a:t>View Min/Max Spans.</a:t>
            </a:r>
            <a:endParaRPr lang="en-US" dirty="0">
              <a:effectLst/>
              <a:latin typeface="Arial" panose="020B0604020202020204" pitchFamily="34" charset="0"/>
              <a:cs typeface="Arial" panose="020B0604020202020204" pitchFamily="34" charset="0"/>
            </a:endParaRPr>
          </a:p>
          <a:p>
            <a:pPr marL="285750" indent="-285750">
              <a:buFont typeface="Wingdings" pitchFamily="2" charset="2"/>
              <a:buChar char="§"/>
            </a:pPr>
            <a:endParaRPr lang="en-US" b="1" dirty="0">
              <a:effectLst/>
              <a:latin typeface="Arial" panose="020B0604020202020204" pitchFamily="34" charset="0"/>
              <a:cs typeface="Arial" panose="020B0604020202020204" pitchFamily="34" charset="0"/>
            </a:endParaRPr>
          </a:p>
        </p:txBody>
      </p:sp>
      <p:sp>
        <p:nvSpPr>
          <p:cNvPr id="3" name="Slide Number Placeholder 2">
            <a:extLst>
              <a:ext uri="{FF2B5EF4-FFF2-40B4-BE49-F238E27FC236}">
                <a16:creationId xmlns:a16="http://schemas.microsoft.com/office/drawing/2014/main" id="{1CB436AA-158A-5001-1CBD-D7B7C7845FF2}"/>
              </a:ext>
            </a:extLst>
          </p:cNvPr>
          <p:cNvSpPr>
            <a:spLocks noGrp="1"/>
          </p:cNvSpPr>
          <p:nvPr>
            <p:ph type="sldNum" sz="quarter" idx="12"/>
          </p:nvPr>
        </p:nvSpPr>
        <p:spPr/>
        <p:txBody>
          <a:bodyPr/>
          <a:lstStyle/>
          <a:p>
            <a:fld id="{E978D400-3AD1-5849-ABFC-8F9AFA5999A3}" type="slidenum">
              <a:rPr lang="en-US" smtClean="0"/>
              <a:t>86</a:t>
            </a:fld>
            <a:endParaRPr lang="en-US"/>
          </a:p>
        </p:txBody>
      </p:sp>
    </p:spTree>
    <p:extLst>
      <p:ext uri="{BB962C8B-B14F-4D97-AF65-F5344CB8AC3E}">
        <p14:creationId xmlns:p14="http://schemas.microsoft.com/office/powerpoint/2010/main" val="1533142310"/>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E1CF50-66CC-FFFA-B9A4-4460A2B254AB}"/>
            </a:ext>
          </a:extLst>
        </p:cNvPr>
        <p:cNvGrpSpPr/>
        <p:nvPr/>
      </p:nvGrpSpPr>
      <p:grpSpPr>
        <a:xfrm>
          <a:off x="0" y="0"/>
          <a:ext cx="0" cy="0"/>
          <a:chOff x="0" y="0"/>
          <a:chExt cx="0" cy="0"/>
        </a:xfrm>
      </p:grpSpPr>
      <p:sp>
        <p:nvSpPr>
          <p:cNvPr id="5" name="Rectangle 2">
            <a:extLst>
              <a:ext uri="{FF2B5EF4-FFF2-40B4-BE49-F238E27FC236}">
                <a16:creationId xmlns:a16="http://schemas.microsoft.com/office/drawing/2014/main" id="{3A9CFDB3-8C1C-C252-D7DB-7D775A825FEF}"/>
              </a:ext>
            </a:extLst>
          </p:cNvPr>
          <p:cNvSpPr txBox="1">
            <a:spLocks noChangeArrowheads="1"/>
          </p:cNvSpPr>
          <p:nvPr/>
        </p:nvSpPr>
        <p:spPr>
          <a:xfrm>
            <a:off x="1409700" y="426309"/>
            <a:ext cx="9010650" cy="685800"/>
          </a:xfrm>
          <a:prstGeom prst="rect">
            <a:avLst/>
          </a:prstGeom>
        </p:spPr>
        <p:txBody>
          <a:bodyPr vert="horz" lIns="91440" tIns="45720" rIns="91440" bIns="45720" rtlCol="0" anchor="ctr">
            <a:normAutofit fontScale="6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latin typeface="Verdana" panose="020B0604030504040204" pitchFamily="34" charset="0"/>
                <a:ea typeface="Verdana" panose="020B0604030504040204" pitchFamily="34" charset="0"/>
                <a:cs typeface="Verdana" panose="020B0604030504040204" pitchFamily="34" charset="0"/>
              </a:rPr>
              <a:t>Viewing Minimum/Maximum Spans (cont’d)</a:t>
            </a:r>
            <a:endParaRPr lang="en-US" b="1" i="1" dirty="0">
              <a:latin typeface="Verdana" panose="020B0604030504040204" pitchFamily="34" charset="0"/>
              <a:ea typeface="Verdana" panose="020B0604030504040204" pitchFamily="34" charset="0"/>
              <a:cs typeface="Verdana" panose="020B0604030504040204" pitchFamily="34" charset="0"/>
            </a:endParaRPr>
          </a:p>
        </p:txBody>
      </p:sp>
      <p:pic>
        <p:nvPicPr>
          <p:cNvPr id="2" name="Picture 1">
            <a:extLst>
              <a:ext uri="{FF2B5EF4-FFF2-40B4-BE49-F238E27FC236}">
                <a16:creationId xmlns:a16="http://schemas.microsoft.com/office/drawing/2014/main" id="{B4069AFA-9F02-CB64-3428-787698F95A19}"/>
              </a:ext>
            </a:extLst>
          </p:cNvPr>
          <p:cNvPicPr>
            <a:picLocks noChangeAspect="1"/>
          </p:cNvPicPr>
          <p:nvPr/>
        </p:nvPicPr>
        <p:blipFill>
          <a:blip r:embed="rId3"/>
          <a:srcRect/>
          <a:stretch/>
        </p:blipFill>
        <p:spPr>
          <a:xfrm>
            <a:off x="5942336" y="1600485"/>
            <a:ext cx="6091172" cy="3697262"/>
          </a:xfrm>
          <a:prstGeom prst="rect">
            <a:avLst/>
          </a:prstGeom>
        </p:spPr>
      </p:pic>
      <p:sp>
        <p:nvSpPr>
          <p:cNvPr id="7" name="TextBox 6">
            <a:extLst>
              <a:ext uri="{FF2B5EF4-FFF2-40B4-BE49-F238E27FC236}">
                <a16:creationId xmlns:a16="http://schemas.microsoft.com/office/drawing/2014/main" id="{D67CC0E6-ABB4-F725-133A-83491B28F66A}"/>
              </a:ext>
            </a:extLst>
          </p:cNvPr>
          <p:cNvSpPr txBox="1"/>
          <p:nvPr/>
        </p:nvSpPr>
        <p:spPr>
          <a:xfrm>
            <a:off x="158492" y="2572816"/>
            <a:ext cx="5790838" cy="2862322"/>
          </a:xfrm>
          <a:prstGeom prst="rect">
            <a:avLst/>
          </a:prstGeom>
          <a:noFill/>
        </p:spPr>
        <p:txBody>
          <a:bodyPr wrap="square" rtlCol="0">
            <a:spAutoFit/>
          </a:bodyPr>
          <a:lstStyle/>
          <a:p>
            <a:pPr marL="285750" indent="-285750">
              <a:buFont typeface="Wingdings" pitchFamily="2" charset="2"/>
              <a:buChar char="§"/>
            </a:pPr>
            <a:r>
              <a:rPr lang="en-US" dirty="0">
                <a:effectLst/>
                <a:latin typeface="Arial" panose="020B0604020202020204" pitchFamily="34" charset="0"/>
                <a:cs typeface="Arial" panose="020B0604020202020204" pitchFamily="34" charset="0"/>
              </a:rPr>
              <a:t>The minimum and maximum span for each channel will be displayed, if available and appropriate. 4-20 mA detector heads will not have a minimum or maximum span displayed.</a:t>
            </a:r>
          </a:p>
          <a:p>
            <a:pPr marL="285750" indent="-285750">
              <a:buFont typeface="Wingdings" pitchFamily="2" charset="2"/>
              <a:buChar char="§"/>
            </a:pPr>
            <a:endParaRPr lang="en-US" dirty="0">
              <a:latin typeface="Arial" panose="020B0604020202020204" pitchFamily="34" charset="0"/>
              <a:cs typeface="Arial" panose="020B0604020202020204" pitchFamily="34" charset="0"/>
            </a:endParaRPr>
          </a:p>
          <a:p>
            <a:pPr marL="285750" indent="-285750">
              <a:buFont typeface="Wingdings" pitchFamily="2" charset="2"/>
              <a:buChar char="§"/>
            </a:pPr>
            <a:r>
              <a:rPr lang="en-US" dirty="0">
                <a:latin typeface="Arial" panose="020B0604020202020204" pitchFamily="34" charset="0"/>
                <a:cs typeface="Arial" panose="020B0604020202020204" pitchFamily="34" charset="0"/>
              </a:rPr>
              <a:t>Press the arrow in the upper left corner of the screen to return to Calibration Mode Menu.</a:t>
            </a:r>
          </a:p>
          <a:p>
            <a:pPr marL="285750" indent="-285750">
              <a:buFont typeface="Wingdings" pitchFamily="2" charset="2"/>
              <a:buChar char="§"/>
            </a:pPr>
            <a:r>
              <a:rPr lang="en-US" dirty="0">
                <a:effectLst/>
                <a:latin typeface="Arial" panose="020B0604020202020204" pitchFamily="34" charset="0"/>
                <a:cs typeface="Arial" panose="020B0604020202020204" pitchFamily="34" charset="0"/>
              </a:rPr>
              <a:t>Press the </a:t>
            </a:r>
            <a:r>
              <a:rPr lang="en-US" dirty="0">
                <a:latin typeface="Arial" panose="020B0604020202020204" pitchFamily="34" charset="0"/>
                <a:cs typeface="Arial" panose="020B0604020202020204" pitchFamily="34" charset="0"/>
              </a:rPr>
              <a:t>home icon in the upper right corner to return to normal operation.</a:t>
            </a:r>
            <a:endParaRPr lang="en-US" dirty="0">
              <a:effectLst/>
              <a:latin typeface="Arial" panose="020B0604020202020204" pitchFamily="34" charset="0"/>
              <a:cs typeface="Arial" panose="020B0604020202020204" pitchFamily="34" charset="0"/>
            </a:endParaRPr>
          </a:p>
          <a:p>
            <a:pPr marL="285750" indent="-285750">
              <a:buFont typeface="Wingdings" pitchFamily="2" charset="2"/>
              <a:buChar char="§"/>
            </a:pPr>
            <a:endParaRPr lang="en-US" b="1" dirty="0">
              <a:effectLst/>
              <a:latin typeface="Arial" panose="020B0604020202020204" pitchFamily="34" charset="0"/>
              <a:cs typeface="Arial" panose="020B0604020202020204" pitchFamily="34" charset="0"/>
            </a:endParaRPr>
          </a:p>
        </p:txBody>
      </p:sp>
      <p:sp>
        <p:nvSpPr>
          <p:cNvPr id="3" name="Slide Number Placeholder 2">
            <a:extLst>
              <a:ext uri="{FF2B5EF4-FFF2-40B4-BE49-F238E27FC236}">
                <a16:creationId xmlns:a16="http://schemas.microsoft.com/office/drawing/2014/main" id="{CA567645-C432-8270-8D8B-C1E21D1AF84C}"/>
              </a:ext>
            </a:extLst>
          </p:cNvPr>
          <p:cNvSpPr>
            <a:spLocks noGrp="1"/>
          </p:cNvSpPr>
          <p:nvPr>
            <p:ph type="sldNum" sz="quarter" idx="12"/>
          </p:nvPr>
        </p:nvSpPr>
        <p:spPr/>
        <p:txBody>
          <a:bodyPr/>
          <a:lstStyle/>
          <a:p>
            <a:fld id="{E978D400-3AD1-5849-ABFC-8F9AFA5999A3}" type="slidenum">
              <a:rPr lang="en-US" smtClean="0"/>
              <a:t>87</a:t>
            </a:fld>
            <a:endParaRPr lang="en-US"/>
          </a:p>
        </p:txBody>
      </p:sp>
    </p:spTree>
    <p:extLst>
      <p:ext uri="{BB962C8B-B14F-4D97-AF65-F5344CB8AC3E}">
        <p14:creationId xmlns:p14="http://schemas.microsoft.com/office/powerpoint/2010/main" val="412938442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D5B582-F796-111D-3251-C595B91ADEB0}"/>
            </a:ext>
          </a:extLst>
        </p:cNvPr>
        <p:cNvGrpSpPr/>
        <p:nvPr/>
      </p:nvGrpSpPr>
      <p:grpSpPr>
        <a:xfrm>
          <a:off x="0" y="0"/>
          <a:ext cx="0" cy="0"/>
          <a:chOff x="0" y="0"/>
          <a:chExt cx="0" cy="0"/>
        </a:xfrm>
      </p:grpSpPr>
      <p:sp>
        <p:nvSpPr>
          <p:cNvPr id="5" name="Rectangle 2">
            <a:extLst>
              <a:ext uri="{FF2B5EF4-FFF2-40B4-BE49-F238E27FC236}">
                <a16:creationId xmlns:a16="http://schemas.microsoft.com/office/drawing/2014/main" id="{19E6E62D-EF43-5A70-A1AC-69EA41E1629B}"/>
              </a:ext>
            </a:extLst>
          </p:cNvPr>
          <p:cNvSpPr txBox="1">
            <a:spLocks noChangeArrowheads="1"/>
          </p:cNvSpPr>
          <p:nvPr/>
        </p:nvSpPr>
        <p:spPr>
          <a:xfrm>
            <a:off x="2209800" y="426309"/>
            <a:ext cx="7772400" cy="685800"/>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latin typeface="Verdana" panose="020B0604030504040204" pitchFamily="34" charset="0"/>
                <a:ea typeface="Verdana" panose="020B0604030504040204" pitchFamily="34" charset="0"/>
                <a:cs typeface="Verdana" panose="020B0604030504040204" pitchFamily="34" charset="0"/>
              </a:rPr>
              <a:t>Setting the  Timeout</a:t>
            </a:r>
            <a:endParaRPr lang="en-US" b="1" i="1" dirty="0">
              <a:latin typeface="Verdana" panose="020B0604030504040204" pitchFamily="34" charset="0"/>
              <a:ea typeface="Verdana" panose="020B0604030504040204" pitchFamily="34" charset="0"/>
              <a:cs typeface="Verdana" panose="020B0604030504040204" pitchFamily="34" charset="0"/>
            </a:endParaRPr>
          </a:p>
        </p:txBody>
      </p:sp>
      <p:pic>
        <p:nvPicPr>
          <p:cNvPr id="2" name="Picture 1">
            <a:extLst>
              <a:ext uri="{FF2B5EF4-FFF2-40B4-BE49-F238E27FC236}">
                <a16:creationId xmlns:a16="http://schemas.microsoft.com/office/drawing/2014/main" id="{648F14AA-FBB4-F104-9E2B-DDDE2E344BB1}"/>
              </a:ext>
            </a:extLst>
          </p:cNvPr>
          <p:cNvPicPr>
            <a:picLocks noChangeAspect="1"/>
          </p:cNvPicPr>
          <p:nvPr/>
        </p:nvPicPr>
        <p:blipFill>
          <a:blip r:embed="rId3"/>
          <a:srcRect/>
          <a:stretch/>
        </p:blipFill>
        <p:spPr>
          <a:xfrm>
            <a:off x="5936848" y="1600485"/>
            <a:ext cx="6102148" cy="3697262"/>
          </a:xfrm>
          <a:prstGeom prst="rect">
            <a:avLst/>
          </a:prstGeom>
        </p:spPr>
      </p:pic>
      <p:sp>
        <p:nvSpPr>
          <p:cNvPr id="7" name="TextBox 6">
            <a:extLst>
              <a:ext uri="{FF2B5EF4-FFF2-40B4-BE49-F238E27FC236}">
                <a16:creationId xmlns:a16="http://schemas.microsoft.com/office/drawing/2014/main" id="{A736EF63-8F31-8411-A0E5-BB5CE03C5C29}"/>
              </a:ext>
            </a:extLst>
          </p:cNvPr>
          <p:cNvSpPr txBox="1"/>
          <p:nvPr/>
        </p:nvSpPr>
        <p:spPr>
          <a:xfrm>
            <a:off x="0" y="2529125"/>
            <a:ext cx="5790838" cy="1477328"/>
          </a:xfrm>
          <a:prstGeom prst="rect">
            <a:avLst/>
          </a:prstGeom>
          <a:noFill/>
        </p:spPr>
        <p:txBody>
          <a:bodyPr wrap="square" rtlCol="0">
            <a:spAutoFit/>
          </a:bodyPr>
          <a:lstStyle/>
          <a:p>
            <a:pPr marL="285750" indent="-285750">
              <a:buFont typeface="Wingdings" pitchFamily="2" charset="2"/>
              <a:buChar char="§"/>
            </a:pPr>
            <a:r>
              <a:rPr lang="en-US" dirty="0">
                <a:effectLst/>
                <a:latin typeface="Arial" panose="020B0604020202020204" pitchFamily="34" charset="0"/>
                <a:cs typeface="Arial" panose="020B0604020202020204" pitchFamily="34" charset="0"/>
              </a:rPr>
              <a:t>While in normal operation, press </a:t>
            </a:r>
            <a:r>
              <a:rPr lang="en-US" b="1" dirty="0">
                <a:effectLst/>
                <a:latin typeface="Arial" panose="020B0604020202020204" pitchFamily="34" charset="0"/>
                <a:cs typeface="Arial" panose="020B0604020202020204" pitchFamily="34" charset="0"/>
              </a:rPr>
              <a:t>Calibrate.</a:t>
            </a:r>
          </a:p>
          <a:p>
            <a:pPr marL="285750" indent="-285750">
              <a:buFont typeface="Wingdings" pitchFamily="2" charset="2"/>
              <a:buChar char="§"/>
            </a:pPr>
            <a:r>
              <a:rPr lang="en-US" dirty="0">
                <a:effectLst/>
                <a:latin typeface="Arial" panose="020B0604020202020204" pitchFamily="34" charset="0"/>
                <a:cs typeface="Arial" panose="020B0604020202020204" pitchFamily="34" charset="0"/>
              </a:rPr>
              <a:t>If a password is enabled for Calibration Mode, use the keypad to enter the password. The default password is </a:t>
            </a:r>
            <a:r>
              <a:rPr lang="en-US" b="1" dirty="0">
                <a:effectLst/>
                <a:latin typeface="Arial" panose="020B0604020202020204" pitchFamily="34" charset="0"/>
                <a:cs typeface="Arial" panose="020B0604020202020204" pitchFamily="34" charset="0"/>
              </a:rPr>
              <a:t>1234</a:t>
            </a:r>
            <a:r>
              <a:rPr lang="en-US" dirty="0">
                <a:effectLst/>
                <a:latin typeface="Arial" panose="020B0604020202020204" pitchFamily="34" charset="0"/>
                <a:cs typeface="Arial" panose="020B0604020202020204" pitchFamily="34" charset="0"/>
              </a:rPr>
              <a:t>.</a:t>
            </a:r>
          </a:p>
          <a:p>
            <a:pPr marL="285750" indent="-285750">
              <a:buFont typeface="Wingdings" pitchFamily="2" charset="2"/>
              <a:buChar char="§"/>
            </a:pPr>
            <a:endParaRPr lang="en-US" b="1" dirty="0">
              <a:effectLst/>
              <a:latin typeface="Arial" panose="020B0604020202020204" pitchFamily="34" charset="0"/>
              <a:cs typeface="Arial" panose="020B0604020202020204" pitchFamily="34" charset="0"/>
            </a:endParaRPr>
          </a:p>
        </p:txBody>
      </p:sp>
      <p:sp>
        <p:nvSpPr>
          <p:cNvPr id="3" name="Slide Number Placeholder 2">
            <a:extLst>
              <a:ext uri="{FF2B5EF4-FFF2-40B4-BE49-F238E27FC236}">
                <a16:creationId xmlns:a16="http://schemas.microsoft.com/office/drawing/2014/main" id="{E5576527-9F1F-4F0F-F0E3-7428EA053C79}"/>
              </a:ext>
            </a:extLst>
          </p:cNvPr>
          <p:cNvSpPr>
            <a:spLocks noGrp="1"/>
          </p:cNvSpPr>
          <p:nvPr>
            <p:ph type="sldNum" sz="quarter" idx="12"/>
          </p:nvPr>
        </p:nvSpPr>
        <p:spPr/>
        <p:txBody>
          <a:bodyPr/>
          <a:lstStyle/>
          <a:p>
            <a:fld id="{E978D400-3AD1-5849-ABFC-8F9AFA5999A3}" type="slidenum">
              <a:rPr lang="en-US" smtClean="0"/>
              <a:t>88</a:t>
            </a:fld>
            <a:endParaRPr lang="en-US"/>
          </a:p>
        </p:txBody>
      </p:sp>
    </p:spTree>
    <p:extLst>
      <p:ext uri="{BB962C8B-B14F-4D97-AF65-F5344CB8AC3E}">
        <p14:creationId xmlns:p14="http://schemas.microsoft.com/office/powerpoint/2010/main" val="1636407928"/>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3A3006-4D52-E188-2CD1-3B8A883C0F5E}"/>
            </a:ext>
          </a:extLst>
        </p:cNvPr>
        <p:cNvGrpSpPr/>
        <p:nvPr/>
      </p:nvGrpSpPr>
      <p:grpSpPr>
        <a:xfrm>
          <a:off x="0" y="0"/>
          <a:ext cx="0" cy="0"/>
          <a:chOff x="0" y="0"/>
          <a:chExt cx="0" cy="0"/>
        </a:xfrm>
      </p:grpSpPr>
      <p:sp>
        <p:nvSpPr>
          <p:cNvPr id="5" name="Rectangle 2">
            <a:extLst>
              <a:ext uri="{FF2B5EF4-FFF2-40B4-BE49-F238E27FC236}">
                <a16:creationId xmlns:a16="http://schemas.microsoft.com/office/drawing/2014/main" id="{D44B696E-8980-4F71-C88C-9FF0026EBFBC}"/>
              </a:ext>
            </a:extLst>
          </p:cNvPr>
          <p:cNvSpPr txBox="1">
            <a:spLocks noChangeArrowheads="1"/>
          </p:cNvSpPr>
          <p:nvPr/>
        </p:nvSpPr>
        <p:spPr>
          <a:xfrm>
            <a:off x="2209800" y="426309"/>
            <a:ext cx="7772400" cy="685800"/>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latin typeface="Verdana" panose="020B0604030504040204" pitchFamily="34" charset="0"/>
                <a:ea typeface="Verdana" panose="020B0604030504040204" pitchFamily="34" charset="0"/>
                <a:cs typeface="Verdana" panose="020B0604030504040204" pitchFamily="34" charset="0"/>
              </a:rPr>
              <a:t>Setting the  Timeout</a:t>
            </a:r>
            <a:endParaRPr lang="en-US" b="1" i="1" dirty="0">
              <a:latin typeface="Verdana" panose="020B0604030504040204" pitchFamily="34" charset="0"/>
              <a:ea typeface="Verdana" panose="020B0604030504040204" pitchFamily="34" charset="0"/>
              <a:cs typeface="Verdana" panose="020B0604030504040204" pitchFamily="34" charset="0"/>
            </a:endParaRPr>
          </a:p>
        </p:txBody>
      </p:sp>
      <p:pic>
        <p:nvPicPr>
          <p:cNvPr id="2" name="Picture 1">
            <a:extLst>
              <a:ext uri="{FF2B5EF4-FFF2-40B4-BE49-F238E27FC236}">
                <a16:creationId xmlns:a16="http://schemas.microsoft.com/office/drawing/2014/main" id="{A6FF5390-4965-64B8-2BD3-E27839366B10}"/>
              </a:ext>
            </a:extLst>
          </p:cNvPr>
          <p:cNvPicPr>
            <a:picLocks noChangeAspect="1"/>
          </p:cNvPicPr>
          <p:nvPr/>
        </p:nvPicPr>
        <p:blipFill>
          <a:blip r:embed="rId3"/>
          <a:srcRect/>
          <a:stretch/>
        </p:blipFill>
        <p:spPr>
          <a:xfrm>
            <a:off x="5936848" y="1600485"/>
            <a:ext cx="6102148" cy="3697262"/>
          </a:xfrm>
          <a:prstGeom prst="rect">
            <a:avLst/>
          </a:prstGeom>
        </p:spPr>
      </p:pic>
      <p:sp>
        <p:nvSpPr>
          <p:cNvPr id="7" name="TextBox 6">
            <a:extLst>
              <a:ext uri="{FF2B5EF4-FFF2-40B4-BE49-F238E27FC236}">
                <a16:creationId xmlns:a16="http://schemas.microsoft.com/office/drawing/2014/main" id="{9EE11BCF-F5FB-42DB-4854-7432D2CC58A5}"/>
              </a:ext>
            </a:extLst>
          </p:cNvPr>
          <p:cNvSpPr txBox="1"/>
          <p:nvPr/>
        </p:nvSpPr>
        <p:spPr>
          <a:xfrm>
            <a:off x="0" y="2529125"/>
            <a:ext cx="5790838" cy="1477328"/>
          </a:xfrm>
          <a:prstGeom prst="rect">
            <a:avLst/>
          </a:prstGeom>
          <a:noFill/>
        </p:spPr>
        <p:txBody>
          <a:bodyPr wrap="square" rtlCol="0">
            <a:spAutoFit/>
          </a:bodyPr>
          <a:lstStyle/>
          <a:p>
            <a:pPr marL="285750" indent="-285750">
              <a:buFont typeface="Wingdings" pitchFamily="2" charset="2"/>
              <a:buChar char="§"/>
            </a:pPr>
            <a:r>
              <a:rPr lang="en-US" dirty="0">
                <a:effectLst/>
                <a:latin typeface="Arial" panose="020B0604020202020204" pitchFamily="34" charset="0"/>
                <a:cs typeface="Arial" panose="020B0604020202020204" pitchFamily="34" charset="0"/>
              </a:rPr>
              <a:t>While in normal operation, press </a:t>
            </a:r>
            <a:r>
              <a:rPr lang="en-US" b="1" dirty="0">
                <a:effectLst/>
                <a:latin typeface="Arial" panose="020B0604020202020204" pitchFamily="34" charset="0"/>
                <a:cs typeface="Arial" panose="020B0604020202020204" pitchFamily="34" charset="0"/>
              </a:rPr>
              <a:t>Calibrate.</a:t>
            </a:r>
          </a:p>
          <a:p>
            <a:pPr marL="285750" indent="-285750">
              <a:buFont typeface="Wingdings" pitchFamily="2" charset="2"/>
              <a:buChar char="§"/>
            </a:pPr>
            <a:r>
              <a:rPr lang="en-US" dirty="0">
                <a:effectLst/>
                <a:latin typeface="Arial" panose="020B0604020202020204" pitchFamily="34" charset="0"/>
                <a:cs typeface="Arial" panose="020B0604020202020204" pitchFamily="34" charset="0"/>
              </a:rPr>
              <a:t>If a password is enabled for Calibration Mode, use the keypad to enter the password. The default password is </a:t>
            </a:r>
            <a:r>
              <a:rPr lang="en-US" b="1" dirty="0">
                <a:effectLst/>
                <a:latin typeface="Arial" panose="020B0604020202020204" pitchFamily="34" charset="0"/>
                <a:cs typeface="Arial" panose="020B0604020202020204" pitchFamily="34" charset="0"/>
              </a:rPr>
              <a:t>1234</a:t>
            </a:r>
            <a:r>
              <a:rPr lang="en-US" dirty="0">
                <a:effectLst/>
                <a:latin typeface="Arial" panose="020B0604020202020204" pitchFamily="34" charset="0"/>
                <a:cs typeface="Arial" panose="020B0604020202020204" pitchFamily="34" charset="0"/>
              </a:rPr>
              <a:t>.</a:t>
            </a:r>
          </a:p>
          <a:p>
            <a:pPr marL="285750" indent="-285750">
              <a:buFont typeface="Wingdings" pitchFamily="2" charset="2"/>
              <a:buChar char="§"/>
            </a:pPr>
            <a:endParaRPr lang="en-US" b="1" dirty="0">
              <a:effectLst/>
              <a:latin typeface="Arial" panose="020B0604020202020204" pitchFamily="34" charset="0"/>
              <a:cs typeface="Arial" panose="020B0604020202020204" pitchFamily="34" charset="0"/>
            </a:endParaRPr>
          </a:p>
        </p:txBody>
      </p:sp>
      <p:sp>
        <p:nvSpPr>
          <p:cNvPr id="3" name="Slide Number Placeholder 2">
            <a:extLst>
              <a:ext uri="{FF2B5EF4-FFF2-40B4-BE49-F238E27FC236}">
                <a16:creationId xmlns:a16="http://schemas.microsoft.com/office/drawing/2014/main" id="{5EE46F2D-4AFE-BBE1-C97D-4B8F8623EFF7}"/>
              </a:ext>
            </a:extLst>
          </p:cNvPr>
          <p:cNvSpPr>
            <a:spLocks noGrp="1"/>
          </p:cNvSpPr>
          <p:nvPr>
            <p:ph type="sldNum" sz="quarter" idx="12"/>
          </p:nvPr>
        </p:nvSpPr>
        <p:spPr/>
        <p:txBody>
          <a:bodyPr/>
          <a:lstStyle/>
          <a:p>
            <a:fld id="{E978D400-3AD1-5849-ABFC-8F9AFA5999A3}" type="slidenum">
              <a:rPr lang="en-US" smtClean="0"/>
              <a:t>89</a:t>
            </a:fld>
            <a:endParaRPr lang="en-US"/>
          </a:p>
        </p:txBody>
      </p:sp>
    </p:spTree>
    <p:extLst>
      <p:ext uri="{BB962C8B-B14F-4D97-AF65-F5344CB8AC3E}">
        <p14:creationId xmlns:p14="http://schemas.microsoft.com/office/powerpoint/2010/main" val="31576478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AE5BF7-48A1-73DB-2BAF-B85E44E7D61D}"/>
            </a:ext>
          </a:extLst>
        </p:cNvPr>
        <p:cNvGrpSpPr/>
        <p:nvPr/>
      </p:nvGrpSpPr>
      <p:grpSpPr>
        <a:xfrm>
          <a:off x="0" y="0"/>
          <a:ext cx="0" cy="0"/>
          <a:chOff x="0" y="0"/>
          <a:chExt cx="0" cy="0"/>
        </a:xfrm>
      </p:grpSpPr>
      <p:sp>
        <p:nvSpPr>
          <p:cNvPr id="5" name="Rectangle 2">
            <a:extLst>
              <a:ext uri="{FF2B5EF4-FFF2-40B4-BE49-F238E27FC236}">
                <a16:creationId xmlns:a16="http://schemas.microsoft.com/office/drawing/2014/main" id="{469A6C18-16E4-18F3-1D97-842620255C7A}"/>
              </a:ext>
            </a:extLst>
          </p:cNvPr>
          <p:cNvSpPr txBox="1">
            <a:spLocks noChangeArrowheads="1"/>
          </p:cNvSpPr>
          <p:nvPr/>
        </p:nvSpPr>
        <p:spPr>
          <a:xfrm>
            <a:off x="2209800" y="426309"/>
            <a:ext cx="7772400" cy="685800"/>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latin typeface="Verdana" panose="020B0604030504040204" pitchFamily="34" charset="0"/>
                <a:ea typeface="Verdana" panose="020B0604030504040204" pitchFamily="34" charset="0"/>
                <a:cs typeface="Verdana" panose="020B0604030504040204" pitchFamily="34" charset="0"/>
              </a:rPr>
              <a:t>Start Up</a:t>
            </a:r>
            <a:endParaRPr lang="en-US" b="1" i="1" dirty="0">
              <a:latin typeface="Verdana" panose="020B0604030504040204" pitchFamily="34" charset="0"/>
              <a:ea typeface="Verdana" panose="020B0604030504040204" pitchFamily="34" charset="0"/>
              <a:cs typeface="Verdana" panose="020B0604030504040204" pitchFamily="34" charset="0"/>
            </a:endParaRPr>
          </a:p>
        </p:txBody>
      </p:sp>
      <p:sp>
        <p:nvSpPr>
          <p:cNvPr id="4" name="TextBox 3">
            <a:extLst>
              <a:ext uri="{FF2B5EF4-FFF2-40B4-BE49-F238E27FC236}">
                <a16:creationId xmlns:a16="http://schemas.microsoft.com/office/drawing/2014/main" id="{4BC89240-AA02-8175-66DC-95E003ACCD3B}"/>
              </a:ext>
            </a:extLst>
          </p:cNvPr>
          <p:cNvSpPr txBox="1"/>
          <p:nvPr/>
        </p:nvSpPr>
        <p:spPr>
          <a:xfrm>
            <a:off x="573759" y="5769971"/>
            <a:ext cx="11354765" cy="1323439"/>
          </a:xfrm>
          <a:prstGeom prst="rect">
            <a:avLst/>
          </a:prstGeom>
          <a:noFill/>
        </p:spPr>
        <p:txBody>
          <a:bodyPr wrap="square" rtlCol="0">
            <a:spAutoFit/>
          </a:bodyPr>
          <a:lstStyle/>
          <a:p>
            <a:pPr>
              <a:buNone/>
            </a:pPr>
            <a:r>
              <a:rPr lang="en-US" sz="2000" dirty="0">
                <a:effectLst/>
                <a:latin typeface="Arial" panose="020B0604020202020204" pitchFamily="34" charset="0"/>
                <a:cs typeface="Arial" panose="020B0604020202020204" pitchFamily="34" charset="0"/>
              </a:rPr>
              <a:t>When the warm-up period is complete, normal operation will begin. During normal operation,</a:t>
            </a:r>
          </a:p>
          <a:p>
            <a:pPr>
              <a:buNone/>
            </a:pPr>
            <a:r>
              <a:rPr lang="en-US" sz="2000" dirty="0">
                <a:effectLst/>
                <a:latin typeface="Arial" panose="020B0604020202020204" pitchFamily="34" charset="0"/>
                <a:cs typeface="Arial" panose="020B0604020202020204" pitchFamily="34" charset="0"/>
              </a:rPr>
              <a:t>the List display will indicate the target gas, current gas reading, channel status, and channel</a:t>
            </a:r>
          </a:p>
          <a:p>
            <a:r>
              <a:rPr lang="en-US" sz="2000" dirty="0">
                <a:effectLst/>
                <a:latin typeface="Arial" panose="020B0604020202020204" pitchFamily="34" charset="0"/>
                <a:cs typeface="Arial" panose="020B0604020202020204" pitchFamily="34" charset="0"/>
              </a:rPr>
              <a:t>location for each active channel.</a:t>
            </a:r>
          </a:p>
          <a:p>
            <a:endParaRPr lang="en-US" sz="2000" dirty="0">
              <a:latin typeface="Arial" panose="020B0604020202020204" pitchFamily="34" charset="0"/>
              <a:cs typeface="Arial" panose="020B0604020202020204" pitchFamily="34" charset="0"/>
            </a:endParaRPr>
          </a:p>
        </p:txBody>
      </p:sp>
      <p:pic>
        <p:nvPicPr>
          <p:cNvPr id="3" name="Picture 2" descr="A screenshot of a computer&#10;&#10;AI-generated content may be incorrect.">
            <a:extLst>
              <a:ext uri="{FF2B5EF4-FFF2-40B4-BE49-F238E27FC236}">
                <a16:creationId xmlns:a16="http://schemas.microsoft.com/office/drawing/2014/main" id="{96979619-16EE-B835-C841-3795C9E40E9D}"/>
              </a:ext>
            </a:extLst>
          </p:cNvPr>
          <p:cNvPicPr>
            <a:picLocks noChangeAspect="1"/>
          </p:cNvPicPr>
          <p:nvPr/>
        </p:nvPicPr>
        <p:blipFill>
          <a:blip r:embed="rId2"/>
          <a:stretch>
            <a:fillRect/>
          </a:stretch>
        </p:blipFill>
        <p:spPr>
          <a:xfrm>
            <a:off x="2209800" y="1066642"/>
            <a:ext cx="7772400" cy="4724716"/>
          </a:xfrm>
          <a:prstGeom prst="rect">
            <a:avLst/>
          </a:prstGeom>
        </p:spPr>
      </p:pic>
      <p:sp>
        <p:nvSpPr>
          <p:cNvPr id="2" name="Slide Number Placeholder 1">
            <a:extLst>
              <a:ext uri="{FF2B5EF4-FFF2-40B4-BE49-F238E27FC236}">
                <a16:creationId xmlns:a16="http://schemas.microsoft.com/office/drawing/2014/main" id="{E5A9602C-B7A0-D3D0-A75B-453017AB4525}"/>
              </a:ext>
            </a:extLst>
          </p:cNvPr>
          <p:cNvSpPr>
            <a:spLocks noGrp="1"/>
          </p:cNvSpPr>
          <p:nvPr>
            <p:ph type="sldNum" sz="quarter" idx="12"/>
          </p:nvPr>
        </p:nvSpPr>
        <p:spPr/>
        <p:txBody>
          <a:bodyPr/>
          <a:lstStyle/>
          <a:p>
            <a:fld id="{E978D400-3AD1-5849-ABFC-8F9AFA5999A3}" type="slidenum">
              <a:rPr lang="en-US" smtClean="0"/>
              <a:t>9</a:t>
            </a:fld>
            <a:endParaRPr lang="en-US"/>
          </a:p>
        </p:txBody>
      </p:sp>
    </p:spTree>
    <p:extLst>
      <p:ext uri="{BB962C8B-B14F-4D97-AF65-F5344CB8AC3E}">
        <p14:creationId xmlns:p14="http://schemas.microsoft.com/office/powerpoint/2010/main" val="2831303519"/>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6117B3-0BC4-5719-CA84-CBA83922EF91}"/>
            </a:ext>
          </a:extLst>
        </p:cNvPr>
        <p:cNvGrpSpPr/>
        <p:nvPr/>
      </p:nvGrpSpPr>
      <p:grpSpPr>
        <a:xfrm>
          <a:off x="0" y="0"/>
          <a:ext cx="0" cy="0"/>
          <a:chOff x="0" y="0"/>
          <a:chExt cx="0" cy="0"/>
        </a:xfrm>
      </p:grpSpPr>
      <p:sp>
        <p:nvSpPr>
          <p:cNvPr id="5" name="Rectangle 2">
            <a:extLst>
              <a:ext uri="{FF2B5EF4-FFF2-40B4-BE49-F238E27FC236}">
                <a16:creationId xmlns:a16="http://schemas.microsoft.com/office/drawing/2014/main" id="{226CCFC6-57BB-C608-85D3-1C1A64A64151}"/>
              </a:ext>
            </a:extLst>
          </p:cNvPr>
          <p:cNvSpPr txBox="1">
            <a:spLocks noChangeArrowheads="1"/>
          </p:cNvSpPr>
          <p:nvPr/>
        </p:nvSpPr>
        <p:spPr>
          <a:xfrm>
            <a:off x="2209800" y="426309"/>
            <a:ext cx="7772400" cy="685800"/>
          </a:xfrm>
          <a:prstGeom prst="rect">
            <a:avLst/>
          </a:prstGeom>
        </p:spPr>
        <p:txBody>
          <a:bodyPr vert="horz" lIns="91440" tIns="45720" rIns="91440" bIns="45720" rtlCol="0" anchor="ctr">
            <a:normAutofit fontScale="8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latin typeface="Verdana" panose="020B0604030504040204" pitchFamily="34" charset="0"/>
                <a:ea typeface="Verdana" panose="020B0604030504040204" pitchFamily="34" charset="0"/>
                <a:cs typeface="Verdana" panose="020B0604030504040204" pitchFamily="34" charset="0"/>
              </a:rPr>
              <a:t>Setting the  Timeout (cont’d)</a:t>
            </a:r>
            <a:endParaRPr lang="en-US" b="1" i="1" dirty="0">
              <a:latin typeface="Verdana" panose="020B0604030504040204" pitchFamily="34" charset="0"/>
              <a:ea typeface="Verdana" panose="020B0604030504040204" pitchFamily="34" charset="0"/>
              <a:cs typeface="Verdana" panose="020B0604030504040204" pitchFamily="34" charset="0"/>
            </a:endParaRPr>
          </a:p>
        </p:txBody>
      </p:sp>
      <p:pic>
        <p:nvPicPr>
          <p:cNvPr id="2" name="Picture 1">
            <a:extLst>
              <a:ext uri="{FF2B5EF4-FFF2-40B4-BE49-F238E27FC236}">
                <a16:creationId xmlns:a16="http://schemas.microsoft.com/office/drawing/2014/main" id="{CDFF942C-0848-E2EF-92ED-695D134CD667}"/>
              </a:ext>
            </a:extLst>
          </p:cNvPr>
          <p:cNvPicPr>
            <a:picLocks noChangeAspect="1"/>
          </p:cNvPicPr>
          <p:nvPr/>
        </p:nvPicPr>
        <p:blipFill>
          <a:blip r:embed="rId3"/>
          <a:srcRect/>
          <a:stretch/>
        </p:blipFill>
        <p:spPr>
          <a:xfrm>
            <a:off x="5940179" y="1600485"/>
            <a:ext cx="6095486" cy="3697262"/>
          </a:xfrm>
          <a:prstGeom prst="rect">
            <a:avLst/>
          </a:prstGeom>
        </p:spPr>
      </p:pic>
      <p:sp>
        <p:nvSpPr>
          <p:cNvPr id="7" name="TextBox 6">
            <a:extLst>
              <a:ext uri="{FF2B5EF4-FFF2-40B4-BE49-F238E27FC236}">
                <a16:creationId xmlns:a16="http://schemas.microsoft.com/office/drawing/2014/main" id="{82664C00-1294-75F5-E589-81ADA43B795C}"/>
              </a:ext>
            </a:extLst>
          </p:cNvPr>
          <p:cNvSpPr txBox="1"/>
          <p:nvPr/>
        </p:nvSpPr>
        <p:spPr>
          <a:xfrm>
            <a:off x="1933575" y="3449116"/>
            <a:ext cx="5790838" cy="646331"/>
          </a:xfrm>
          <a:prstGeom prst="rect">
            <a:avLst/>
          </a:prstGeom>
          <a:noFill/>
        </p:spPr>
        <p:txBody>
          <a:bodyPr wrap="square" rtlCol="0">
            <a:spAutoFit/>
          </a:bodyPr>
          <a:lstStyle/>
          <a:p>
            <a:pPr marL="285750" indent="-285750">
              <a:buFont typeface="Wingdings" pitchFamily="2" charset="2"/>
              <a:buChar char="§"/>
            </a:pPr>
            <a:r>
              <a:rPr lang="en-US" dirty="0">
                <a:effectLst/>
                <a:latin typeface="Arial" panose="020B0604020202020204" pitchFamily="34" charset="0"/>
                <a:cs typeface="Arial" panose="020B0604020202020204" pitchFamily="34" charset="0"/>
              </a:rPr>
              <a:t>Press </a:t>
            </a:r>
            <a:r>
              <a:rPr lang="en-US" b="1" dirty="0">
                <a:effectLst/>
                <a:latin typeface="Arial" panose="020B0604020202020204" pitchFamily="34" charset="0"/>
                <a:cs typeface="Arial" panose="020B0604020202020204" pitchFamily="34" charset="0"/>
              </a:rPr>
              <a:t>Change Timeout.</a:t>
            </a:r>
          </a:p>
          <a:p>
            <a:pPr marL="285750" indent="-285750">
              <a:buFont typeface="Wingdings" pitchFamily="2" charset="2"/>
              <a:buChar char="§"/>
            </a:pPr>
            <a:endParaRPr lang="en-US" b="1" dirty="0">
              <a:effectLst/>
              <a:latin typeface="Arial" panose="020B0604020202020204" pitchFamily="34" charset="0"/>
              <a:cs typeface="Arial" panose="020B0604020202020204" pitchFamily="34" charset="0"/>
            </a:endParaRPr>
          </a:p>
        </p:txBody>
      </p:sp>
      <p:sp>
        <p:nvSpPr>
          <p:cNvPr id="3" name="Slide Number Placeholder 2">
            <a:extLst>
              <a:ext uri="{FF2B5EF4-FFF2-40B4-BE49-F238E27FC236}">
                <a16:creationId xmlns:a16="http://schemas.microsoft.com/office/drawing/2014/main" id="{5323603D-D8E9-D6CB-CC3D-D3BF026ABA87}"/>
              </a:ext>
            </a:extLst>
          </p:cNvPr>
          <p:cNvSpPr>
            <a:spLocks noGrp="1"/>
          </p:cNvSpPr>
          <p:nvPr>
            <p:ph type="sldNum" sz="quarter" idx="12"/>
          </p:nvPr>
        </p:nvSpPr>
        <p:spPr/>
        <p:txBody>
          <a:bodyPr/>
          <a:lstStyle/>
          <a:p>
            <a:fld id="{E978D400-3AD1-5849-ABFC-8F9AFA5999A3}" type="slidenum">
              <a:rPr lang="en-US" smtClean="0"/>
              <a:t>90</a:t>
            </a:fld>
            <a:endParaRPr lang="en-US"/>
          </a:p>
        </p:txBody>
      </p:sp>
    </p:spTree>
    <p:extLst>
      <p:ext uri="{BB962C8B-B14F-4D97-AF65-F5344CB8AC3E}">
        <p14:creationId xmlns:p14="http://schemas.microsoft.com/office/powerpoint/2010/main" val="3471721696"/>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0663A1-473B-7091-D59E-57CCAA7B01EB}"/>
            </a:ext>
          </a:extLst>
        </p:cNvPr>
        <p:cNvGrpSpPr/>
        <p:nvPr/>
      </p:nvGrpSpPr>
      <p:grpSpPr>
        <a:xfrm>
          <a:off x="0" y="0"/>
          <a:ext cx="0" cy="0"/>
          <a:chOff x="0" y="0"/>
          <a:chExt cx="0" cy="0"/>
        </a:xfrm>
      </p:grpSpPr>
      <p:sp>
        <p:nvSpPr>
          <p:cNvPr id="5" name="Rectangle 2">
            <a:extLst>
              <a:ext uri="{FF2B5EF4-FFF2-40B4-BE49-F238E27FC236}">
                <a16:creationId xmlns:a16="http://schemas.microsoft.com/office/drawing/2014/main" id="{C8B7212B-8ED4-21B1-4DEE-9DED3D042865}"/>
              </a:ext>
            </a:extLst>
          </p:cNvPr>
          <p:cNvSpPr txBox="1">
            <a:spLocks noChangeArrowheads="1"/>
          </p:cNvSpPr>
          <p:nvPr/>
        </p:nvSpPr>
        <p:spPr>
          <a:xfrm>
            <a:off x="2209800" y="426309"/>
            <a:ext cx="7772400" cy="685800"/>
          </a:xfrm>
          <a:prstGeom prst="rect">
            <a:avLst/>
          </a:prstGeom>
        </p:spPr>
        <p:txBody>
          <a:bodyPr vert="horz" lIns="91440" tIns="45720" rIns="91440" bIns="45720" rtlCol="0" anchor="ctr">
            <a:normAutofit fontScale="8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latin typeface="Verdana" panose="020B0604030504040204" pitchFamily="34" charset="0"/>
                <a:ea typeface="Verdana" panose="020B0604030504040204" pitchFamily="34" charset="0"/>
                <a:cs typeface="Verdana" panose="020B0604030504040204" pitchFamily="34" charset="0"/>
              </a:rPr>
              <a:t>Setting the  Timeout (cont’d)</a:t>
            </a:r>
            <a:endParaRPr lang="en-US" b="1" i="1" dirty="0">
              <a:latin typeface="Verdana" panose="020B0604030504040204" pitchFamily="34" charset="0"/>
              <a:ea typeface="Verdana" panose="020B0604030504040204" pitchFamily="34" charset="0"/>
              <a:cs typeface="Verdana" panose="020B0604030504040204" pitchFamily="34" charset="0"/>
            </a:endParaRPr>
          </a:p>
        </p:txBody>
      </p:sp>
      <p:pic>
        <p:nvPicPr>
          <p:cNvPr id="2" name="Picture 1">
            <a:extLst>
              <a:ext uri="{FF2B5EF4-FFF2-40B4-BE49-F238E27FC236}">
                <a16:creationId xmlns:a16="http://schemas.microsoft.com/office/drawing/2014/main" id="{EEE60531-8552-1105-F45D-0648C9182F37}"/>
              </a:ext>
            </a:extLst>
          </p:cNvPr>
          <p:cNvPicPr>
            <a:picLocks noChangeAspect="1"/>
          </p:cNvPicPr>
          <p:nvPr/>
        </p:nvPicPr>
        <p:blipFill>
          <a:blip r:embed="rId3"/>
          <a:srcRect/>
          <a:stretch/>
        </p:blipFill>
        <p:spPr>
          <a:xfrm>
            <a:off x="5940179" y="1603206"/>
            <a:ext cx="6095486" cy="3691819"/>
          </a:xfrm>
          <a:prstGeom prst="rect">
            <a:avLst/>
          </a:prstGeom>
        </p:spPr>
      </p:pic>
      <p:sp>
        <p:nvSpPr>
          <p:cNvPr id="7" name="TextBox 6">
            <a:extLst>
              <a:ext uri="{FF2B5EF4-FFF2-40B4-BE49-F238E27FC236}">
                <a16:creationId xmlns:a16="http://schemas.microsoft.com/office/drawing/2014/main" id="{A794CEAD-B79F-6953-D85B-1E1BA14D1C73}"/>
              </a:ext>
            </a:extLst>
          </p:cNvPr>
          <p:cNvSpPr txBox="1"/>
          <p:nvPr/>
        </p:nvSpPr>
        <p:spPr>
          <a:xfrm>
            <a:off x="149341" y="2782669"/>
            <a:ext cx="5790838" cy="2308324"/>
          </a:xfrm>
          <a:prstGeom prst="rect">
            <a:avLst/>
          </a:prstGeom>
          <a:noFill/>
        </p:spPr>
        <p:txBody>
          <a:bodyPr wrap="square" rtlCol="0">
            <a:spAutoFit/>
          </a:bodyPr>
          <a:lstStyle/>
          <a:p>
            <a:pPr marL="285750" indent="-285750">
              <a:buFont typeface="Wingdings" pitchFamily="2" charset="2"/>
              <a:buChar char="§"/>
            </a:pPr>
            <a:r>
              <a:rPr lang="en-US" dirty="0">
                <a:effectLst/>
                <a:latin typeface="Arial" panose="020B0604020202020204" pitchFamily="34" charset="0"/>
                <a:cs typeface="Arial" panose="020B0604020202020204" pitchFamily="34" charset="0"/>
              </a:rPr>
              <a:t>A number pad appears. Type in a new value (1-240 minutes).</a:t>
            </a:r>
          </a:p>
          <a:p>
            <a:pPr marL="285750" indent="-285750">
              <a:buFont typeface="Wingdings" pitchFamily="2" charset="2"/>
              <a:buChar char="§"/>
            </a:pPr>
            <a:r>
              <a:rPr lang="en-US" dirty="0">
                <a:latin typeface="Arial" panose="020B0604020202020204" pitchFamily="34" charset="0"/>
                <a:cs typeface="Arial" panose="020B0604020202020204" pitchFamily="34" charset="0"/>
              </a:rPr>
              <a:t>Press </a:t>
            </a:r>
            <a:r>
              <a:rPr lang="en-US" b="1" dirty="0">
                <a:latin typeface="Arial" panose="020B0604020202020204" pitchFamily="34" charset="0"/>
                <a:cs typeface="Arial" panose="020B0604020202020204" pitchFamily="34" charset="0"/>
              </a:rPr>
              <a:t>Enter</a:t>
            </a:r>
            <a:r>
              <a:rPr lang="en-US" dirty="0">
                <a:latin typeface="Arial" panose="020B0604020202020204" pitchFamily="34" charset="0"/>
                <a:cs typeface="Arial" panose="020B0604020202020204" pitchFamily="34" charset="0"/>
              </a:rPr>
              <a:t> to save the parameter.</a:t>
            </a:r>
          </a:p>
          <a:p>
            <a:pPr marL="285750" indent="-285750">
              <a:buFont typeface="Wingdings" pitchFamily="2" charset="2"/>
              <a:buChar char="§"/>
            </a:pPr>
            <a:endParaRPr lang="en-US" dirty="0">
              <a:effectLst/>
              <a:latin typeface="Arial" panose="020B0604020202020204" pitchFamily="34" charset="0"/>
              <a:cs typeface="Arial" panose="020B0604020202020204" pitchFamily="34" charset="0"/>
            </a:endParaRPr>
          </a:p>
          <a:p>
            <a:pPr marL="285750" indent="-285750">
              <a:buFont typeface="Wingdings" pitchFamily="2" charset="2"/>
              <a:buChar char="§"/>
            </a:pPr>
            <a:r>
              <a:rPr lang="en-US" dirty="0">
                <a:effectLst/>
                <a:latin typeface="Arial" panose="020B0604020202020204" pitchFamily="34" charset="0"/>
                <a:cs typeface="Arial" panose="020B0604020202020204" pitchFamily="34" charset="0"/>
              </a:rPr>
              <a:t>Press the arro</a:t>
            </a:r>
            <a:r>
              <a:rPr lang="en-US" dirty="0">
                <a:latin typeface="Arial" panose="020B0604020202020204" pitchFamily="34" charset="0"/>
                <a:cs typeface="Arial" panose="020B0604020202020204" pitchFamily="34" charset="0"/>
              </a:rPr>
              <a:t>w icon in the upper left corner of the screen or the home icon in the upper right corner of the screen to return to normal operation.</a:t>
            </a:r>
            <a:endParaRPr lang="en-US" dirty="0">
              <a:effectLst/>
              <a:latin typeface="Arial" panose="020B0604020202020204" pitchFamily="34" charset="0"/>
              <a:cs typeface="Arial" panose="020B0604020202020204" pitchFamily="34" charset="0"/>
            </a:endParaRPr>
          </a:p>
          <a:p>
            <a:pPr marL="285750" indent="-285750">
              <a:buFont typeface="Wingdings" pitchFamily="2" charset="2"/>
              <a:buChar char="§"/>
            </a:pPr>
            <a:endParaRPr lang="en-US" b="1" dirty="0">
              <a:effectLst/>
              <a:latin typeface="Arial" panose="020B0604020202020204" pitchFamily="34" charset="0"/>
              <a:cs typeface="Arial" panose="020B0604020202020204" pitchFamily="34" charset="0"/>
            </a:endParaRPr>
          </a:p>
        </p:txBody>
      </p:sp>
      <p:sp>
        <p:nvSpPr>
          <p:cNvPr id="3" name="Slide Number Placeholder 2">
            <a:extLst>
              <a:ext uri="{FF2B5EF4-FFF2-40B4-BE49-F238E27FC236}">
                <a16:creationId xmlns:a16="http://schemas.microsoft.com/office/drawing/2014/main" id="{06C7BFA5-FE19-B378-9F57-3312B7E7AF7E}"/>
              </a:ext>
            </a:extLst>
          </p:cNvPr>
          <p:cNvSpPr>
            <a:spLocks noGrp="1"/>
          </p:cNvSpPr>
          <p:nvPr>
            <p:ph type="sldNum" sz="quarter" idx="12"/>
          </p:nvPr>
        </p:nvSpPr>
        <p:spPr/>
        <p:txBody>
          <a:bodyPr/>
          <a:lstStyle/>
          <a:p>
            <a:fld id="{E978D400-3AD1-5849-ABFC-8F9AFA5999A3}" type="slidenum">
              <a:rPr lang="en-US" smtClean="0"/>
              <a:t>91</a:t>
            </a:fld>
            <a:endParaRPr lang="en-US"/>
          </a:p>
        </p:txBody>
      </p:sp>
    </p:spTree>
    <p:extLst>
      <p:ext uri="{BB962C8B-B14F-4D97-AF65-F5344CB8AC3E}">
        <p14:creationId xmlns:p14="http://schemas.microsoft.com/office/powerpoint/2010/main" val="207395692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0AEBED-9360-5643-F8FF-CE4805B4CC32}"/>
            </a:ext>
          </a:extLst>
        </p:cNvPr>
        <p:cNvGrpSpPr/>
        <p:nvPr/>
      </p:nvGrpSpPr>
      <p:grpSpPr>
        <a:xfrm>
          <a:off x="0" y="0"/>
          <a:ext cx="0" cy="0"/>
          <a:chOff x="0" y="0"/>
          <a:chExt cx="0" cy="0"/>
        </a:xfrm>
      </p:grpSpPr>
      <p:sp>
        <p:nvSpPr>
          <p:cNvPr id="5" name="Rectangle 2">
            <a:extLst>
              <a:ext uri="{FF2B5EF4-FFF2-40B4-BE49-F238E27FC236}">
                <a16:creationId xmlns:a16="http://schemas.microsoft.com/office/drawing/2014/main" id="{F332ACD5-3451-DC67-232A-75090E1EC33D}"/>
              </a:ext>
            </a:extLst>
          </p:cNvPr>
          <p:cNvSpPr txBox="1">
            <a:spLocks noChangeArrowheads="1"/>
          </p:cNvSpPr>
          <p:nvPr/>
        </p:nvSpPr>
        <p:spPr>
          <a:xfrm>
            <a:off x="598309" y="426309"/>
            <a:ext cx="10735734" cy="685800"/>
          </a:xfrm>
          <a:prstGeom prst="rect">
            <a:avLst/>
          </a:prstGeom>
        </p:spPr>
        <p:txBody>
          <a:bodyPr vert="horz" lIns="91440" tIns="45720" rIns="91440" bIns="45720" rtlCol="0" anchor="ctr">
            <a:normAutofit fontScale="8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latin typeface="Verdana" panose="020B0604030504040204" pitchFamily="34" charset="0"/>
                <a:ea typeface="Verdana" panose="020B0604030504040204" pitchFamily="34" charset="0"/>
                <a:cs typeface="Verdana" panose="020B0604030504040204" pitchFamily="34" charset="0"/>
              </a:rPr>
              <a:t>Changing the Install &amp; Calibration Dates</a:t>
            </a:r>
            <a:endParaRPr lang="en-US" b="1" i="1" dirty="0">
              <a:latin typeface="Verdana" panose="020B0604030504040204" pitchFamily="34" charset="0"/>
              <a:ea typeface="Verdana" panose="020B0604030504040204" pitchFamily="34" charset="0"/>
              <a:cs typeface="Verdana" panose="020B0604030504040204" pitchFamily="34" charset="0"/>
            </a:endParaRPr>
          </a:p>
        </p:txBody>
      </p:sp>
      <p:pic>
        <p:nvPicPr>
          <p:cNvPr id="2" name="Picture 1">
            <a:extLst>
              <a:ext uri="{FF2B5EF4-FFF2-40B4-BE49-F238E27FC236}">
                <a16:creationId xmlns:a16="http://schemas.microsoft.com/office/drawing/2014/main" id="{B4D2367F-47B9-9F0C-F7E0-A4B49607563C}"/>
              </a:ext>
            </a:extLst>
          </p:cNvPr>
          <p:cNvPicPr>
            <a:picLocks noChangeAspect="1"/>
          </p:cNvPicPr>
          <p:nvPr/>
        </p:nvPicPr>
        <p:blipFill>
          <a:blip r:embed="rId3"/>
          <a:srcRect/>
          <a:stretch/>
        </p:blipFill>
        <p:spPr>
          <a:xfrm>
            <a:off x="5936848" y="1600485"/>
            <a:ext cx="6102148" cy="3697262"/>
          </a:xfrm>
          <a:prstGeom prst="rect">
            <a:avLst/>
          </a:prstGeom>
        </p:spPr>
      </p:pic>
      <p:sp>
        <p:nvSpPr>
          <p:cNvPr id="7" name="TextBox 6">
            <a:extLst>
              <a:ext uri="{FF2B5EF4-FFF2-40B4-BE49-F238E27FC236}">
                <a16:creationId xmlns:a16="http://schemas.microsoft.com/office/drawing/2014/main" id="{4D34C3E8-C78A-A7C0-FF23-D0C92C6ADCBF}"/>
              </a:ext>
            </a:extLst>
          </p:cNvPr>
          <p:cNvSpPr txBox="1"/>
          <p:nvPr/>
        </p:nvSpPr>
        <p:spPr>
          <a:xfrm>
            <a:off x="0" y="2529125"/>
            <a:ext cx="5790838" cy="1477328"/>
          </a:xfrm>
          <a:prstGeom prst="rect">
            <a:avLst/>
          </a:prstGeom>
          <a:noFill/>
        </p:spPr>
        <p:txBody>
          <a:bodyPr wrap="square" rtlCol="0">
            <a:spAutoFit/>
          </a:bodyPr>
          <a:lstStyle/>
          <a:p>
            <a:pPr marL="285750" indent="-285750">
              <a:buFont typeface="Wingdings" pitchFamily="2" charset="2"/>
              <a:buChar char="§"/>
            </a:pPr>
            <a:r>
              <a:rPr lang="en-US" dirty="0">
                <a:effectLst/>
                <a:latin typeface="Arial" panose="020B0604020202020204" pitchFamily="34" charset="0"/>
                <a:cs typeface="Arial" panose="020B0604020202020204" pitchFamily="34" charset="0"/>
              </a:rPr>
              <a:t>While in normal operation, press </a:t>
            </a:r>
            <a:r>
              <a:rPr lang="en-US" b="1" dirty="0">
                <a:effectLst/>
                <a:latin typeface="Arial" panose="020B0604020202020204" pitchFamily="34" charset="0"/>
                <a:cs typeface="Arial" panose="020B0604020202020204" pitchFamily="34" charset="0"/>
              </a:rPr>
              <a:t>Calibrate.</a:t>
            </a:r>
          </a:p>
          <a:p>
            <a:pPr marL="285750" indent="-285750">
              <a:buFont typeface="Wingdings" pitchFamily="2" charset="2"/>
              <a:buChar char="§"/>
            </a:pPr>
            <a:r>
              <a:rPr lang="en-US" dirty="0">
                <a:effectLst/>
                <a:latin typeface="Arial" panose="020B0604020202020204" pitchFamily="34" charset="0"/>
                <a:cs typeface="Arial" panose="020B0604020202020204" pitchFamily="34" charset="0"/>
              </a:rPr>
              <a:t>If a password is enabled for Calibration Mode, use the keypad to enter the password. The default password is </a:t>
            </a:r>
            <a:r>
              <a:rPr lang="en-US" b="1" dirty="0">
                <a:effectLst/>
                <a:latin typeface="Arial" panose="020B0604020202020204" pitchFamily="34" charset="0"/>
                <a:cs typeface="Arial" panose="020B0604020202020204" pitchFamily="34" charset="0"/>
              </a:rPr>
              <a:t>1234</a:t>
            </a:r>
            <a:r>
              <a:rPr lang="en-US" dirty="0">
                <a:effectLst/>
                <a:latin typeface="Arial" panose="020B0604020202020204" pitchFamily="34" charset="0"/>
                <a:cs typeface="Arial" panose="020B0604020202020204" pitchFamily="34" charset="0"/>
              </a:rPr>
              <a:t>.</a:t>
            </a:r>
          </a:p>
          <a:p>
            <a:pPr marL="285750" indent="-285750">
              <a:buFont typeface="Wingdings" pitchFamily="2" charset="2"/>
              <a:buChar char="§"/>
            </a:pPr>
            <a:endParaRPr lang="en-US" b="1" dirty="0">
              <a:effectLst/>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A7F2A7D3-532E-A3AF-DF2A-31126616D134}"/>
              </a:ext>
            </a:extLst>
          </p:cNvPr>
          <p:cNvSpPr txBox="1"/>
          <p:nvPr/>
        </p:nvSpPr>
        <p:spPr>
          <a:xfrm>
            <a:off x="0" y="5304300"/>
            <a:ext cx="12192000" cy="1815882"/>
          </a:xfrm>
          <a:prstGeom prst="rect">
            <a:avLst/>
          </a:prstGeom>
          <a:noFill/>
        </p:spPr>
        <p:txBody>
          <a:bodyPr wrap="square" rtlCol="0">
            <a:spAutoFit/>
          </a:bodyPr>
          <a:lstStyle/>
          <a:p>
            <a:pPr>
              <a:buNone/>
            </a:pPr>
            <a:r>
              <a:rPr lang="en-US" sz="1400" dirty="0">
                <a:effectLst/>
                <a:latin typeface="Arial" panose="020B0604020202020204" pitchFamily="34" charset="0"/>
                <a:cs typeface="Arial" panose="020B0604020202020204" pitchFamily="34" charset="0"/>
              </a:rPr>
              <a:t>Each Channel’s sensor installation and calibration dates are updated automatically but can also be changed manually.</a:t>
            </a:r>
            <a:br>
              <a:rPr lang="en-US" sz="1400" dirty="0">
                <a:effectLst/>
                <a:latin typeface="Arial" panose="020B0604020202020204" pitchFamily="34" charset="0"/>
                <a:cs typeface="Arial" panose="020B0604020202020204" pitchFamily="34" charset="0"/>
              </a:rPr>
            </a:br>
            <a:endParaRPr lang="en-US" sz="1400" b="1" dirty="0">
              <a:effectLst/>
              <a:latin typeface="Arial" panose="020B0604020202020204" pitchFamily="34" charset="0"/>
              <a:cs typeface="Arial" panose="020B0604020202020204" pitchFamily="34" charset="0"/>
            </a:endParaRPr>
          </a:p>
          <a:p>
            <a:pPr>
              <a:buNone/>
            </a:pPr>
            <a:r>
              <a:rPr lang="en-US" sz="1400" b="1" dirty="0">
                <a:latin typeface="Arial" panose="020B0604020202020204" pitchFamily="34" charset="0"/>
                <a:cs typeface="Arial" panose="020B0604020202020204" pitchFamily="34" charset="0"/>
              </a:rPr>
              <a:t>Installation Date: </a:t>
            </a:r>
            <a:r>
              <a:rPr lang="en-US" sz="1400" dirty="0">
                <a:latin typeface="Arial" panose="020B0604020202020204" pitchFamily="34" charset="0"/>
                <a:cs typeface="Arial" panose="020B0604020202020204" pitchFamily="34" charset="0"/>
              </a:rPr>
              <a:t>The installation date is automatically saved when a channel is created and is updated when the channel’s head type or gas/range are  </a:t>
            </a:r>
            <a:br>
              <a:rPr lang="en-US" sz="1400" dirty="0">
                <a:latin typeface="Arial" panose="020B0604020202020204" pitchFamily="34" charset="0"/>
                <a:cs typeface="Arial" panose="020B0604020202020204" pitchFamily="34" charset="0"/>
              </a:rPr>
            </a:br>
            <a:r>
              <a:rPr lang="en-US" sz="1400" dirty="0">
                <a:latin typeface="Arial" panose="020B0604020202020204" pitchFamily="34" charset="0"/>
                <a:cs typeface="Arial" panose="020B0604020202020204" pitchFamily="34" charset="0"/>
              </a:rPr>
              <a:t>                              changed.</a:t>
            </a:r>
          </a:p>
          <a:p>
            <a:pPr>
              <a:buNone/>
            </a:pPr>
            <a:r>
              <a:rPr lang="en-US" sz="1400" b="1" dirty="0">
                <a:latin typeface="Arial" panose="020B0604020202020204" pitchFamily="34" charset="0"/>
                <a:cs typeface="Arial" panose="020B0604020202020204" pitchFamily="34" charset="0"/>
              </a:rPr>
              <a:t>Calibration Date: </a:t>
            </a:r>
            <a:r>
              <a:rPr lang="en-US" sz="1400" dirty="0">
                <a:latin typeface="Arial" panose="020B0604020202020204" pitchFamily="34" charset="0"/>
                <a:cs typeface="Arial" panose="020B0604020202020204" pitchFamily="34" charset="0"/>
              </a:rPr>
              <a:t>The calibration date is automatically saved when exiting Calibration Mode after performing a complete calibration (fresh air adjust and </a:t>
            </a:r>
            <a:br>
              <a:rPr lang="en-US" sz="1400" dirty="0">
                <a:latin typeface="Arial" panose="020B0604020202020204" pitchFamily="34" charset="0"/>
                <a:cs typeface="Arial" panose="020B0604020202020204" pitchFamily="34" charset="0"/>
              </a:rPr>
            </a:br>
            <a:r>
              <a:rPr lang="en-US" sz="1400" dirty="0">
                <a:latin typeface="Arial" panose="020B0604020202020204" pitchFamily="34" charset="0"/>
                <a:cs typeface="Arial" panose="020B0604020202020204" pitchFamily="34" charset="0"/>
              </a:rPr>
              <a:t>                              gas adjust)</a:t>
            </a:r>
          </a:p>
          <a:p>
            <a:pPr>
              <a:buNone/>
            </a:pPr>
            <a:endParaRPr lang="en-US" sz="1400" dirty="0">
              <a:effectLst/>
              <a:latin typeface="Arial" panose="020B0604020202020204" pitchFamily="34" charset="0"/>
              <a:cs typeface="Arial" panose="020B0604020202020204" pitchFamily="34" charset="0"/>
            </a:endParaRPr>
          </a:p>
          <a:p>
            <a:endParaRPr lang="en-US" sz="1400" dirty="0">
              <a:effectLst/>
              <a:latin typeface="Arial" panose="020B0604020202020204" pitchFamily="34" charset="0"/>
              <a:cs typeface="Arial" panose="020B0604020202020204" pitchFamily="34" charset="0"/>
            </a:endParaRPr>
          </a:p>
        </p:txBody>
      </p:sp>
      <p:sp>
        <p:nvSpPr>
          <p:cNvPr id="3" name="Slide Number Placeholder 2">
            <a:extLst>
              <a:ext uri="{FF2B5EF4-FFF2-40B4-BE49-F238E27FC236}">
                <a16:creationId xmlns:a16="http://schemas.microsoft.com/office/drawing/2014/main" id="{9A7C43C3-3C20-6658-DC7F-E084A4419082}"/>
              </a:ext>
            </a:extLst>
          </p:cNvPr>
          <p:cNvSpPr>
            <a:spLocks noGrp="1"/>
          </p:cNvSpPr>
          <p:nvPr>
            <p:ph type="sldNum" sz="quarter" idx="12"/>
          </p:nvPr>
        </p:nvSpPr>
        <p:spPr/>
        <p:txBody>
          <a:bodyPr/>
          <a:lstStyle/>
          <a:p>
            <a:fld id="{E978D400-3AD1-5849-ABFC-8F9AFA5999A3}" type="slidenum">
              <a:rPr lang="en-US" smtClean="0"/>
              <a:t>92</a:t>
            </a:fld>
            <a:endParaRPr lang="en-US"/>
          </a:p>
        </p:txBody>
      </p:sp>
    </p:spTree>
    <p:extLst>
      <p:ext uri="{BB962C8B-B14F-4D97-AF65-F5344CB8AC3E}">
        <p14:creationId xmlns:p14="http://schemas.microsoft.com/office/powerpoint/2010/main" val="2794093089"/>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D6D956-3026-714A-66C2-CB782DDF161A}"/>
            </a:ext>
          </a:extLst>
        </p:cNvPr>
        <p:cNvGrpSpPr/>
        <p:nvPr/>
      </p:nvGrpSpPr>
      <p:grpSpPr>
        <a:xfrm>
          <a:off x="0" y="0"/>
          <a:ext cx="0" cy="0"/>
          <a:chOff x="0" y="0"/>
          <a:chExt cx="0" cy="0"/>
        </a:xfrm>
      </p:grpSpPr>
      <p:sp>
        <p:nvSpPr>
          <p:cNvPr id="5" name="Rectangle 2">
            <a:extLst>
              <a:ext uri="{FF2B5EF4-FFF2-40B4-BE49-F238E27FC236}">
                <a16:creationId xmlns:a16="http://schemas.microsoft.com/office/drawing/2014/main" id="{41B25C53-EB96-A1F5-463F-4762E1F656C9}"/>
              </a:ext>
            </a:extLst>
          </p:cNvPr>
          <p:cNvSpPr txBox="1">
            <a:spLocks noChangeArrowheads="1"/>
          </p:cNvSpPr>
          <p:nvPr/>
        </p:nvSpPr>
        <p:spPr>
          <a:xfrm>
            <a:off x="598309" y="426309"/>
            <a:ext cx="10735734" cy="685800"/>
          </a:xfrm>
          <a:prstGeom prst="rect">
            <a:avLst/>
          </a:prstGeom>
        </p:spPr>
        <p:txBody>
          <a:bodyPr vert="horz" lIns="91440" tIns="45720" rIns="91440" bIns="45720" rtlCol="0" anchor="ctr">
            <a:normAutofit fontScale="67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latin typeface="Verdana" panose="020B0604030504040204" pitchFamily="34" charset="0"/>
                <a:ea typeface="Verdana" panose="020B0604030504040204" pitchFamily="34" charset="0"/>
                <a:cs typeface="Verdana" panose="020B0604030504040204" pitchFamily="34" charset="0"/>
              </a:rPr>
              <a:t>Changing the Install &amp; Calibration Dates (cont’d)</a:t>
            </a:r>
            <a:endParaRPr lang="en-US" b="1" i="1" dirty="0">
              <a:latin typeface="Verdana" panose="020B0604030504040204" pitchFamily="34" charset="0"/>
              <a:ea typeface="Verdana" panose="020B0604030504040204" pitchFamily="34" charset="0"/>
              <a:cs typeface="Verdana" panose="020B0604030504040204" pitchFamily="34" charset="0"/>
            </a:endParaRPr>
          </a:p>
        </p:txBody>
      </p:sp>
      <p:pic>
        <p:nvPicPr>
          <p:cNvPr id="2" name="Picture 1">
            <a:extLst>
              <a:ext uri="{FF2B5EF4-FFF2-40B4-BE49-F238E27FC236}">
                <a16:creationId xmlns:a16="http://schemas.microsoft.com/office/drawing/2014/main" id="{A714D104-050B-A212-A3CB-6C58F670F066}"/>
              </a:ext>
            </a:extLst>
          </p:cNvPr>
          <p:cNvPicPr>
            <a:picLocks noChangeAspect="1"/>
          </p:cNvPicPr>
          <p:nvPr/>
        </p:nvPicPr>
        <p:blipFill>
          <a:blip r:embed="rId3"/>
          <a:srcRect/>
          <a:stretch/>
        </p:blipFill>
        <p:spPr>
          <a:xfrm>
            <a:off x="5936848" y="1603895"/>
            <a:ext cx="6102148" cy="3690441"/>
          </a:xfrm>
          <a:prstGeom prst="rect">
            <a:avLst/>
          </a:prstGeom>
        </p:spPr>
      </p:pic>
      <p:sp>
        <p:nvSpPr>
          <p:cNvPr id="7" name="TextBox 6">
            <a:extLst>
              <a:ext uri="{FF2B5EF4-FFF2-40B4-BE49-F238E27FC236}">
                <a16:creationId xmlns:a16="http://schemas.microsoft.com/office/drawing/2014/main" id="{B275FE0A-6106-D833-FFB7-69CF6DBFE752}"/>
              </a:ext>
            </a:extLst>
          </p:cNvPr>
          <p:cNvSpPr txBox="1"/>
          <p:nvPr/>
        </p:nvSpPr>
        <p:spPr>
          <a:xfrm>
            <a:off x="2314575" y="3449115"/>
            <a:ext cx="5790838" cy="646331"/>
          </a:xfrm>
          <a:prstGeom prst="rect">
            <a:avLst/>
          </a:prstGeom>
          <a:noFill/>
        </p:spPr>
        <p:txBody>
          <a:bodyPr wrap="square" rtlCol="0">
            <a:spAutoFit/>
          </a:bodyPr>
          <a:lstStyle/>
          <a:p>
            <a:pPr marL="285750" indent="-285750">
              <a:buFont typeface="Wingdings" pitchFamily="2" charset="2"/>
              <a:buChar char="§"/>
            </a:pPr>
            <a:r>
              <a:rPr lang="en-US" dirty="0">
                <a:effectLst/>
                <a:latin typeface="Arial" panose="020B0604020202020204" pitchFamily="34" charset="0"/>
                <a:cs typeface="Arial" panose="020B0604020202020204" pitchFamily="34" charset="0"/>
              </a:rPr>
              <a:t>Press </a:t>
            </a:r>
            <a:r>
              <a:rPr lang="en-US" b="1" dirty="0">
                <a:effectLst/>
                <a:latin typeface="Arial" panose="020B0604020202020204" pitchFamily="34" charset="0"/>
                <a:cs typeface="Arial" panose="020B0604020202020204" pitchFamily="34" charset="0"/>
              </a:rPr>
              <a:t>Install Dates.</a:t>
            </a:r>
          </a:p>
          <a:p>
            <a:pPr marL="285750" indent="-285750">
              <a:buFont typeface="Wingdings" pitchFamily="2" charset="2"/>
              <a:buChar char="§"/>
            </a:pPr>
            <a:endParaRPr lang="en-US" b="1" dirty="0">
              <a:effectLst/>
              <a:latin typeface="Arial" panose="020B0604020202020204" pitchFamily="34" charset="0"/>
              <a:cs typeface="Arial" panose="020B0604020202020204" pitchFamily="34" charset="0"/>
            </a:endParaRPr>
          </a:p>
        </p:txBody>
      </p:sp>
      <p:sp>
        <p:nvSpPr>
          <p:cNvPr id="3" name="Slide Number Placeholder 2">
            <a:extLst>
              <a:ext uri="{FF2B5EF4-FFF2-40B4-BE49-F238E27FC236}">
                <a16:creationId xmlns:a16="http://schemas.microsoft.com/office/drawing/2014/main" id="{6026BC43-6066-E018-F403-C7CB317CCA42}"/>
              </a:ext>
            </a:extLst>
          </p:cNvPr>
          <p:cNvSpPr>
            <a:spLocks noGrp="1"/>
          </p:cNvSpPr>
          <p:nvPr>
            <p:ph type="sldNum" sz="quarter" idx="12"/>
          </p:nvPr>
        </p:nvSpPr>
        <p:spPr/>
        <p:txBody>
          <a:bodyPr/>
          <a:lstStyle/>
          <a:p>
            <a:fld id="{E978D400-3AD1-5849-ABFC-8F9AFA5999A3}" type="slidenum">
              <a:rPr lang="en-US" smtClean="0"/>
              <a:t>93</a:t>
            </a:fld>
            <a:endParaRPr lang="en-US"/>
          </a:p>
        </p:txBody>
      </p:sp>
    </p:spTree>
    <p:extLst>
      <p:ext uri="{BB962C8B-B14F-4D97-AF65-F5344CB8AC3E}">
        <p14:creationId xmlns:p14="http://schemas.microsoft.com/office/powerpoint/2010/main" val="2194757748"/>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6FE951-C2BD-FB49-82CC-B67312655EA4}"/>
            </a:ext>
          </a:extLst>
        </p:cNvPr>
        <p:cNvGrpSpPr/>
        <p:nvPr/>
      </p:nvGrpSpPr>
      <p:grpSpPr>
        <a:xfrm>
          <a:off x="0" y="0"/>
          <a:ext cx="0" cy="0"/>
          <a:chOff x="0" y="0"/>
          <a:chExt cx="0" cy="0"/>
        </a:xfrm>
      </p:grpSpPr>
      <p:sp>
        <p:nvSpPr>
          <p:cNvPr id="5" name="Rectangle 2">
            <a:extLst>
              <a:ext uri="{FF2B5EF4-FFF2-40B4-BE49-F238E27FC236}">
                <a16:creationId xmlns:a16="http://schemas.microsoft.com/office/drawing/2014/main" id="{22BE72B1-B1B9-1B1D-B8D2-55F1CCDC2A1F}"/>
              </a:ext>
            </a:extLst>
          </p:cNvPr>
          <p:cNvSpPr txBox="1">
            <a:spLocks noChangeArrowheads="1"/>
          </p:cNvSpPr>
          <p:nvPr/>
        </p:nvSpPr>
        <p:spPr>
          <a:xfrm>
            <a:off x="598309" y="426309"/>
            <a:ext cx="10735734" cy="685800"/>
          </a:xfrm>
          <a:prstGeom prst="rect">
            <a:avLst/>
          </a:prstGeom>
        </p:spPr>
        <p:txBody>
          <a:bodyPr vert="horz" lIns="91440" tIns="45720" rIns="91440" bIns="45720" rtlCol="0" anchor="ctr">
            <a:normAutofit fontScale="67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latin typeface="Verdana" panose="020B0604030504040204" pitchFamily="34" charset="0"/>
                <a:ea typeface="Verdana" panose="020B0604030504040204" pitchFamily="34" charset="0"/>
                <a:cs typeface="Verdana" panose="020B0604030504040204" pitchFamily="34" charset="0"/>
              </a:rPr>
              <a:t>Changing the Install &amp; Calibration Dates (cont’d)</a:t>
            </a:r>
            <a:endParaRPr lang="en-US" b="1" i="1" dirty="0">
              <a:latin typeface="Verdana" panose="020B0604030504040204" pitchFamily="34" charset="0"/>
              <a:ea typeface="Verdana" panose="020B0604030504040204" pitchFamily="34" charset="0"/>
              <a:cs typeface="Verdana" panose="020B0604030504040204" pitchFamily="34" charset="0"/>
            </a:endParaRPr>
          </a:p>
        </p:txBody>
      </p:sp>
      <p:pic>
        <p:nvPicPr>
          <p:cNvPr id="2" name="Picture 1">
            <a:extLst>
              <a:ext uri="{FF2B5EF4-FFF2-40B4-BE49-F238E27FC236}">
                <a16:creationId xmlns:a16="http://schemas.microsoft.com/office/drawing/2014/main" id="{E9EEA686-8892-43D9-5281-73FEA9938FF4}"/>
              </a:ext>
            </a:extLst>
          </p:cNvPr>
          <p:cNvPicPr>
            <a:picLocks noChangeAspect="1"/>
          </p:cNvPicPr>
          <p:nvPr/>
        </p:nvPicPr>
        <p:blipFill>
          <a:blip r:embed="rId3"/>
          <a:srcRect/>
          <a:stretch/>
        </p:blipFill>
        <p:spPr>
          <a:xfrm>
            <a:off x="5940161" y="1603895"/>
            <a:ext cx="6095521" cy="3690441"/>
          </a:xfrm>
          <a:prstGeom prst="rect">
            <a:avLst/>
          </a:prstGeom>
        </p:spPr>
      </p:pic>
      <p:sp>
        <p:nvSpPr>
          <p:cNvPr id="7" name="TextBox 6">
            <a:extLst>
              <a:ext uri="{FF2B5EF4-FFF2-40B4-BE49-F238E27FC236}">
                <a16:creationId xmlns:a16="http://schemas.microsoft.com/office/drawing/2014/main" id="{C65E8846-104D-3094-C741-6CCE14B61B3D}"/>
              </a:ext>
            </a:extLst>
          </p:cNvPr>
          <p:cNvSpPr txBox="1"/>
          <p:nvPr/>
        </p:nvSpPr>
        <p:spPr>
          <a:xfrm>
            <a:off x="175338" y="3450180"/>
            <a:ext cx="5790838" cy="923330"/>
          </a:xfrm>
          <a:prstGeom prst="rect">
            <a:avLst/>
          </a:prstGeom>
          <a:noFill/>
        </p:spPr>
        <p:txBody>
          <a:bodyPr wrap="square" rtlCol="0">
            <a:spAutoFit/>
          </a:bodyPr>
          <a:lstStyle/>
          <a:p>
            <a:pPr marL="285750" indent="-285750">
              <a:buFont typeface="Wingdings" pitchFamily="2" charset="2"/>
              <a:buChar char="§"/>
            </a:pPr>
            <a:r>
              <a:rPr lang="en-US" dirty="0">
                <a:effectLst/>
                <a:latin typeface="Arial" panose="020B0604020202020204" pitchFamily="34" charset="0"/>
                <a:cs typeface="Arial" panose="020B0604020202020204" pitchFamily="34" charset="0"/>
              </a:rPr>
              <a:t>The install date and calibration date will be displayed for each channel.</a:t>
            </a:r>
            <a:endParaRPr lang="en-US" b="1" dirty="0">
              <a:effectLst/>
              <a:latin typeface="Arial" panose="020B0604020202020204" pitchFamily="34" charset="0"/>
              <a:cs typeface="Arial" panose="020B0604020202020204" pitchFamily="34" charset="0"/>
            </a:endParaRPr>
          </a:p>
          <a:p>
            <a:pPr marL="285750" indent="-285750">
              <a:buFont typeface="Wingdings" pitchFamily="2" charset="2"/>
              <a:buChar char="§"/>
            </a:pPr>
            <a:endParaRPr lang="en-US" b="1" dirty="0">
              <a:effectLst/>
              <a:latin typeface="Arial" panose="020B0604020202020204" pitchFamily="34" charset="0"/>
              <a:cs typeface="Arial" panose="020B0604020202020204" pitchFamily="34" charset="0"/>
            </a:endParaRPr>
          </a:p>
        </p:txBody>
      </p:sp>
      <p:sp>
        <p:nvSpPr>
          <p:cNvPr id="3" name="Slide Number Placeholder 2">
            <a:extLst>
              <a:ext uri="{FF2B5EF4-FFF2-40B4-BE49-F238E27FC236}">
                <a16:creationId xmlns:a16="http://schemas.microsoft.com/office/drawing/2014/main" id="{0FB45A98-EE24-2FC3-D3CD-833029159673}"/>
              </a:ext>
            </a:extLst>
          </p:cNvPr>
          <p:cNvSpPr>
            <a:spLocks noGrp="1"/>
          </p:cNvSpPr>
          <p:nvPr>
            <p:ph type="sldNum" sz="quarter" idx="12"/>
          </p:nvPr>
        </p:nvSpPr>
        <p:spPr/>
        <p:txBody>
          <a:bodyPr/>
          <a:lstStyle/>
          <a:p>
            <a:fld id="{E978D400-3AD1-5849-ABFC-8F9AFA5999A3}" type="slidenum">
              <a:rPr lang="en-US" smtClean="0"/>
              <a:t>94</a:t>
            </a:fld>
            <a:endParaRPr lang="en-US"/>
          </a:p>
        </p:txBody>
      </p:sp>
    </p:spTree>
    <p:extLst>
      <p:ext uri="{BB962C8B-B14F-4D97-AF65-F5344CB8AC3E}">
        <p14:creationId xmlns:p14="http://schemas.microsoft.com/office/powerpoint/2010/main" val="1681169940"/>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05F106-34AD-9876-F18B-27E7D65B4033}"/>
            </a:ext>
          </a:extLst>
        </p:cNvPr>
        <p:cNvGrpSpPr/>
        <p:nvPr/>
      </p:nvGrpSpPr>
      <p:grpSpPr>
        <a:xfrm>
          <a:off x="0" y="0"/>
          <a:ext cx="0" cy="0"/>
          <a:chOff x="0" y="0"/>
          <a:chExt cx="0" cy="0"/>
        </a:xfrm>
      </p:grpSpPr>
      <p:sp>
        <p:nvSpPr>
          <p:cNvPr id="5" name="Rectangle 2">
            <a:extLst>
              <a:ext uri="{FF2B5EF4-FFF2-40B4-BE49-F238E27FC236}">
                <a16:creationId xmlns:a16="http://schemas.microsoft.com/office/drawing/2014/main" id="{6BC44119-C919-05D0-7A0A-349D420DDEA9}"/>
              </a:ext>
            </a:extLst>
          </p:cNvPr>
          <p:cNvSpPr txBox="1">
            <a:spLocks noChangeArrowheads="1"/>
          </p:cNvSpPr>
          <p:nvPr/>
        </p:nvSpPr>
        <p:spPr>
          <a:xfrm>
            <a:off x="598309" y="426309"/>
            <a:ext cx="10735734" cy="685800"/>
          </a:xfrm>
          <a:prstGeom prst="rect">
            <a:avLst/>
          </a:prstGeom>
        </p:spPr>
        <p:txBody>
          <a:bodyPr vert="horz" lIns="91440" tIns="45720" rIns="91440" bIns="45720" rtlCol="0" anchor="ctr">
            <a:normAutofit fontScale="67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latin typeface="Verdana" panose="020B0604030504040204" pitchFamily="34" charset="0"/>
                <a:ea typeface="Verdana" panose="020B0604030504040204" pitchFamily="34" charset="0"/>
                <a:cs typeface="Verdana" panose="020B0604030504040204" pitchFamily="34" charset="0"/>
              </a:rPr>
              <a:t>Changing the Install &amp; Calibration Dates (cont’d)</a:t>
            </a:r>
            <a:endParaRPr lang="en-US" b="1" i="1" dirty="0">
              <a:latin typeface="Verdana" panose="020B0604030504040204" pitchFamily="34" charset="0"/>
              <a:ea typeface="Verdana" panose="020B0604030504040204" pitchFamily="34" charset="0"/>
              <a:cs typeface="Verdana" panose="020B0604030504040204" pitchFamily="34" charset="0"/>
            </a:endParaRPr>
          </a:p>
        </p:txBody>
      </p:sp>
      <p:pic>
        <p:nvPicPr>
          <p:cNvPr id="2" name="Picture 1">
            <a:extLst>
              <a:ext uri="{FF2B5EF4-FFF2-40B4-BE49-F238E27FC236}">
                <a16:creationId xmlns:a16="http://schemas.microsoft.com/office/drawing/2014/main" id="{5191D2F8-B350-6A7A-5BAA-2FBCDE0FFE3C}"/>
              </a:ext>
            </a:extLst>
          </p:cNvPr>
          <p:cNvPicPr>
            <a:picLocks noChangeAspect="1"/>
          </p:cNvPicPr>
          <p:nvPr/>
        </p:nvPicPr>
        <p:blipFill>
          <a:blip r:embed="rId3"/>
          <a:srcRect/>
          <a:stretch/>
        </p:blipFill>
        <p:spPr>
          <a:xfrm>
            <a:off x="5963078" y="1603895"/>
            <a:ext cx="6049687" cy="3690441"/>
          </a:xfrm>
          <a:prstGeom prst="rect">
            <a:avLst/>
          </a:prstGeom>
        </p:spPr>
      </p:pic>
      <p:sp>
        <p:nvSpPr>
          <p:cNvPr id="7" name="TextBox 6">
            <a:extLst>
              <a:ext uri="{FF2B5EF4-FFF2-40B4-BE49-F238E27FC236}">
                <a16:creationId xmlns:a16="http://schemas.microsoft.com/office/drawing/2014/main" id="{156453E3-E937-3E6D-175A-DDAC5CBDC406}"/>
              </a:ext>
            </a:extLst>
          </p:cNvPr>
          <p:cNvSpPr txBox="1"/>
          <p:nvPr/>
        </p:nvSpPr>
        <p:spPr>
          <a:xfrm>
            <a:off x="175338" y="3450180"/>
            <a:ext cx="5790838" cy="1754326"/>
          </a:xfrm>
          <a:prstGeom prst="rect">
            <a:avLst/>
          </a:prstGeom>
          <a:noFill/>
        </p:spPr>
        <p:txBody>
          <a:bodyPr wrap="square" rtlCol="0">
            <a:spAutoFit/>
          </a:bodyPr>
          <a:lstStyle/>
          <a:p>
            <a:pPr marL="285750" indent="-285750">
              <a:buFont typeface="Wingdings" pitchFamily="2" charset="2"/>
              <a:buChar char="§"/>
            </a:pPr>
            <a:r>
              <a:rPr lang="en-US" dirty="0">
                <a:effectLst/>
                <a:latin typeface="Arial" panose="020B0604020202020204" pitchFamily="34" charset="0"/>
                <a:cs typeface="Arial" panose="020B0604020202020204" pitchFamily="34" charset="0"/>
              </a:rPr>
              <a:t>To change the install date or calibration date for one or more channels, select the dates you want to change. Multiple dates or multiple calibration dates can be changed at once, but both cannot be changed at the same time.</a:t>
            </a:r>
            <a:endParaRPr lang="en-US" b="1" dirty="0">
              <a:effectLst/>
              <a:latin typeface="Arial" panose="020B0604020202020204" pitchFamily="34" charset="0"/>
              <a:cs typeface="Arial" panose="020B0604020202020204" pitchFamily="34" charset="0"/>
            </a:endParaRPr>
          </a:p>
          <a:p>
            <a:pPr marL="285750" indent="-285750">
              <a:buFont typeface="Wingdings" pitchFamily="2" charset="2"/>
              <a:buChar char="§"/>
            </a:pPr>
            <a:endParaRPr lang="en-US" b="1" dirty="0">
              <a:effectLst/>
              <a:latin typeface="Arial" panose="020B0604020202020204" pitchFamily="34" charset="0"/>
              <a:cs typeface="Arial" panose="020B0604020202020204" pitchFamily="34" charset="0"/>
            </a:endParaRPr>
          </a:p>
        </p:txBody>
      </p:sp>
      <p:sp>
        <p:nvSpPr>
          <p:cNvPr id="3" name="Slide Number Placeholder 2">
            <a:extLst>
              <a:ext uri="{FF2B5EF4-FFF2-40B4-BE49-F238E27FC236}">
                <a16:creationId xmlns:a16="http://schemas.microsoft.com/office/drawing/2014/main" id="{01FE8834-F5EA-5301-05B8-83D1873EDA11}"/>
              </a:ext>
            </a:extLst>
          </p:cNvPr>
          <p:cNvSpPr>
            <a:spLocks noGrp="1"/>
          </p:cNvSpPr>
          <p:nvPr>
            <p:ph type="sldNum" sz="quarter" idx="12"/>
          </p:nvPr>
        </p:nvSpPr>
        <p:spPr/>
        <p:txBody>
          <a:bodyPr/>
          <a:lstStyle/>
          <a:p>
            <a:fld id="{E978D400-3AD1-5849-ABFC-8F9AFA5999A3}" type="slidenum">
              <a:rPr lang="en-US" smtClean="0"/>
              <a:t>95</a:t>
            </a:fld>
            <a:endParaRPr lang="en-US"/>
          </a:p>
        </p:txBody>
      </p:sp>
    </p:spTree>
    <p:extLst>
      <p:ext uri="{BB962C8B-B14F-4D97-AF65-F5344CB8AC3E}">
        <p14:creationId xmlns:p14="http://schemas.microsoft.com/office/powerpoint/2010/main" val="4043617065"/>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0FBB09-1C88-DE58-FF3C-8681255ABD22}"/>
            </a:ext>
          </a:extLst>
        </p:cNvPr>
        <p:cNvGrpSpPr/>
        <p:nvPr/>
      </p:nvGrpSpPr>
      <p:grpSpPr>
        <a:xfrm>
          <a:off x="0" y="0"/>
          <a:ext cx="0" cy="0"/>
          <a:chOff x="0" y="0"/>
          <a:chExt cx="0" cy="0"/>
        </a:xfrm>
      </p:grpSpPr>
      <p:sp>
        <p:nvSpPr>
          <p:cNvPr id="5" name="Rectangle 2">
            <a:extLst>
              <a:ext uri="{FF2B5EF4-FFF2-40B4-BE49-F238E27FC236}">
                <a16:creationId xmlns:a16="http://schemas.microsoft.com/office/drawing/2014/main" id="{A4DC0D44-1273-C406-CAF4-B3A4BA82CC6A}"/>
              </a:ext>
            </a:extLst>
          </p:cNvPr>
          <p:cNvSpPr txBox="1">
            <a:spLocks noChangeArrowheads="1"/>
          </p:cNvSpPr>
          <p:nvPr/>
        </p:nvSpPr>
        <p:spPr>
          <a:xfrm>
            <a:off x="598309" y="426309"/>
            <a:ext cx="10735734" cy="685800"/>
          </a:xfrm>
          <a:prstGeom prst="rect">
            <a:avLst/>
          </a:prstGeom>
        </p:spPr>
        <p:txBody>
          <a:bodyPr vert="horz" lIns="91440" tIns="45720" rIns="91440" bIns="45720" rtlCol="0" anchor="ctr">
            <a:normAutofit fontScale="67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latin typeface="Verdana" panose="020B0604030504040204" pitchFamily="34" charset="0"/>
                <a:ea typeface="Verdana" panose="020B0604030504040204" pitchFamily="34" charset="0"/>
                <a:cs typeface="Verdana" panose="020B0604030504040204" pitchFamily="34" charset="0"/>
              </a:rPr>
              <a:t>Changing the Install &amp; Calibration Dates (cont’d)</a:t>
            </a:r>
            <a:endParaRPr lang="en-US" b="1" i="1" dirty="0">
              <a:latin typeface="Verdana" panose="020B0604030504040204" pitchFamily="34" charset="0"/>
              <a:ea typeface="Verdana" panose="020B0604030504040204" pitchFamily="34" charset="0"/>
              <a:cs typeface="Verdana" panose="020B0604030504040204" pitchFamily="34" charset="0"/>
            </a:endParaRPr>
          </a:p>
        </p:txBody>
      </p:sp>
      <p:pic>
        <p:nvPicPr>
          <p:cNvPr id="2" name="Picture 1">
            <a:extLst>
              <a:ext uri="{FF2B5EF4-FFF2-40B4-BE49-F238E27FC236}">
                <a16:creationId xmlns:a16="http://schemas.microsoft.com/office/drawing/2014/main" id="{9CE11F10-4B41-EC82-9C37-E4E850776B79}"/>
              </a:ext>
            </a:extLst>
          </p:cNvPr>
          <p:cNvPicPr>
            <a:picLocks noChangeAspect="1"/>
          </p:cNvPicPr>
          <p:nvPr/>
        </p:nvPicPr>
        <p:blipFill>
          <a:blip r:embed="rId3"/>
          <a:srcRect/>
          <a:stretch/>
        </p:blipFill>
        <p:spPr>
          <a:xfrm>
            <a:off x="5963078" y="1612486"/>
            <a:ext cx="6049687" cy="3673259"/>
          </a:xfrm>
          <a:prstGeom prst="rect">
            <a:avLst/>
          </a:prstGeom>
        </p:spPr>
      </p:pic>
      <p:sp>
        <p:nvSpPr>
          <p:cNvPr id="7" name="TextBox 6">
            <a:extLst>
              <a:ext uri="{FF2B5EF4-FFF2-40B4-BE49-F238E27FC236}">
                <a16:creationId xmlns:a16="http://schemas.microsoft.com/office/drawing/2014/main" id="{2D0F19A2-494B-6FA9-755D-106E8136460B}"/>
              </a:ext>
            </a:extLst>
          </p:cNvPr>
          <p:cNvSpPr txBox="1"/>
          <p:nvPr/>
        </p:nvSpPr>
        <p:spPr>
          <a:xfrm>
            <a:off x="175338" y="1612486"/>
            <a:ext cx="5790838" cy="4524315"/>
          </a:xfrm>
          <a:prstGeom prst="rect">
            <a:avLst/>
          </a:prstGeom>
          <a:noFill/>
        </p:spPr>
        <p:txBody>
          <a:bodyPr wrap="square" rtlCol="0">
            <a:spAutoFit/>
          </a:bodyPr>
          <a:lstStyle/>
          <a:p>
            <a:pPr marL="285750" indent="-285750">
              <a:buFont typeface="Wingdings" pitchFamily="2" charset="2"/>
              <a:buChar char="§"/>
            </a:pPr>
            <a:r>
              <a:rPr lang="en-US" dirty="0">
                <a:effectLst/>
                <a:latin typeface="Arial" panose="020B0604020202020204" pitchFamily="34" charset="0"/>
                <a:cs typeface="Arial" panose="020B0604020202020204" pitchFamily="34" charset="0"/>
              </a:rPr>
              <a:t>Press </a:t>
            </a:r>
            <a:r>
              <a:rPr lang="en-US" b="1" dirty="0">
                <a:effectLst/>
                <a:latin typeface="Arial" panose="020B0604020202020204" pitchFamily="34" charset="0"/>
                <a:cs typeface="Arial" panose="020B0604020202020204" pitchFamily="34" charset="0"/>
              </a:rPr>
              <a:t>Change Date.</a:t>
            </a:r>
          </a:p>
          <a:p>
            <a:pPr marL="285750" indent="-285750">
              <a:buFont typeface="Wingdings" pitchFamily="2" charset="2"/>
              <a:buChar char="§"/>
            </a:pPr>
            <a:endParaRPr lang="en-US" b="1" dirty="0">
              <a:latin typeface="Arial" panose="020B0604020202020204" pitchFamily="34" charset="0"/>
              <a:cs typeface="Arial" panose="020B0604020202020204" pitchFamily="34" charset="0"/>
            </a:endParaRPr>
          </a:p>
          <a:p>
            <a:pPr marL="285750" indent="-285750">
              <a:buFont typeface="Wingdings" pitchFamily="2" charset="2"/>
              <a:buChar char="§"/>
            </a:pPr>
            <a:r>
              <a:rPr lang="en-US" dirty="0">
                <a:latin typeface="Arial" panose="020B0604020202020204" pitchFamily="34" charset="0"/>
                <a:cs typeface="Arial" panose="020B0604020202020204" pitchFamily="34" charset="0"/>
              </a:rPr>
              <a:t>A number pad appears with the current time and date automatically filled in. Select the year, month, date, hour, minute, and second.</a:t>
            </a:r>
          </a:p>
          <a:p>
            <a:pPr marL="285750" indent="-285750">
              <a:buFont typeface="Wingdings" pitchFamily="2" charset="2"/>
              <a:buChar char="§"/>
            </a:pPr>
            <a:endParaRPr lang="en-US" dirty="0">
              <a:effectLst/>
              <a:latin typeface="Arial" panose="020B0604020202020204" pitchFamily="34" charset="0"/>
              <a:cs typeface="Arial" panose="020B0604020202020204" pitchFamily="34" charset="0"/>
            </a:endParaRPr>
          </a:p>
          <a:p>
            <a:pPr marL="285750" indent="-285750">
              <a:buFont typeface="Wingdings" pitchFamily="2" charset="2"/>
              <a:buChar char="§"/>
            </a:pPr>
            <a:r>
              <a:rPr lang="en-US" dirty="0">
                <a:latin typeface="Arial" panose="020B0604020202020204" pitchFamily="34" charset="0"/>
                <a:cs typeface="Arial" panose="020B0604020202020204" pitchFamily="34" charset="0"/>
              </a:rPr>
              <a:t>Press </a:t>
            </a:r>
            <a:r>
              <a:rPr lang="en-US" b="1" dirty="0">
                <a:latin typeface="Arial" panose="020B0604020202020204" pitchFamily="34" charset="0"/>
                <a:cs typeface="Arial" panose="020B0604020202020204" pitchFamily="34" charset="0"/>
              </a:rPr>
              <a:t>Enter. </a:t>
            </a:r>
            <a:r>
              <a:rPr lang="en-US" dirty="0">
                <a:latin typeface="Arial" panose="020B0604020202020204" pitchFamily="34" charset="0"/>
                <a:cs typeface="Arial" panose="020B0604020202020204" pitchFamily="34" charset="0"/>
              </a:rPr>
              <a:t>Change more dates, if necessary.</a:t>
            </a:r>
          </a:p>
          <a:p>
            <a:pPr marL="285750" indent="-285750">
              <a:buFont typeface="Wingdings" pitchFamily="2" charset="2"/>
              <a:buChar char="§"/>
            </a:pPr>
            <a:endParaRPr lang="en-US" dirty="0">
              <a:effectLst/>
              <a:latin typeface="Arial" panose="020B0604020202020204" pitchFamily="34" charset="0"/>
              <a:cs typeface="Arial" panose="020B0604020202020204" pitchFamily="34" charset="0"/>
            </a:endParaRPr>
          </a:p>
          <a:p>
            <a:pPr marL="285750" indent="-285750">
              <a:buFont typeface="Wingdings" pitchFamily="2" charset="2"/>
              <a:buChar char="§"/>
            </a:pPr>
            <a:r>
              <a:rPr lang="en-US" dirty="0">
                <a:latin typeface="Arial" panose="020B0604020202020204" pitchFamily="34" charset="0"/>
                <a:cs typeface="Arial" panose="020B0604020202020204" pitchFamily="34" charset="0"/>
              </a:rPr>
              <a:t>Press </a:t>
            </a:r>
            <a:r>
              <a:rPr lang="en-US" b="1" dirty="0">
                <a:latin typeface="Arial" panose="020B0604020202020204" pitchFamily="34" charset="0"/>
                <a:cs typeface="Arial" panose="020B0604020202020204" pitchFamily="34" charset="0"/>
              </a:rPr>
              <a:t>Save Changes.</a:t>
            </a:r>
          </a:p>
          <a:p>
            <a:pPr marL="285750" indent="-285750">
              <a:buFont typeface="Wingdings" pitchFamily="2" charset="2"/>
              <a:buChar char="§"/>
            </a:pPr>
            <a:endParaRPr lang="en-US" dirty="0">
              <a:effectLst/>
              <a:latin typeface="Arial" panose="020B0604020202020204" pitchFamily="34" charset="0"/>
              <a:cs typeface="Arial" panose="020B0604020202020204" pitchFamily="34" charset="0"/>
            </a:endParaRPr>
          </a:p>
          <a:p>
            <a:pPr marL="285750" indent="-285750">
              <a:buFont typeface="Wingdings" pitchFamily="2" charset="2"/>
              <a:buChar char="§"/>
            </a:pPr>
            <a:r>
              <a:rPr lang="en-US" dirty="0">
                <a:latin typeface="Arial" panose="020B0604020202020204" pitchFamily="34" charset="0"/>
                <a:cs typeface="Arial" panose="020B0604020202020204" pitchFamily="34" charset="0"/>
              </a:rPr>
              <a:t>Press the arrow in the upper left corner of the screen to return to the Calibration Mode Menu.</a:t>
            </a:r>
          </a:p>
          <a:p>
            <a:pPr marL="285750" indent="-285750">
              <a:buFont typeface="Wingdings" pitchFamily="2" charset="2"/>
              <a:buChar char="§"/>
            </a:pPr>
            <a:endParaRPr lang="en-US" dirty="0">
              <a:effectLst/>
              <a:latin typeface="Arial" panose="020B0604020202020204" pitchFamily="34" charset="0"/>
              <a:cs typeface="Arial" panose="020B0604020202020204" pitchFamily="34" charset="0"/>
            </a:endParaRPr>
          </a:p>
          <a:p>
            <a:pPr marL="285750" indent="-285750">
              <a:buFont typeface="Wingdings" pitchFamily="2" charset="2"/>
              <a:buChar char="§"/>
            </a:pPr>
            <a:r>
              <a:rPr lang="en-US" dirty="0">
                <a:latin typeface="Arial" panose="020B0604020202020204" pitchFamily="34" charset="0"/>
                <a:cs typeface="Arial" panose="020B0604020202020204" pitchFamily="34" charset="0"/>
              </a:rPr>
              <a:t>Press the arrow in the upper right corner to return to normal operation.</a:t>
            </a:r>
            <a:endParaRPr lang="en-US" dirty="0">
              <a:effectLst/>
              <a:latin typeface="Arial" panose="020B0604020202020204" pitchFamily="34" charset="0"/>
              <a:cs typeface="Arial" panose="020B0604020202020204" pitchFamily="34" charset="0"/>
            </a:endParaRPr>
          </a:p>
          <a:p>
            <a:pPr marL="285750" indent="-285750">
              <a:buFont typeface="Wingdings" pitchFamily="2" charset="2"/>
              <a:buChar char="§"/>
            </a:pPr>
            <a:endParaRPr lang="en-US" b="1" dirty="0">
              <a:effectLst/>
              <a:latin typeface="Arial" panose="020B0604020202020204" pitchFamily="34" charset="0"/>
              <a:cs typeface="Arial" panose="020B0604020202020204" pitchFamily="34" charset="0"/>
            </a:endParaRPr>
          </a:p>
        </p:txBody>
      </p:sp>
      <p:sp>
        <p:nvSpPr>
          <p:cNvPr id="3" name="Slide Number Placeholder 2">
            <a:extLst>
              <a:ext uri="{FF2B5EF4-FFF2-40B4-BE49-F238E27FC236}">
                <a16:creationId xmlns:a16="http://schemas.microsoft.com/office/drawing/2014/main" id="{998843A6-8EA3-D2AE-DE83-5FEAF7D0D0DA}"/>
              </a:ext>
            </a:extLst>
          </p:cNvPr>
          <p:cNvSpPr>
            <a:spLocks noGrp="1"/>
          </p:cNvSpPr>
          <p:nvPr>
            <p:ph type="sldNum" sz="quarter" idx="12"/>
          </p:nvPr>
        </p:nvSpPr>
        <p:spPr/>
        <p:txBody>
          <a:bodyPr/>
          <a:lstStyle/>
          <a:p>
            <a:fld id="{E978D400-3AD1-5849-ABFC-8F9AFA5999A3}" type="slidenum">
              <a:rPr lang="en-US" smtClean="0"/>
              <a:t>96</a:t>
            </a:fld>
            <a:endParaRPr lang="en-US"/>
          </a:p>
        </p:txBody>
      </p:sp>
    </p:spTree>
    <p:extLst>
      <p:ext uri="{BB962C8B-B14F-4D97-AF65-F5344CB8AC3E}">
        <p14:creationId xmlns:p14="http://schemas.microsoft.com/office/powerpoint/2010/main" val="3932678088"/>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F250AB-1386-8D96-43BB-4F221F87F9BB}"/>
            </a:ext>
          </a:extLst>
        </p:cNvPr>
        <p:cNvGrpSpPr/>
        <p:nvPr/>
      </p:nvGrpSpPr>
      <p:grpSpPr>
        <a:xfrm>
          <a:off x="0" y="0"/>
          <a:ext cx="0" cy="0"/>
          <a:chOff x="0" y="0"/>
          <a:chExt cx="0" cy="0"/>
        </a:xfrm>
      </p:grpSpPr>
      <p:sp>
        <p:nvSpPr>
          <p:cNvPr id="5" name="Rectangle 2">
            <a:extLst>
              <a:ext uri="{FF2B5EF4-FFF2-40B4-BE49-F238E27FC236}">
                <a16:creationId xmlns:a16="http://schemas.microsoft.com/office/drawing/2014/main" id="{BA3D4663-CC26-91DD-791E-E25977ECDC7B}"/>
              </a:ext>
            </a:extLst>
          </p:cNvPr>
          <p:cNvSpPr txBox="1">
            <a:spLocks noChangeArrowheads="1"/>
          </p:cNvSpPr>
          <p:nvPr/>
        </p:nvSpPr>
        <p:spPr>
          <a:xfrm>
            <a:off x="2209800" y="426309"/>
            <a:ext cx="7772400" cy="685800"/>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latin typeface="Verdana" panose="020B0604030504040204" pitchFamily="34" charset="0"/>
                <a:ea typeface="Verdana" panose="020B0604030504040204" pitchFamily="34" charset="0"/>
                <a:cs typeface="Verdana" panose="020B0604030504040204" pitchFamily="34" charset="0"/>
              </a:rPr>
              <a:t>Maintenance</a:t>
            </a:r>
            <a:endParaRPr lang="en-US" b="1" i="1" dirty="0">
              <a:latin typeface="Verdana" panose="020B0604030504040204" pitchFamily="34" charset="0"/>
              <a:ea typeface="Verdana" panose="020B0604030504040204" pitchFamily="34" charset="0"/>
              <a:cs typeface="Verdana" panose="020B0604030504040204" pitchFamily="34" charset="0"/>
            </a:endParaRPr>
          </a:p>
        </p:txBody>
      </p:sp>
      <p:pic>
        <p:nvPicPr>
          <p:cNvPr id="2" name="Picture 1">
            <a:extLst>
              <a:ext uri="{FF2B5EF4-FFF2-40B4-BE49-F238E27FC236}">
                <a16:creationId xmlns:a16="http://schemas.microsoft.com/office/drawing/2014/main" id="{FEB6BDEF-67EC-72A0-E4C0-B868E6C91F8B}"/>
              </a:ext>
            </a:extLst>
          </p:cNvPr>
          <p:cNvPicPr>
            <a:picLocks noChangeAspect="1"/>
          </p:cNvPicPr>
          <p:nvPr/>
        </p:nvPicPr>
        <p:blipFill>
          <a:blip r:embed="rId3"/>
          <a:srcRect/>
          <a:stretch/>
        </p:blipFill>
        <p:spPr>
          <a:xfrm>
            <a:off x="5936848" y="1600485"/>
            <a:ext cx="6102148" cy="3697262"/>
          </a:xfrm>
          <a:prstGeom prst="rect">
            <a:avLst/>
          </a:prstGeom>
        </p:spPr>
      </p:pic>
      <p:sp>
        <p:nvSpPr>
          <p:cNvPr id="7" name="TextBox 6">
            <a:extLst>
              <a:ext uri="{FF2B5EF4-FFF2-40B4-BE49-F238E27FC236}">
                <a16:creationId xmlns:a16="http://schemas.microsoft.com/office/drawing/2014/main" id="{59D0CA24-5914-9266-1625-B67A7C5BFD06}"/>
              </a:ext>
            </a:extLst>
          </p:cNvPr>
          <p:cNvSpPr txBox="1"/>
          <p:nvPr/>
        </p:nvSpPr>
        <p:spPr>
          <a:xfrm>
            <a:off x="0" y="2529125"/>
            <a:ext cx="5790838" cy="1477328"/>
          </a:xfrm>
          <a:prstGeom prst="rect">
            <a:avLst/>
          </a:prstGeom>
          <a:noFill/>
        </p:spPr>
        <p:txBody>
          <a:bodyPr wrap="square" rtlCol="0">
            <a:spAutoFit/>
          </a:bodyPr>
          <a:lstStyle/>
          <a:p>
            <a:pPr marL="285750" indent="-285750">
              <a:buFont typeface="Wingdings" pitchFamily="2" charset="2"/>
              <a:buChar char="§"/>
            </a:pPr>
            <a:r>
              <a:rPr lang="en-US" dirty="0">
                <a:effectLst/>
                <a:latin typeface="Arial" panose="020B0604020202020204" pitchFamily="34" charset="0"/>
                <a:cs typeface="Arial" panose="020B0604020202020204" pitchFamily="34" charset="0"/>
              </a:rPr>
              <a:t>While in normal operation, press </a:t>
            </a:r>
            <a:r>
              <a:rPr lang="en-US" b="1" dirty="0">
                <a:effectLst/>
                <a:latin typeface="Arial" panose="020B0604020202020204" pitchFamily="34" charset="0"/>
                <a:cs typeface="Arial" panose="020B0604020202020204" pitchFamily="34" charset="0"/>
              </a:rPr>
              <a:t>Calibrate.</a:t>
            </a:r>
          </a:p>
          <a:p>
            <a:pPr marL="285750" indent="-285750">
              <a:buFont typeface="Wingdings" pitchFamily="2" charset="2"/>
              <a:buChar char="§"/>
            </a:pPr>
            <a:r>
              <a:rPr lang="en-US" dirty="0">
                <a:effectLst/>
                <a:latin typeface="Arial" panose="020B0604020202020204" pitchFamily="34" charset="0"/>
                <a:cs typeface="Arial" panose="020B0604020202020204" pitchFamily="34" charset="0"/>
              </a:rPr>
              <a:t>If a password is enabled for Calibration Mode, use the keypad to enter the password. The default password is </a:t>
            </a:r>
            <a:r>
              <a:rPr lang="en-US" b="1" dirty="0">
                <a:effectLst/>
                <a:latin typeface="Arial" panose="020B0604020202020204" pitchFamily="34" charset="0"/>
                <a:cs typeface="Arial" panose="020B0604020202020204" pitchFamily="34" charset="0"/>
              </a:rPr>
              <a:t>1234</a:t>
            </a:r>
            <a:r>
              <a:rPr lang="en-US" dirty="0">
                <a:effectLst/>
                <a:latin typeface="Arial" panose="020B0604020202020204" pitchFamily="34" charset="0"/>
                <a:cs typeface="Arial" panose="020B0604020202020204" pitchFamily="34" charset="0"/>
              </a:rPr>
              <a:t>.</a:t>
            </a:r>
          </a:p>
          <a:p>
            <a:pPr marL="285750" indent="-285750">
              <a:buFont typeface="Wingdings" pitchFamily="2" charset="2"/>
              <a:buChar char="§"/>
            </a:pPr>
            <a:endParaRPr lang="en-US" b="1" dirty="0">
              <a:effectLst/>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28600A44-6BEB-EC37-4AAB-0B837C1AA0C4}"/>
              </a:ext>
            </a:extLst>
          </p:cNvPr>
          <p:cNvSpPr txBox="1"/>
          <p:nvPr/>
        </p:nvSpPr>
        <p:spPr>
          <a:xfrm>
            <a:off x="153004" y="1028677"/>
            <a:ext cx="11885992" cy="369332"/>
          </a:xfrm>
          <a:prstGeom prst="rect">
            <a:avLst/>
          </a:prstGeom>
          <a:noFill/>
        </p:spPr>
        <p:txBody>
          <a:bodyPr wrap="square" rtlCol="0">
            <a:spAutoFit/>
          </a:bodyPr>
          <a:lstStyle/>
          <a:p>
            <a:pPr algn="ctr"/>
            <a:r>
              <a:rPr lang="en-US" i="1" u="sng" dirty="0">
                <a:effectLst/>
                <a:latin typeface="Arial" panose="020B0604020202020204" pitchFamily="34" charset="0"/>
                <a:cs typeface="Arial" panose="020B0604020202020204" pitchFamily="34" charset="0"/>
              </a:rPr>
              <a:t>Alarm Test</a:t>
            </a:r>
            <a:endParaRPr lang="en-US" b="1" i="1" u="sng" dirty="0">
              <a:effectLst/>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1E39202D-1D78-9023-1986-D9C421A09C9D}"/>
              </a:ext>
            </a:extLst>
          </p:cNvPr>
          <p:cNvSpPr txBox="1"/>
          <p:nvPr/>
        </p:nvSpPr>
        <p:spPr>
          <a:xfrm>
            <a:off x="0" y="5657671"/>
            <a:ext cx="12192000" cy="923330"/>
          </a:xfrm>
          <a:prstGeom prst="rect">
            <a:avLst/>
          </a:prstGeom>
          <a:noFill/>
        </p:spPr>
        <p:txBody>
          <a:bodyPr wrap="square" rtlCol="0">
            <a:spAutoFit/>
          </a:bodyPr>
          <a:lstStyle/>
          <a:p>
            <a:pPr>
              <a:buNone/>
            </a:pPr>
            <a:r>
              <a:rPr lang="en-US" dirty="0">
                <a:effectLst/>
                <a:latin typeface="Arial" panose="020B0604020202020204" pitchFamily="34" charset="0"/>
                <a:cs typeface="Arial" panose="020B0604020202020204" pitchFamily="34" charset="0"/>
              </a:rPr>
              <a:t>Preventive maintenance of the Beacon 3200 and its detector heads consists of daily, monthly, and quarterly procedures to ensure that the installed detector heads remain on zero (20.9 for oxygen) in fresh air and are responsive to the target gas.</a:t>
            </a:r>
          </a:p>
        </p:txBody>
      </p:sp>
      <p:sp>
        <p:nvSpPr>
          <p:cNvPr id="6" name="Slide Number Placeholder 5">
            <a:extLst>
              <a:ext uri="{FF2B5EF4-FFF2-40B4-BE49-F238E27FC236}">
                <a16:creationId xmlns:a16="http://schemas.microsoft.com/office/drawing/2014/main" id="{B4E6D8A0-2453-6B7E-B5E6-9274BD3C0B2C}"/>
              </a:ext>
            </a:extLst>
          </p:cNvPr>
          <p:cNvSpPr>
            <a:spLocks noGrp="1"/>
          </p:cNvSpPr>
          <p:nvPr>
            <p:ph type="sldNum" sz="quarter" idx="12"/>
          </p:nvPr>
        </p:nvSpPr>
        <p:spPr/>
        <p:txBody>
          <a:bodyPr/>
          <a:lstStyle/>
          <a:p>
            <a:fld id="{E978D400-3AD1-5849-ABFC-8F9AFA5999A3}" type="slidenum">
              <a:rPr lang="en-US" smtClean="0"/>
              <a:t>97</a:t>
            </a:fld>
            <a:endParaRPr lang="en-US"/>
          </a:p>
        </p:txBody>
      </p:sp>
    </p:spTree>
    <p:extLst>
      <p:ext uri="{BB962C8B-B14F-4D97-AF65-F5344CB8AC3E}">
        <p14:creationId xmlns:p14="http://schemas.microsoft.com/office/powerpoint/2010/main" val="2125233825"/>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74A3FB-BC6F-3E7B-4DE7-A1C7B4F8C86A}"/>
            </a:ext>
          </a:extLst>
        </p:cNvPr>
        <p:cNvGrpSpPr/>
        <p:nvPr/>
      </p:nvGrpSpPr>
      <p:grpSpPr>
        <a:xfrm>
          <a:off x="0" y="0"/>
          <a:ext cx="0" cy="0"/>
          <a:chOff x="0" y="0"/>
          <a:chExt cx="0" cy="0"/>
        </a:xfrm>
      </p:grpSpPr>
      <p:sp>
        <p:nvSpPr>
          <p:cNvPr id="5" name="Rectangle 2">
            <a:extLst>
              <a:ext uri="{FF2B5EF4-FFF2-40B4-BE49-F238E27FC236}">
                <a16:creationId xmlns:a16="http://schemas.microsoft.com/office/drawing/2014/main" id="{0F2E2C50-ABB2-111F-2C4A-12FBED8012EA}"/>
              </a:ext>
            </a:extLst>
          </p:cNvPr>
          <p:cNvSpPr txBox="1">
            <a:spLocks noChangeArrowheads="1"/>
          </p:cNvSpPr>
          <p:nvPr/>
        </p:nvSpPr>
        <p:spPr>
          <a:xfrm>
            <a:off x="2209800" y="426309"/>
            <a:ext cx="7772400" cy="685800"/>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latin typeface="Verdana" panose="020B0604030504040204" pitchFamily="34" charset="0"/>
                <a:ea typeface="Verdana" panose="020B0604030504040204" pitchFamily="34" charset="0"/>
                <a:cs typeface="Verdana" panose="020B0604030504040204" pitchFamily="34" charset="0"/>
              </a:rPr>
              <a:t>Maintenance (cont’d)</a:t>
            </a:r>
            <a:endParaRPr lang="en-US" b="1" i="1" dirty="0">
              <a:latin typeface="Verdana" panose="020B0604030504040204" pitchFamily="34" charset="0"/>
              <a:ea typeface="Verdana" panose="020B0604030504040204" pitchFamily="34" charset="0"/>
              <a:cs typeface="Verdana" panose="020B0604030504040204" pitchFamily="34" charset="0"/>
            </a:endParaRPr>
          </a:p>
        </p:txBody>
      </p:sp>
      <p:pic>
        <p:nvPicPr>
          <p:cNvPr id="2" name="Picture 1">
            <a:extLst>
              <a:ext uri="{FF2B5EF4-FFF2-40B4-BE49-F238E27FC236}">
                <a16:creationId xmlns:a16="http://schemas.microsoft.com/office/drawing/2014/main" id="{668CDE2F-DA9E-B37F-AA94-0591D943AB4F}"/>
              </a:ext>
            </a:extLst>
          </p:cNvPr>
          <p:cNvPicPr>
            <a:picLocks noChangeAspect="1"/>
          </p:cNvPicPr>
          <p:nvPr/>
        </p:nvPicPr>
        <p:blipFill>
          <a:blip r:embed="rId3"/>
          <a:srcRect/>
          <a:stretch/>
        </p:blipFill>
        <p:spPr>
          <a:xfrm>
            <a:off x="5936848" y="1601189"/>
            <a:ext cx="6102148" cy="3695854"/>
          </a:xfrm>
          <a:prstGeom prst="rect">
            <a:avLst/>
          </a:prstGeom>
        </p:spPr>
      </p:pic>
      <p:sp>
        <p:nvSpPr>
          <p:cNvPr id="7" name="TextBox 6">
            <a:extLst>
              <a:ext uri="{FF2B5EF4-FFF2-40B4-BE49-F238E27FC236}">
                <a16:creationId xmlns:a16="http://schemas.microsoft.com/office/drawing/2014/main" id="{0FD07564-7C93-2216-D080-47D78B930FFE}"/>
              </a:ext>
            </a:extLst>
          </p:cNvPr>
          <p:cNvSpPr txBox="1"/>
          <p:nvPr/>
        </p:nvSpPr>
        <p:spPr>
          <a:xfrm>
            <a:off x="0" y="2529125"/>
            <a:ext cx="5790838" cy="1754326"/>
          </a:xfrm>
          <a:prstGeom prst="rect">
            <a:avLst/>
          </a:prstGeom>
          <a:noFill/>
        </p:spPr>
        <p:txBody>
          <a:bodyPr wrap="square" rtlCol="0">
            <a:spAutoFit/>
          </a:bodyPr>
          <a:lstStyle/>
          <a:p>
            <a:pPr marL="285750" indent="-285750">
              <a:buFont typeface="Wingdings" pitchFamily="2" charset="2"/>
              <a:buChar char="§"/>
            </a:pPr>
            <a:r>
              <a:rPr lang="en-US" dirty="0">
                <a:effectLst/>
                <a:latin typeface="Arial" panose="020B0604020202020204" pitchFamily="34" charset="0"/>
                <a:cs typeface="Arial" panose="020B0604020202020204" pitchFamily="34" charset="0"/>
              </a:rPr>
              <a:t>While in normal operation, press </a:t>
            </a:r>
            <a:r>
              <a:rPr lang="en-US" b="1" dirty="0">
                <a:effectLst/>
                <a:latin typeface="Arial" panose="020B0604020202020204" pitchFamily="34" charset="0"/>
                <a:cs typeface="Arial" panose="020B0604020202020204" pitchFamily="34" charset="0"/>
              </a:rPr>
              <a:t>Setup.</a:t>
            </a:r>
          </a:p>
          <a:p>
            <a:pPr marL="285750" indent="-285750">
              <a:buFont typeface="Wingdings" pitchFamily="2" charset="2"/>
              <a:buChar char="§"/>
            </a:pPr>
            <a:r>
              <a:rPr lang="en-US" dirty="0">
                <a:effectLst/>
                <a:latin typeface="Arial" panose="020B0604020202020204" pitchFamily="34" charset="0"/>
                <a:cs typeface="Arial" panose="020B0604020202020204" pitchFamily="34" charset="0"/>
              </a:rPr>
              <a:t>If a password is enabled for Setup Mode, use the keypad to enter the password. The default password is </a:t>
            </a:r>
            <a:r>
              <a:rPr lang="en-US" b="1" dirty="0">
                <a:effectLst/>
                <a:latin typeface="Arial" panose="020B0604020202020204" pitchFamily="34" charset="0"/>
                <a:cs typeface="Arial" panose="020B0604020202020204" pitchFamily="34" charset="0"/>
              </a:rPr>
              <a:t>1234</a:t>
            </a:r>
            <a:r>
              <a:rPr lang="en-US" dirty="0">
                <a:effectLst/>
                <a:latin typeface="Arial" panose="020B0604020202020204" pitchFamily="34" charset="0"/>
                <a:cs typeface="Arial" panose="020B0604020202020204" pitchFamily="34" charset="0"/>
              </a:rPr>
              <a:t>.</a:t>
            </a:r>
          </a:p>
          <a:p>
            <a:pPr marL="285750" indent="-285750">
              <a:buFont typeface="Wingdings" pitchFamily="2" charset="2"/>
              <a:buChar char="§"/>
            </a:pPr>
            <a:r>
              <a:rPr lang="en-US" dirty="0">
                <a:latin typeface="Arial" panose="020B0604020202020204" pitchFamily="34" charset="0"/>
                <a:cs typeface="Arial" panose="020B0604020202020204" pitchFamily="34" charset="0"/>
              </a:rPr>
              <a:t>A pop-up message will indicate</a:t>
            </a:r>
            <a:endParaRPr lang="en-US" dirty="0">
              <a:effectLst/>
              <a:latin typeface="Arial" panose="020B0604020202020204" pitchFamily="34" charset="0"/>
              <a:cs typeface="Arial" panose="020B0604020202020204" pitchFamily="34" charset="0"/>
            </a:endParaRPr>
          </a:p>
          <a:p>
            <a:pPr marL="285750" indent="-285750">
              <a:buFont typeface="Wingdings" pitchFamily="2" charset="2"/>
              <a:buChar char="§"/>
            </a:pPr>
            <a:endParaRPr lang="en-US" b="1" dirty="0">
              <a:effectLst/>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458C7CE9-0874-BB25-316D-253B0EC7B559}"/>
              </a:ext>
            </a:extLst>
          </p:cNvPr>
          <p:cNvSpPr txBox="1"/>
          <p:nvPr/>
        </p:nvSpPr>
        <p:spPr>
          <a:xfrm>
            <a:off x="153004" y="1028677"/>
            <a:ext cx="11885992" cy="369332"/>
          </a:xfrm>
          <a:prstGeom prst="rect">
            <a:avLst/>
          </a:prstGeom>
          <a:noFill/>
        </p:spPr>
        <p:txBody>
          <a:bodyPr wrap="square" rtlCol="0">
            <a:spAutoFit/>
          </a:bodyPr>
          <a:lstStyle/>
          <a:p>
            <a:pPr algn="ctr"/>
            <a:r>
              <a:rPr lang="en-US" i="1" u="sng" dirty="0">
                <a:effectLst/>
                <a:latin typeface="Arial" panose="020B0604020202020204" pitchFamily="34" charset="0"/>
                <a:cs typeface="Arial" panose="020B0604020202020204" pitchFamily="34" charset="0"/>
              </a:rPr>
              <a:t>Alarm Test</a:t>
            </a:r>
            <a:endParaRPr lang="en-US" b="1" i="1" u="sng" dirty="0">
              <a:effectLst/>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89C05749-FB5D-0714-804E-6D0A8D886F38}"/>
              </a:ext>
            </a:extLst>
          </p:cNvPr>
          <p:cNvSpPr>
            <a:spLocks noGrp="1"/>
          </p:cNvSpPr>
          <p:nvPr>
            <p:ph type="sldNum" sz="quarter" idx="12"/>
          </p:nvPr>
        </p:nvSpPr>
        <p:spPr/>
        <p:txBody>
          <a:bodyPr/>
          <a:lstStyle/>
          <a:p>
            <a:fld id="{E978D400-3AD1-5849-ABFC-8F9AFA5999A3}" type="slidenum">
              <a:rPr lang="en-US" smtClean="0"/>
              <a:t>98</a:t>
            </a:fld>
            <a:endParaRPr lang="en-US"/>
          </a:p>
        </p:txBody>
      </p:sp>
    </p:spTree>
    <p:extLst>
      <p:ext uri="{BB962C8B-B14F-4D97-AF65-F5344CB8AC3E}">
        <p14:creationId xmlns:p14="http://schemas.microsoft.com/office/powerpoint/2010/main" val="3956936795"/>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5AB91B-27BA-2C66-B544-C399EB2D0F34}"/>
            </a:ext>
          </a:extLst>
        </p:cNvPr>
        <p:cNvGrpSpPr/>
        <p:nvPr/>
      </p:nvGrpSpPr>
      <p:grpSpPr>
        <a:xfrm>
          <a:off x="0" y="0"/>
          <a:ext cx="0" cy="0"/>
          <a:chOff x="0" y="0"/>
          <a:chExt cx="0" cy="0"/>
        </a:xfrm>
      </p:grpSpPr>
      <p:sp>
        <p:nvSpPr>
          <p:cNvPr id="5" name="Rectangle 2">
            <a:extLst>
              <a:ext uri="{FF2B5EF4-FFF2-40B4-BE49-F238E27FC236}">
                <a16:creationId xmlns:a16="http://schemas.microsoft.com/office/drawing/2014/main" id="{4FCEC1D6-5F07-0B7C-6EFB-850AE012C5DD}"/>
              </a:ext>
            </a:extLst>
          </p:cNvPr>
          <p:cNvSpPr txBox="1">
            <a:spLocks noChangeArrowheads="1"/>
          </p:cNvSpPr>
          <p:nvPr/>
        </p:nvSpPr>
        <p:spPr>
          <a:xfrm>
            <a:off x="2209800" y="426309"/>
            <a:ext cx="7772400" cy="685800"/>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latin typeface="Verdana" panose="020B0604030504040204" pitchFamily="34" charset="0"/>
                <a:ea typeface="Verdana" panose="020B0604030504040204" pitchFamily="34" charset="0"/>
                <a:cs typeface="Verdana" panose="020B0604030504040204" pitchFamily="34" charset="0"/>
              </a:rPr>
              <a:t>Maintenance (cont’d)</a:t>
            </a:r>
            <a:endParaRPr lang="en-US" b="1" i="1" dirty="0">
              <a:latin typeface="Verdana" panose="020B0604030504040204" pitchFamily="34" charset="0"/>
              <a:ea typeface="Verdana" panose="020B0604030504040204" pitchFamily="34" charset="0"/>
              <a:cs typeface="Verdana" panose="020B0604030504040204" pitchFamily="34" charset="0"/>
            </a:endParaRPr>
          </a:p>
        </p:txBody>
      </p:sp>
      <p:pic>
        <p:nvPicPr>
          <p:cNvPr id="2" name="Picture 1">
            <a:extLst>
              <a:ext uri="{FF2B5EF4-FFF2-40B4-BE49-F238E27FC236}">
                <a16:creationId xmlns:a16="http://schemas.microsoft.com/office/drawing/2014/main" id="{5F877D46-C667-67E6-1A34-79CC646384C1}"/>
              </a:ext>
            </a:extLst>
          </p:cNvPr>
          <p:cNvPicPr>
            <a:picLocks noChangeAspect="1"/>
          </p:cNvPicPr>
          <p:nvPr/>
        </p:nvPicPr>
        <p:blipFill>
          <a:blip r:embed="rId3"/>
          <a:srcRect/>
          <a:stretch/>
        </p:blipFill>
        <p:spPr>
          <a:xfrm>
            <a:off x="5946845" y="1601189"/>
            <a:ext cx="6082153" cy="3695854"/>
          </a:xfrm>
          <a:prstGeom prst="rect">
            <a:avLst/>
          </a:prstGeom>
        </p:spPr>
      </p:pic>
      <p:sp>
        <p:nvSpPr>
          <p:cNvPr id="7" name="TextBox 6">
            <a:extLst>
              <a:ext uri="{FF2B5EF4-FFF2-40B4-BE49-F238E27FC236}">
                <a16:creationId xmlns:a16="http://schemas.microsoft.com/office/drawing/2014/main" id="{A00D68FB-FF54-7EFD-C4A0-420E2B59618E}"/>
              </a:ext>
            </a:extLst>
          </p:cNvPr>
          <p:cNvSpPr txBox="1"/>
          <p:nvPr/>
        </p:nvSpPr>
        <p:spPr>
          <a:xfrm>
            <a:off x="2400300" y="3449116"/>
            <a:ext cx="5790838" cy="646331"/>
          </a:xfrm>
          <a:prstGeom prst="rect">
            <a:avLst/>
          </a:prstGeom>
          <a:noFill/>
        </p:spPr>
        <p:txBody>
          <a:bodyPr wrap="square" rtlCol="0">
            <a:spAutoFit/>
          </a:bodyPr>
          <a:lstStyle/>
          <a:p>
            <a:pPr marL="285750" indent="-285750">
              <a:buFont typeface="Wingdings" pitchFamily="2" charset="2"/>
              <a:buChar char="§"/>
            </a:pPr>
            <a:r>
              <a:rPr lang="en-US" dirty="0">
                <a:effectLst/>
                <a:latin typeface="Arial" panose="020B0604020202020204" pitchFamily="34" charset="0"/>
                <a:cs typeface="Arial" panose="020B0604020202020204" pitchFamily="34" charset="0"/>
              </a:rPr>
              <a:t>Press </a:t>
            </a:r>
            <a:r>
              <a:rPr lang="en-US" b="1" dirty="0">
                <a:effectLst/>
                <a:latin typeface="Arial" panose="020B0604020202020204" pitchFamily="34" charset="0"/>
                <a:cs typeface="Arial" panose="020B0604020202020204" pitchFamily="34" charset="0"/>
              </a:rPr>
              <a:t>Alarm Test.</a:t>
            </a:r>
          </a:p>
          <a:p>
            <a:pPr marL="285750" indent="-285750">
              <a:buFont typeface="Wingdings" pitchFamily="2" charset="2"/>
              <a:buChar char="§"/>
            </a:pPr>
            <a:endParaRPr lang="en-US" b="1" dirty="0">
              <a:effectLst/>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24D72086-A7A5-A031-1AE5-4D84DDA7F88F}"/>
              </a:ext>
            </a:extLst>
          </p:cNvPr>
          <p:cNvSpPr txBox="1"/>
          <p:nvPr/>
        </p:nvSpPr>
        <p:spPr>
          <a:xfrm>
            <a:off x="153004" y="1028677"/>
            <a:ext cx="11885992" cy="369332"/>
          </a:xfrm>
          <a:prstGeom prst="rect">
            <a:avLst/>
          </a:prstGeom>
          <a:noFill/>
        </p:spPr>
        <p:txBody>
          <a:bodyPr wrap="square" rtlCol="0">
            <a:spAutoFit/>
          </a:bodyPr>
          <a:lstStyle/>
          <a:p>
            <a:pPr algn="ctr"/>
            <a:r>
              <a:rPr lang="en-US" i="1" u="sng" dirty="0">
                <a:effectLst/>
                <a:latin typeface="Arial" panose="020B0604020202020204" pitchFamily="34" charset="0"/>
                <a:cs typeface="Arial" panose="020B0604020202020204" pitchFamily="34" charset="0"/>
              </a:rPr>
              <a:t>Alarm Test</a:t>
            </a:r>
            <a:endParaRPr lang="en-US" b="1" i="1" u="sng" dirty="0">
              <a:effectLst/>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6573A106-C037-4999-B05A-AD607398F073}"/>
              </a:ext>
            </a:extLst>
          </p:cNvPr>
          <p:cNvSpPr>
            <a:spLocks noGrp="1"/>
          </p:cNvSpPr>
          <p:nvPr>
            <p:ph type="sldNum" sz="quarter" idx="12"/>
          </p:nvPr>
        </p:nvSpPr>
        <p:spPr/>
        <p:txBody>
          <a:bodyPr/>
          <a:lstStyle/>
          <a:p>
            <a:fld id="{E978D400-3AD1-5849-ABFC-8F9AFA5999A3}" type="slidenum">
              <a:rPr lang="en-US" smtClean="0"/>
              <a:t>99</a:t>
            </a:fld>
            <a:endParaRPr lang="en-US"/>
          </a:p>
        </p:txBody>
      </p:sp>
    </p:spTree>
    <p:extLst>
      <p:ext uri="{BB962C8B-B14F-4D97-AF65-F5344CB8AC3E}">
        <p14:creationId xmlns:p14="http://schemas.microsoft.com/office/powerpoint/2010/main" val="412031073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21888</TotalTime>
  <Words>6279</Words>
  <Application>Microsoft Macintosh PowerPoint</Application>
  <PresentationFormat>Widescreen</PresentationFormat>
  <Paragraphs>792</Paragraphs>
  <Slides>113</Slides>
  <Notes>98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113</vt:i4>
      </vt:variant>
    </vt:vector>
  </HeadingPairs>
  <TitlesOfParts>
    <vt:vector size="119" baseType="lpstr">
      <vt:lpstr>Aptos</vt:lpstr>
      <vt:lpstr>Arial</vt:lpstr>
      <vt:lpstr>Times</vt:lpstr>
      <vt:lpstr>Verdana</vt:lpstr>
      <vt:lpstr>Wingdings</vt:lpstr>
      <vt:lpstr>Office Theme</vt:lpstr>
      <vt:lpstr>Beacon 3200</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Rainier Navidad</dc:creator>
  <cp:lastModifiedBy>Rainier Navidad</cp:lastModifiedBy>
  <cp:revision>41</cp:revision>
  <dcterms:created xsi:type="dcterms:W3CDTF">2025-03-24T17:26:38Z</dcterms:created>
  <dcterms:modified xsi:type="dcterms:W3CDTF">2025-04-10T15:50:57Z</dcterms:modified>
</cp:coreProperties>
</file>