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77" r:id="rId16"/>
    <p:sldId id="278" r:id="rId17"/>
    <p:sldId id="279" r:id="rId18"/>
    <p:sldId id="274" r:id="rId19"/>
    <p:sldId id="268" r:id="rId20"/>
    <p:sldId id="269" r:id="rId21"/>
    <p:sldId id="270" r:id="rId22"/>
    <p:sldId id="271" r:id="rId23"/>
    <p:sldId id="272" r:id="rId24"/>
    <p:sldId id="273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9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186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204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549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34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>
          <a:xfrm>
            <a:off x="6580188" y="18891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7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774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192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304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913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345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534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088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7487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FontTx/>
              <a:buChar char="•"/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047C8BD-4BD5-684E-961D-735F4BE02560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FontTx/>
              <a:buChar char="•"/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A37BA2F-F715-0A45-B283-329FD8E5E20E}" type="slidenum">
              <a:rPr lang="en-US" smtClean="0"/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Beacon 110</a:t>
            </a:r>
            <a:endParaRPr lang="en-US" dirty="0"/>
          </a:p>
        </p:txBody>
      </p:sp>
      <p:pic>
        <p:nvPicPr>
          <p:cNvPr id="5" name="Picture 4" descr="Beacon_110s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52" y="1365383"/>
            <a:ext cx="3705136" cy="40273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06764" y="5603643"/>
            <a:ext cx="4329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Single Channel Wall Mount Controller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2425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Upon completion of Air Adjustment, the Beacon 110 will prompt you if you would like to SPAN with Gas.</a:t>
            </a:r>
          </a:p>
          <a:p>
            <a:r>
              <a:rPr lang="en-US" dirty="0" smtClean="0"/>
              <a:t>Press YES to continue.</a:t>
            </a:r>
            <a:endParaRPr lang="en-US" dirty="0"/>
          </a:p>
        </p:txBody>
      </p:sp>
      <p:pic>
        <p:nvPicPr>
          <p:cNvPr id="5" name="Content Placeholder 4" descr="Span 1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9252403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pic>
        <p:nvPicPr>
          <p:cNvPr id="5" name="Content Placeholder 4" descr="Span 2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Assemble calibration kit.</a:t>
            </a:r>
          </a:p>
          <a:p>
            <a:r>
              <a:rPr lang="en-US" dirty="0" smtClean="0"/>
              <a:t>Attach calibration cup to sensor.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8532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Apply Span gas to detector.</a:t>
            </a:r>
          </a:p>
        </p:txBody>
      </p:sp>
      <p:pic>
        <p:nvPicPr>
          <p:cNvPr id="5" name="Content Placeholder 4" descr="Span 3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926275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Allow reading to stabilize.</a:t>
            </a:r>
          </a:p>
          <a:p>
            <a:r>
              <a:rPr lang="en-US" dirty="0" smtClean="0"/>
              <a:t>Maximum of two minutes.</a:t>
            </a:r>
            <a:endParaRPr lang="en-US" dirty="0"/>
          </a:p>
        </p:txBody>
      </p:sp>
      <p:pic>
        <p:nvPicPr>
          <p:cNvPr id="5" name="Content Placeholder 4" descr="Span 1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489026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Using UP or DOWN button, adjust span to proper setting then press the ENTER button to complete.</a:t>
            </a:r>
          </a:p>
          <a:p>
            <a:endParaRPr lang="en-US" dirty="0"/>
          </a:p>
        </p:txBody>
      </p:sp>
      <p:pic>
        <p:nvPicPr>
          <p:cNvPr id="5" name="Content Placeholder 4" descr="span 2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346405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PASS will be displayed if calibration is successful.</a:t>
            </a:r>
            <a:endParaRPr lang="en-US" dirty="0"/>
          </a:p>
        </p:txBody>
      </p:sp>
      <p:pic>
        <p:nvPicPr>
          <p:cNvPr id="5" name="Content Placeholder 4" descr="Span 3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368126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Calibration data will be saved.</a:t>
            </a:r>
            <a:endParaRPr lang="en-US" dirty="0"/>
          </a:p>
        </p:txBody>
      </p:sp>
      <p:pic>
        <p:nvPicPr>
          <p:cNvPr id="5" name="Content Placeholder 4" descr="Span 4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5528543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When calibration is complete, it will leave the calibration mode allowing time for the sensor to return to normal condition.</a:t>
            </a:r>
            <a:endParaRPr lang="en-US" dirty="0"/>
          </a:p>
        </p:txBody>
      </p:sp>
      <p:pic>
        <p:nvPicPr>
          <p:cNvPr id="5" name="Content Placeholder 4" descr="Span 5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9059508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If the Beacon 110 is set up with a remote amp transmitter, “CAL AT AMP” will be displayed. </a:t>
            </a:r>
            <a:endParaRPr lang="en-US" dirty="0"/>
          </a:p>
        </p:txBody>
      </p:sp>
      <p:pic>
        <p:nvPicPr>
          <p:cNvPr id="8" name="Content Placeholder 7" descr="cal at amp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692210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Adjustment</a:t>
            </a:r>
            <a:endParaRPr lang="en-US" dirty="0"/>
          </a:p>
        </p:txBody>
      </p:sp>
      <p:pic>
        <p:nvPicPr>
          <p:cNvPr id="5" name="Content Placeholder 4" descr="S2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 rot="5400000">
            <a:off x="335358" y="1722041"/>
            <a:ext cx="4282283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Calibrate detector as needed.</a:t>
            </a:r>
          </a:p>
          <a:p>
            <a:r>
              <a:rPr lang="en-US" dirty="0" smtClean="0"/>
              <a:t>DMM, small flat blade screwdriver and calibration kit are required.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2175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Components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3AE53F7-6FAD-854A-A491-7D8965C3A1C4}" type="slidenum">
              <a:rPr lang="en-US"/>
              <a:pPr/>
              <a:t>2</a:t>
            </a:fld>
            <a:endParaRPr lang="en-US" dirty="0"/>
          </a:p>
        </p:txBody>
      </p:sp>
      <p:pic>
        <p:nvPicPr>
          <p:cNvPr id="5" name="Picture 4" descr="Beacon-100-op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22" y="1173601"/>
            <a:ext cx="3558192" cy="5303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1630263"/>
            <a:ext cx="2362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smtClean="0"/>
              <a:t>Optional Strobe</a:t>
            </a:r>
          </a:p>
          <a:p>
            <a:pPr algn="l"/>
            <a:endParaRPr lang="en-US" sz="1600" dirty="0" smtClean="0"/>
          </a:p>
          <a:p>
            <a:pPr algn="l"/>
            <a:r>
              <a:rPr lang="en-US" sz="1600" dirty="0"/>
              <a:t>Alarm </a:t>
            </a:r>
            <a:r>
              <a:rPr lang="en-US" sz="1600" dirty="0" smtClean="0"/>
              <a:t>3 LEDs</a:t>
            </a:r>
            <a:endParaRPr lang="en-US" sz="1600" dirty="0"/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Alarm 1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Alarm 2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Fail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PCB </a:t>
            </a:r>
            <a:r>
              <a:rPr lang="en-US" sz="1600" dirty="0"/>
              <a:t>Control </a:t>
            </a:r>
            <a:r>
              <a:rPr lang="en-US" sz="1600" dirty="0" smtClean="0"/>
              <a:t>Switches</a:t>
            </a:r>
            <a:endParaRPr lang="en-US" sz="1600" dirty="0"/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UP</a:t>
            </a:r>
            <a:r>
              <a:rPr lang="en-US" sz="1600" dirty="0"/>
              <a:t>/</a:t>
            </a:r>
            <a:r>
              <a:rPr lang="en-US" sz="1600" dirty="0" smtClean="0"/>
              <a:t>YES</a:t>
            </a:r>
            <a:endParaRPr lang="en-US" sz="1600" dirty="0"/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DOWN/NO 	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ENTER </a:t>
            </a:r>
            <a:r>
              <a:rPr lang="en-US" sz="1600" dirty="0"/>
              <a:t>	</a:t>
            </a:r>
            <a:endParaRPr lang="en-US" sz="1600" dirty="0" smtClean="0"/>
          </a:p>
          <a:p>
            <a:pPr marL="285750" indent="-285750" algn="l">
              <a:buFont typeface="Arial"/>
              <a:buChar char="•"/>
            </a:pPr>
            <a:endParaRPr lang="en-US" sz="1600" dirty="0"/>
          </a:p>
          <a:p>
            <a:pPr algn="l"/>
            <a:r>
              <a:rPr lang="en-US" sz="1600" dirty="0"/>
              <a:t>	</a:t>
            </a:r>
          </a:p>
          <a:p>
            <a:pPr marL="285750" indent="-285750" algn="l">
              <a:buFont typeface="Arial"/>
              <a:buChar char="•"/>
            </a:pPr>
            <a:endParaRPr lang="en-US" sz="1600" dirty="0" smtClean="0"/>
          </a:p>
          <a:p>
            <a:pPr algn="l"/>
            <a:r>
              <a:rPr lang="en-US" sz="1600" dirty="0" smtClean="0"/>
              <a:t>On</a:t>
            </a:r>
            <a:r>
              <a:rPr lang="en-US" sz="1600" dirty="0"/>
              <a:t>/Off toggle switch</a:t>
            </a:r>
            <a:endParaRPr lang="en-US" sz="1600" dirty="0" smtClean="0"/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94 </a:t>
            </a:r>
            <a:r>
              <a:rPr lang="en-US" sz="1600" dirty="0"/>
              <a:t>dB Buzzer Alarm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Alarm Reset Switch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1981200"/>
            <a:ext cx="2362200" cy="5755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Backlit LCD Display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Simultaneous readout </a:t>
            </a:r>
            <a:r>
              <a:rPr lang="en-US" sz="1600" dirty="0"/>
              <a:t>of the gas type and </a:t>
            </a:r>
            <a:r>
              <a:rPr lang="en-US" sz="1600" dirty="0" smtClean="0"/>
              <a:t>concentration</a:t>
            </a:r>
          </a:p>
          <a:p>
            <a:pPr algn="l"/>
            <a:endParaRPr lang="en-US" sz="1600" dirty="0" smtClean="0"/>
          </a:p>
          <a:p>
            <a:pPr algn="l"/>
            <a:r>
              <a:rPr lang="en-US" sz="1600" dirty="0" smtClean="0"/>
              <a:t>Compact NEMA-4X weather resistant enclosure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Accepts any 4-20 mA </a:t>
            </a:r>
            <a:r>
              <a:rPr lang="en-US" sz="1600" dirty="0" smtClean="0"/>
              <a:t>transmitter or </a:t>
            </a:r>
            <a:r>
              <a:rPr lang="en-US" sz="1600" dirty="0"/>
              <a:t>direct connect sensors </a:t>
            </a:r>
            <a:r>
              <a:rPr lang="en-US" sz="1600" dirty="0" smtClean="0"/>
              <a:t>for </a:t>
            </a:r>
            <a:r>
              <a:rPr lang="en-US" sz="1600" dirty="0"/>
              <a:t>LEL / O2 / H2S / CO / </a:t>
            </a:r>
            <a:r>
              <a:rPr lang="en-US" sz="1600" dirty="0" smtClean="0"/>
              <a:t>CO2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2 </a:t>
            </a:r>
            <a:r>
              <a:rPr lang="en-US" sz="1600" dirty="0"/>
              <a:t>programmable alarm levels per channel</a:t>
            </a:r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  <a:p>
            <a:pPr algn="l"/>
            <a:endParaRPr lang="en-US" sz="1600" dirty="0" smtClean="0"/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514600" y="4648200"/>
            <a:ext cx="1676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2286000" y="3581400"/>
            <a:ext cx="533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828800" y="3124200"/>
            <a:ext cx="2362200" cy="304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362200" y="2209800"/>
            <a:ext cx="1752600" cy="914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4419600" y="2286000"/>
            <a:ext cx="2133600" cy="685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4876800" y="3505200"/>
            <a:ext cx="16764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 flipH="1" flipV="1">
            <a:off x="3810000" y="4191000"/>
            <a:ext cx="2743200" cy="990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4724400" y="5486400"/>
            <a:ext cx="1905000" cy="228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4648200" y="5867400"/>
            <a:ext cx="1981200" cy="381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4724400" y="1295400"/>
            <a:ext cx="18288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9163724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 Input Mode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Press and hold the UP/YES and DOWN/NO buttons to enter the Select Input mode.</a:t>
            </a:r>
          </a:p>
          <a:p>
            <a:r>
              <a:rPr lang="en-US" sz="2400" dirty="0" smtClean="0"/>
              <a:t>This allows selection of the proper input type such as:</a:t>
            </a:r>
          </a:p>
          <a:p>
            <a:pPr lvl="1"/>
            <a:r>
              <a:rPr lang="en-US" sz="2000" dirty="0" smtClean="0"/>
              <a:t>O2 DIR</a:t>
            </a:r>
          </a:p>
          <a:p>
            <a:pPr lvl="1"/>
            <a:r>
              <a:rPr lang="en-US" sz="2000" dirty="0" smtClean="0"/>
              <a:t>TOX DIR</a:t>
            </a:r>
          </a:p>
          <a:p>
            <a:pPr lvl="1"/>
            <a:r>
              <a:rPr lang="en-US" sz="2000" dirty="0" smtClean="0"/>
              <a:t>LEL DIR</a:t>
            </a:r>
          </a:p>
          <a:p>
            <a:pPr lvl="1"/>
            <a:r>
              <a:rPr lang="en-US" sz="2000" dirty="0" smtClean="0"/>
              <a:t>4-20 mA transmitter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6" name="Content Placeholder 5" descr="Select Inpu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34758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and hold the UP/Yes and ENTER buttons to enter the </a:t>
            </a:r>
            <a:r>
              <a:rPr lang="en-US" dirty="0" err="1" smtClean="0"/>
              <a:t>Config</a:t>
            </a:r>
            <a:r>
              <a:rPr lang="en-US" dirty="0" smtClean="0"/>
              <a:t> Mode.</a:t>
            </a:r>
          </a:p>
          <a:p>
            <a:r>
              <a:rPr lang="en-US" dirty="0" smtClean="0"/>
              <a:t>This mode is used for setting all internal parameters.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9" name="Content Placeholder 8" descr="Config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6181288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 4-20mA Mode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and hold the UP/YES, DOWN/NO and ENTER buttons to enter the Cal 4-20 Mode.</a:t>
            </a:r>
          </a:p>
          <a:p>
            <a:r>
              <a:rPr lang="en-US" dirty="0" smtClean="0"/>
              <a:t>This mode is used for fine tuning the 4-20 mA output.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6" name="Content Placeholder 5" descr="Cal-4-20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158463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Voltage and Firmware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Push and hold the DOWN/NO button to view the input voltage and firmware version.</a:t>
            </a:r>
            <a:endParaRPr lang="en-US" dirty="0"/>
          </a:p>
        </p:txBody>
      </p:sp>
      <p:pic>
        <p:nvPicPr>
          <p:cNvPr id="7" name="Content Placeholder 6" descr="B110_Input Volt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4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589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Terminal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733800" cy="4114800"/>
          </a:xfrm>
        </p:spPr>
        <p:txBody>
          <a:bodyPr/>
          <a:lstStyle/>
          <a:p>
            <a:r>
              <a:rPr lang="en-US" sz="2400" dirty="0" smtClean="0"/>
              <a:t>Form </a:t>
            </a:r>
            <a:r>
              <a:rPr lang="en-US" sz="2400" dirty="0" smtClean="0"/>
              <a:t>C contacts for </a:t>
            </a:r>
            <a:r>
              <a:rPr lang="en-US" sz="2400" dirty="0" smtClean="0"/>
              <a:t>Alarm-</a:t>
            </a:r>
            <a:r>
              <a:rPr lang="en-US" sz="2400" dirty="0" smtClean="0"/>
              <a:t>1, </a:t>
            </a:r>
            <a:r>
              <a:rPr lang="en-US" sz="2400" dirty="0" smtClean="0"/>
              <a:t> </a:t>
            </a:r>
            <a:r>
              <a:rPr lang="en-US" sz="2400" dirty="0" smtClean="0"/>
              <a:t>Alarm-</a:t>
            </a:r>
            <a:r>
              <a:rPr lang="en-US" sz="2400" dirty="0" smtClean="0"/>
              <a:t>2, and Fail </a:t>
            </a:r>
            <a:r>
              <a:rPr lang="en-US" sz="2400" dirty="0" smtClean="0"/>
              <a:t>relays.</a:t>
            </a:r>
          </a:p>
          <a:p>
            <a:pPr lvl="1"/>
            <a:r>
              <a:rPr lang="en-US" sz="2000" dirty="0" smtClean="0"/>
              <a:t>Common, Normally Open and Normally Closed </a:t>
            </a:r>
            <a:r>
              <a:rPr lang="en-US" sz="2000" dirty="0" smtClean="0"/>
              <a:t>contacts</a:t>
            </a:r>
          </a:p>
          <a:p>
            <a:pPr lvl="1"/>
            <a:r>
              <a:rPr lang="en-US" sz="2000" dirty="0" smtClean="0"/>
              <a:t>Note: Fail Relay is normally energized in normal operation, de-energized in fail condition.</a:t>
            </a:r>
            <a:endParaRPr lang="en-US" sz="2000" dirty="0"/>
          </a:p>
        </p:txBody>
      </p:sp>
      <p:pic>
        <p:nvPicPr>
          <p:cNvPr id="8" name="Content Placeholder 7" descr="B110_Terminal Connection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26907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120900"/>
            <a:ext cx="3657600" cy="260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4508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Internal amp setup</a:t>
            </a:r>
          </a:p>
          <a:p>
            <a:pPr lvl="1"/>
            <a:r>
              <a:rPr lang="en-US" dirty="0" smtClean="0"/>
              <a:t>Sensor wired directly to controller.</a:t>
            </a:r>
          </a:p>
          <a:p>
            <a:pPr lvl="1"/>
            <a:r>
              <a:rPr lang="en-US" dirty="0" smtClean="0"/>
              <a:t>Gas applied directly to sensor.</a:t>
            </a:r>
          </a:p>
          <a:p>
            <a:pPr lvl="1"/>
            <a:r>
              <a:rPr lang="en-US" dirty="0" smtClean="0"/>
              <a:t>Adjustments made at controller.</a:t>
            </a:r>
          </a:p>
        </p:txBody>
      </p:sp>
      <p:pic>
        <p:nvPicPr>
          <p:cNvPr id="5" name="Content Placeholder 4" descr="20150827_092509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040" b="-28040"/>
          <a:stretch/>
        </p:blipFill>
        <p:spPr>
          <a:xfrm rot="5400000">
            <a:off x="4001815" y="1464956"/>
            <a:ext cx="5155157" cy="4525963"/>
          </a:xfrm>
        </p:spPr>
      </p:pic>
    </p:spTree>
    <p:extLst>
      <p:ext uri="{BB962C8B-B14F-4D97-AF65-F5344CB8AC3E}">
        <p14:creationId xmlns:p14="http://schemas.microsoft.com/office/powerpoint/2010/main" val="28201442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Press and hold the UP/YES Button to enter the calibration mode </a:t>
            </a:r>
            <a:r>
              <a:rPr lang="en-US" dirty="0" smtClean="0"/>
              <a:t>menu.</a:t>
            </a:r>
            <a:endParaRPr lang="en-US" dirty="0"/>
          </a:p>
          <a:p>
            <a:r>
              <a:rPr lang="en-US" dirty="0"/>
              <a:t>Press the YES button to </a:t>
            </a:r>
            <a:r>
              <a:rPr lang="en-US" dirty="0" smtClean="0"/>
              <a:t>proceed.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5" descr="Calib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249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088616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 Air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Confirm that atmosphere is fresh before making fresh air adjustment.</a:t>
            </a:r>
          </a:p>
          <a:p>
            <a:r>
              <a:rPr lang="en-US" dirty="0" smtClean="0"/>
              <a:t>Apply Zero Air to sensor if atmosphere is suspect.</a:t>
            </a:r>
            <a:endParaRPr lang="en-US" dirty="0"/>
          </a:p>
        </p:txBody>
      </p:sp>
      <p:pic>
        <p:nvPicPr>
          <p:cNvPr id="5" name="Content Placeholder 4" descr="Fresh Ai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906279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 Air Adjustment</a:t>
            </a:r>
            <a:endParaRPr lang="en-US" dirty="0"/>
          </a:p>
        </p:txBody>
      </p:sp>
      <p:pic>
        <p:nvPicPr>
          <p:cNvPr id="5" name="Content Placeholder 4" descr="Fresh air 2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Allow sensor to stabilize when supplying Zero Air.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0096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 Air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the ENTER button when reading has stabilized and to complete the fresh air adjustment.</a:t>
            </a:r>
            <a:endParaRPr lang="en-US" dirty="0"/>
          </a:p>
        </p:txBody>
      </p:sp>
      <p:pic>
        <p:nvPicPr>
          <p:cNvPr id="5" name="Content Placeholder 4" descr="Fresh air 3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5831942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 Air Adjustment</a:t>
            </a:r>
            <a:endParaRPr lang="en-US" dirty="0"/>
          </a:p>
        </p:txBody>
      </p:sp>
      <p:pic>
        <p:nvPicPr>
          <p:cNvPr id="5" name="Content Placeholder 4" descr="Fresh air 4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If Fresh Air adjustment is successful, PASS will be displayed.  If not, FAIL will be displayed.</a:t>
            </a:r>
          </a:p>
          <a:p>
            <a:r>
              <a:rPr lang="en-US" dirty="0" smtClean="0"/>
              <a:t>Check sensor and test gas.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750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 Air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new fresh air setting will be saved in memory.</a:t>
            </a:r>
            <a:endParaRPr lang="en-US" dirty="0"/>
          </a:p>
        </p:txBody>
      </p:sp>
      <p:pic>
        <p:nvPicPr>
          <p:cNvPr id="5" name="Content Placeholder 4" descr="Fresh air 5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56351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KI PowerPoin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RKI PowerPoint Theme.thmx</Template>
  <TotalTime>304</TotalTime>
  <Words>570</Words>
  <Application>Microsoft Macintosh PowerPoint</Application>
  <PresentationFormat>On-screen Show (4:3)</PresentationFormat>
  <Paragraphs>104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RKI PowerPoint Theme</vt:lpstr>
      <vt:lpstr>Beacon 110</vt:lpstr>
      <vt:lpstr>Internal Components</vt:lpstr>
      <vt:lpstr>Calibration</vt:lpstr>
      <vt:lpstr>Calibration Mode</vt:lpstr>
      <vt:lpstr>Fresh Air Adjustment</vt:lpstr>
      <vt:lpstr>Fresh Air Adjustment</vt:lpstr>
      <vt:lpstr>Fresh Air Adjustment</vt:lpstr>
      <vt:lpstr>Fresh Air Adjustment</vt:lpstr>
      <vt:lpstr>Fresh Air Adjustment</vt:lpstr>
      <vt:lpstr>Gas Adjustment</vt:lpstr>
      <vt:lpstr>Gas Adjustment</vt:lpstr>
      <vt:lpstr>Gas Adjustment</vt:lpstr>
      <vt:lpstr>Gas Adjustment</vt:lpstr>
      <vt:lpstr>Gas Adjustment</vt:lpstr>
      <vt:lpstr>Gas Adjustment</vt:lpstr>
      <vt:lpstr>Gas Adjustment</vt:lpstr>
      <vt:lpstr>Gas Adjustment</vt:lpstr>
      <vt:lpstr>Gas Adjustment</vt:lpstr>
      <vt:lpstr>Gas Adjustment</vt:lpstr>
      <vt:lpstr>Select Input Mode</vt:lpstr>
      <vt:lpstr>Configuration Mode</vt:lpstr>
      <vt:lpstr>Cal 4-20mA Mode</vt:lpstr>
      <vt:lpstr>Input Voltage and Firmware </vt:lpstr>
      <vt:lpstr>Terminal Connections</vt:lpstr>
      <vt:lpstr>Questions?</vt:lpstr>
    </vt:vector>
  </TitlesOfParts>
  <Company>RKI Instruments,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Beacon 110</dc:title>
  <dc:creator>Steve Peluffo</dc:creator>
  <cp:lastModifiedBy>Steve Peluffo</cp:lastModifiedBy>
  <cp:revision>17</cp:revision>
  <dcterms:created xsi:type="dcterms:W3CDTF">2016-02-09T21:51:07Z</dcterms:created>
  <dcterms:modified xsi:type="dcterms:W3CDTF">2016-03-03T22:00:34Z</dcterms:modified>
</cp:coreProperties>
</file>