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21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0AE1F-303E-F943-AA41-F9B4ED6AD1B4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7B7DA-7F73-F747-BE98-BE4055A11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920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0AE1F-303E-F943-AA41-F9B4ED6AD1B4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7B7DA-7F73-F747-BE98-BE4055A11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270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0AE1F-303E-F943-AA41-F9B4ED6AD1B4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7B7DA-7F73-F747-BE98-BE4055A11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242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0AE1F-303E-F943-AA41-F9B4ED6AD1B4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7B7DA-7F73-F747-BE98-BE4055A11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800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0AE1F-303E-F943-AA41-F9B4ED6AD1B4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7B7DA-7F73-F747-BE98-BE4055A11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47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0AE1F-303E-F943-AA41-F9B4ED6AD1B4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7B7DA-7F73-F747-BE98-BE4055A11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539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0AE1F-303E-F943-AA41-F9B4ED6AD1B4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7B7DA-7F73-F747-BE98-BE4055A11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798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0AE1F-303E-F943-AA41-F9B4ED6AD1B4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7B7DA-7F73-F747-BE98-BE4055A11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99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0AE1F-303E-F943-AA41-F9B4ED6AD1B4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7B7DA-7F73-F747-BE98-BE4055A11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5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0AE1F-303E-F943-AA41-F9B4ED6AD1B4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7B7DA-7F73-F747-BE98-BE4055A11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683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0AE1F-303E-F943-AA41-F9B4ED6AD1B4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7B7DA-7F73-F747-BE98-BE4055A11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967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60AE1F-303E-F943-AA41-F9B4ED6AD1B4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C7B7DA-7F73-F747-BE98-BE4055A11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553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975" y="301625"/>
            <a:ext cx="7772400" cy="612775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Setting Flow Alarm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FBBE-3C4F-114D-BEDE-2A9351E80BDC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6" name="Picture 5" descr="GX-2012 Glove No Arm.ps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400" y="1439333"/>
            <a:ext cx="3054703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8650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8077200" cy="642938"/>
          </a:xfrm>
        </p:spPr>
        <p:txBody>
          <a:bodyPr/>
          <a:lstStyle/>
          <a:p>
            <a:pPr algn="ctr"/>
            <a:r>
              <a:rPr lang="en-US" sz="3600" b="0" dirty="0"/>
              <a:t>Setting Flow Alarm</a:t>
            </a:r>
            <a:endParaRPr lang="en-US" sz="3600" b="0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1333" y="1617131"/>
            <a:ext cx="7315200" cy="4343401"/>
          </a:xfrm>
        </p:spPr>
        <p:txBody>
          <a:bodyPr>
            <a:no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smtClean="0"/>
              <a:t>Entering Maintenance Mode</a:t>
            </a:r>
          </a:p>
          <a:p>
            <a:pPr marL="800100" lvl="1" indent="-342900">
              <a:buFont typeface="Arial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Press and hold the AIR and SHIFT buttons, then press the POWER ENTER button and release all when the unit beeps</a:t>
            </a:r>
          </a:p>
          <a:p>
            <a:pPr marL="800100" lvl="1" indent="-342900">
              <a:buFont typeface="Arial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First screen will prompt you for the password- Enter 2102</a:t>
            </a:r>
          </a:p>
          <a:p>
            <a:pPr marL="800100" lvl="1" indent="-342900">
              <a:buFont typeface="Arial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Press ENTER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84098-EA8A-9841-B3A4-2F703998707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454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069974" y="301625"/>
            <a:ext cx="8074025" cy="612775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Setting Flow Alarm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85800" y="1600200"/>
            <a:ext cx="5486400" cy="4525963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sz="2400" dirty="0"/>
              <a:t>Use the Air key to scroll through the menu items</a:t>
            </a:r>
          </a:p>
          <a:p>
            <a:pPr>
              <a:buFont typeface="Arial"/>
              <a:buChar char="•"/>
            </a:pPr>
            <a:r>
              <a:rPr lang="en-US" sz="2400" dirty="0"/>
              <a:t>Select FLOW ADJUSTMENT by pressing ENTER</a:t>
            </a:r>
          </a:p>
          <a:p>
            <a:pPr>
              <a:buFont typeface="Arial"/>
              <a:buChar char="•"/>
            </a:pPr>
            <a:r>
              <a:rPr lang="en-US" sz="2400" dirty="0"/>
              <a:t>Two values will be displayed</a:t>
            </a:r>
          </a:p>
          <a:p>
            <a:pPr lvl="1">
              <a:buFont typeface="Arial"/>
              <a:buChar char="•"/>
            </a:pPr>
            <a:r>
              <a:rPr lang="en-US" sz="2400" dirty="0">
                <a:solidFill>
                  <a:srgbClr val="3366FF"/>
                </a:solidFill>
              </a:rPr>
              <a:t>The top value is a percentage</a:t>
            </a:r>
          </a:p>
          <a:p>
            <a:pPr lvl="1">
              <a:buFont typeface="Arial"/>
              <a:buChar char="•"/>
            </a:pPr>
            <a:r>
              <a:rPr lang="en-US" sz="2400" dirty="0">
                <a:solidFill>
                  <a:srgbClr val="3366FF"/>
                </a:solidFill>
              </a:rPr>
              <a:t>The bottom value is the current low flow alarm point (this is the value we are most concerned </a:t>
            </a:r>
            <a:r>
              <a:rPr lang="en-US" sz="2400" dirty="0" smtClean="0">
                <a:solidFill>
                  <a:srgbClr val="3366FF"/>
                </a:solidFill>
              </a:rPr>
              <a:t>with.)</a:t>
            </a:r>
            <a:endParaRPr lang="en-US" sz="2400" dirty="0">
              <a:solidFill>
                <a:srgbClr val="3366FF"/>
              </a:solidFill>
            </a:endParaRP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FBBE-3C4F-114D-BEDE-2A9351E80BDC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0" y="1981200"/>
            <a:ext cx="1549400" cy="154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2227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2200" y="304800"/>
            <a:ext cx="8051800" cy="56673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0" dirty="0"/>
              <a:t>Setting Flow Alarm</a:t>
            </a:r>
            <a:endParaRPr lang="en-US" sz="3600" b="0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1600200"/>
            <a:ext cx="5257800" cy="4572000"/>
          </a:xfrm>
        </p:spPr>
        <p:txBody>
          <a:bodyPr>
            <a:normAutofit fontScale="92500" lnSpcReduction="20000"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Using the AIR or SHIFT buttons to set value as close to 1500 then press the ENTER. 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The pump will turn on and two new values will be displayed. The top will be a reference value and the bottom will reflect the pump’s current draw.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Connect a flow meter to the inlet of the instrument and adjust it to 0.6 SCFH ± 0.1 SCFH. This will be the low flow set point.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Press the POWER ENTER button to set the trip point.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Use the SHIFT button to select START MEASURMENT then press POWER to exit.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www.rkiinstruments.com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84098-EA8A-9841-B3A4-2F7039987071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0" y="1905000"/>
            <a:ext cx="1549400" cy="154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5514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209</Words>
  <Application>Microsoft Macintosh PowerPoint</Application>
  <PresentationFormat>On-screen Show (4:3)</PresentationFormat>
  <Paragraphs>26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Setting Flow Alarm</vt:lpstr>
      <vt:lpstr>Setting Flow Alarm</vt:lpstr>
      <vt:lpstr>Setting Flow Alarm</vt:lpstr>
      <vt:lpstr>Setting Flow Alarm</vt:lpstr>
    </vt:vector>
  </TitlesOfParts>
  <Company>RKI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Setting Flow Alarm</dc:title>
  <dc:creator>Bruce Holcom</dc:creator>
  <cp:lastModifiedBy>Bruce Holcom</cp:lastModifiedBy>
  <cp:revision>1</cp:revision>
  <dcterms:created xsi:type="dcterms:W3CDTF">2018-10-10T15:13:34Z</dcterms:created>
  <dcterms:modified xsi:type="dcterms:W3CDTF">2018-10-10T15:14:15Z</dcterms:modified>
</cp:coreProperties>
</file>