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sldIdLst>
    <p:sldId id="256" r:id="rId2"/>
    <p:sldId id="262" r:id="rId3"/>
    <p:sldId id="257" r:id="rId4"/>
    <p:sldId id="275" r:id="rId5"/>
    <p:sldId id="276" r:id="rId6"/>
    <p:sldId id="277" r:id="rId7"/>
    <p:sldId id="278" r:id="rId8"/>
    <p:sldId id="279" r:id="rId9"/>
    <p:sldId id="280" r:id="rId10"/>
    <p:sldId id="258" r:id="rId11"/>
    <p:sldId id="269" r:id="rId12"/>
    <p:sldId id="261" r:id="rId13"/>
    <p:sldId id="266" r:id="rId14"/>
    <p:sldId id="260" r:id="rId15"/>
    <p:sldId id="263" r:id="rId16"/>
    <p:sldId id="264" r:id="rId17"/>
    <p:sldId id="270" r:id="rId18"/>
    <p:sldId id="265" r:id="rId19"/>
    <p:sldId id="271" r:id="rId20"/>
    <p:sldId id="272" r:id="rId21"/>
    <p:sldId id="273" r:id="rId22"/>
    <p:sldId id="274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0605319-E359-1B45-B49E-F616FDBCC8ED}" type="datetimeFigureOut">
              <a:rPr lang="en-US" smtClean="0"/>
              <a:t>2/10/16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DB38150-76F9-5242-A6B6-3D90DDCFAFB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Verifying and Replacing Fuse in an Eagle 2 Battery Housing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10,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91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4.24.0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Using a Phillips screwdriver, remove the two screws that connect the PCB to housing.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3116533" y="4278767"/>
            <a:ext cx="936912" cy="93695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32034" y="4278767"/>
            <a:ext cx="936912" cy="93695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0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5.21.3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Plug in charger cable to use as a heat sink.  Do not plug the charger into power outlet!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13750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4.25.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Carefully remove solder from charger socket.  Solder braid works well here.</a:t>
            </a:r>
            <a:endParaRPr lang="en-US" dirty="0"/>
          </a:p>
        </p:txBody>
      </p:sp>
      <p:cxnSp>
        <p:nvCxnSpPr>
          <p:cNvPr id="5" name="Straight Arrow Connector 4"/>
          <p:cNvCxnSpPr>
            <a:stCxn id="3" idx="2"/>
          </p:cNvCxnSpPr>
          <p:nvPr/>
        </p:nvCxnSpPr>
        <p:spPr>
          <a:xfrm flipH="1">
            <a:off x="4413896" y="1591056"/>
            <a:ext cx="158104" cy="255237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" idx="2"/>
          </p:cNvCxnSpPr>
          <p:nvPr/>
        </p:nvCxnSpPr>
        <p:spPr>
          <a:xfrm>
            <a:off x="4572000" y="1591056"/>
            <a:ext cx="0" cy="319783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382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5.36.5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PCB from housing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454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4.24.3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Remove thermistor from housing.  Note, make sure thermistor is reinstalled after fuse replacement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0327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5.42.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Using soldering iron, heat side of fuse and lift from PCB.  Do this to both sides and remove the fuse.</a:t>
            </a:r>
            <a:endParaRPr lang="en-US" sz="3200" dirty="0"/>
          </a:p>
        </p:txBody>
      </p:sp>
      <p:sp>
        <p:nvSpPr>
          <p:cNvPr id="2" name="Oval 1"/>
          <p:cNvSpPr/>
          <p:nvPr/>
        </p:nvSpPr>
        <p:spPr>
          <a:xfrm>
            <a:off x="4028721" y="5236545"/>
            <a:ext cx="1176345" cy="117634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20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5.38.5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167092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Once fuse is removed.  Clean old solder from pads and  add small amount of fresh solder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13428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 new fuse on pads and solder in place. </a:t>
            </a:r>
            <a:endParaRPr lang="en-US" dirty="0"/>
          </a:p>
        </p:txBody>
      </p:sp>
      <p:pic>
        <p:nvPicPr>
          <p:cNvPr id="4" name="Content Placeholder 3" descr="2013-09-04 15.42.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1123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5.37.1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>
          <a:xfrm>
            <a:off x="872067" y="2925322"/>
            <a:ext cx="7408333" cy="345069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fuse installed!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63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PCB back into housing</a:t>
            </a:r>
            <a:endParaRPr lang="en-US" dirty="0"/>
          </a:p>
        </p:txBody>
      </p:sp>
      <p:pic>
        <p:nvPicPr>
          <p:cNvPr id="4" name="Content Placeholder 3" descr="2013-09-04 15.36.5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614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Soldering iron</a:t>
            </a:r>
          </a:p>
          <a:p>
            <a:r>
              <a:rPr lang="en-US" dirty="0" smtClean="0"/>
              <a:t>Solder</a:t>
            </a:r>
          </a:p>
          <a:p>
            <a:r>
              <a:rPr lang="en-US" dirty="0" smtClean="0"/>
              <a:t>Solder braid</a:t>
            </a:r>
          </a:p>
          <a:p>
            <a:r>
              <a:rPr lang="en-US" dirty="0" smtClean="0"/>
              <a:t>Small Vice</a:t>
            </a:r>
          </a:p>
          <a:p>
            <a:r>
              <a:rPr lang="en-US" dirty="0" smtClean="0"/>
              <a:t>Fuse P/N 43-4142RK-</a:t>
            </a:r>
            <a:r>
              <a:rPr lang="en-US" dirty="0" smtClean="0"/>
              <a:t>10</a:t>
            </a:r>
          </a:p>
          <a:p>
            <a:r>
              <a:rPr lang="en-US" dirty="0" smtClean="0"/>
              <a:t>Digital </a:t>
            </a:r>
            <a:r>
              <a:rPr lang="en-US" dirty="0" err="1" smtClean="0"/>
              <a:t>Multimeter</a:t>
            </a:r>
            <a:r>
              <a:rPr lang="en-US" dirty="0" smtClean="0"/>
              <a:t> with quick hook clip leads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24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Reattach charger socket to PCB.  Keep charger plug in connector. Remove charger plug when completed.</a:t>
            </a:r>
          </a:p>
        </p:txBody>
      </p:sp>
      <p:pic>
        <p:nvPicPr>
          <p:cNvPr id="4" name="Content Placeholder 3" descr="2013-09-04 14.25.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45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 Phillips screws.</a:t>
            </a:r>
            <a:endParaRPr lang="en-US" dirty="0"/>
          </a:p>
        </p:txBody>
      </p:sp>
      <p:pic>
        <p:nvPicPr>
          <p:cNvPr id="4" name="Content Placeholder 3" descr="2013-09-04 14.24.0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5" name="Oval 4"/>
          <p:cNvSpPr/>
          <p:nvPr/>
        </p:nvSpPr>
        <p:spPr>
          <a:xfrm>
            <a:off x="3116533" y="4278767"/>
            <a:ext cx="936912" cy="93695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611213" y="4309999"/>
            <a:ext cx="936912" cy="93695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90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Replace batteries and verify that battery pack charges.</a:t>
            </a:r>
            <a:endParaRPr lang="en-US" dirty="0"/>
          </a:p>
        </p:txBody>
      </p:sp>
      <p:pic>
        <p:nvPicPr>
          <p:cNvPr id="4" name="Content Placeholder 3" descr="2013-09-04 14.23.3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0462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Plug charger into AC outlet</a:t>
            </a:r>
          </a:p>
          <a:p>
            <a:pPr lvl="1"/>
            <a:r>
              <a:rPr lang="en-US" dirty="0" smtClean="0"/>
              <a:t>Green LED will illuminate, then Yellow LED then both Green and Yellow LEDs will remain lit.</a:t>
            </a:r>
          </a:p>
          <a:p>
            <a:pPr lvl="1"/>
            <a:r>
              <a:rPr lang="en-US" dirty="0" smtClean="0"/>
              <a:t>This is what you see when the charger boots up.</a:t>
            </a:r>
          </a:p>
          <a:p>
            <a:r>
              <a:rPr lang="en-US" dirty="0" smtClean="0"/>
              <a:t>Plug charger cord into Eagle 2 battery pack</a:t>
            </a:r>
          </a:p>
          <a:p>
            <a:pPr lvl="1"/>
            <a:r>
              <a:rPr lang="en-US" dirty="0" smtClean="0"/>
              <a:t>The Green LED will go out and the Yellow will remain lit.</a:t>
            </a:r>
          </a:p>
          <a:p>
            <a:pPr lvl="1"/>
            <a:r>
              <a:rPr lang="en-US" dirty="0" smtClean="0"/>
              <a:t>If not, then there is no charging current flowing into batteries.</a:t>
            </a:r>
          </a:p>
          <a:p>
            <a:pPr lvl="1"/>
            <a:r>
              <a:rPr lang="en-US" dirty="0" smtClean="0"/>
              <a:t>Further investigation is required.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7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13-09-04 14.23.3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Remove pack and batteries from Eagle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46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tt box set u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09" r="-30509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to Test Fuse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19449" y="2347466"/>
            <a:ext cx="4644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Need DMM set to measure diode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753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ntact Point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 b="189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Points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706958" y="4566655"/>
            <a:ext cx="1077651" cy="1411045"/>
          </a:xfrm>
          <a:prstGeom prst="ellipse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451529" y="4566655"/>
            <a:ext cx="1077651" cy="1411045"/>
          </a:xfrm>
          <a:prstGeom prst="ellipse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31473" y="2021696"/>
            <a:ext cx="7348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Measuring three diodes through the 1.5 A fuse in the battery housing.  CN1 on left and EC 1 or EC 2 on right.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688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pen Fus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09" r="-30509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Fuse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7793" y="1916600"/>
            <a:ext cx="870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Place DMM into Diode Checking Mode.  Attach positive DMM lead to CN1 lead, </a:t>
            </a:r>
          </a:p>
          <a:p>
            <a:pPr algn="ctr"/>
            <a:r>
              <a:rPr lang="en-US" dirty="0" smtClean="0"/>
              <a:t>and attach or touch black DMM lead to EC1 or EC2.  If OL is displayed, fuse is open.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208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ood Fus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09" r="-30509"/>
          <a:stretch>
            <a:fillRect/>
          </a:stretch>
        </p:blipFill>
        <p:spPr>
          <a:xfrm>
            <a:off x="872067" y="2675467"/>
            <a:ext cx="7408333" cy="345069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Fuse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72067" y="1899992"/>
            <a:ext cx="7192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If the fuse is good, you will see the diode drop across the three </a:t>
            </a:r>
            <a:r>
              <a:rPr lang="en-US" dirty="0" err="1" smtClean="0"/>
              <a:t>Schottky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Diodes, Fuse F1 and BC1 which is connected to EC1 and EC2.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64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versed leads looking for blocked diod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09" r="-30509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Reverse leads to check diodes in box with good fuse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926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for replacing Fuse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8957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RKI PowerPoint Theme.thmx</Template>
  <TotalTime>545</TotalTime>
  <Words>401</Words>
  <Application>Microsoft Macintosh PowerPoint</Application>
  <PresentationFormat>On-screen Show (4:3)</PresentationFormat>
  <Paragraphs>43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Waveform</vt:lpstr>
      <vt:lpstr>Verifying and Replacing Fuse in an Eagle 2 Battery Housing</vt:lpstr>
      <vt:lpstr>Parts Required</vt:lpstr>
      <vt:lpstr>Remove pack and batteries from Eagle 2</vt:lpstr>
      <vt:lpstr>Setup to Test Fuse</vt:lpstr>
      <vt:lpstr>Measuring Points</vt:lpstr>
      <vt:lpstr>Open Fuse</vt:lpstr>
      <vt:lpstr>Good Fuse</vt:lpstr>
      <vt:lpstr>Reverse leads to check diodes in box with good fuse</vt:lpstr>
      <vt:lpstr>Procedure for replacing Fuse</vt:lpstr>
      <vt:lpstr>Using a Phillips screwdriver, remove the two screws that connect the PCB to housing.</vt:lpstr>
      <vt:lpstr>Plug in charger cable to use as a heat sink.  Do not plug the charger into power outlet!</vt:lpstr>
      <vt:lpstr>Carefully remove solder from charger socket.  Solder braid works well here.</vt:lpstr>
      <vt:lpstr>Remove PCB from housing</vt:lpstr>
      <vt:lpstr>Remove thermistor from housing.  Note, make sure thermistor is reinstalled after fuse replacement</vt:lpstr>
      <vt:lpstr>Using soldering iron, heat side of fuse and lift from PCB.  Do this to both sides and remove the fuse.</vt:lpstr>
      <vt:lpstr>Once fuse is removed.  Clean old solder from pads and  add small amount of fresh solder</vt:lpstr>
      <vt:lpstr>Lay new fuse on pads and solder in place. </vt:lpstr>
      <vt:lpstr>New fuse installed!</vt:lpstr>
      <vt:lpstr>Place PCB back into housing</vt:lpstr>
      <vt:lpstr>Reattach charger socket to PCB.  Keep charger plug in connector. Remove charger plug when completed.</vt:lpstr>
      <vt:lpstr>Replace Phillips screws.</vt:lpstr>
      <vt:lpstr>Replace batteries and verify that battery pack charges.</vt:lpstr>
      <vt:lpstr>Charge Module</vt:lpstr>
    </vt:vector>
  </TitlesOfParts>
  <Company>RKI Instruments,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Replacing the fuse in an Eagle 2 battery pack</dc:title>
  <dc:creator>Steve Peluffo</dc:creator>
  <cp:lastModifiedBy>Steve Peluffo</cp:lastModifiedBy>
  <cp:revision>15</cp:revision>
  <dcterms:created xsi:type="dcterms:W3CDTF">2013-09-04T21:28:47Z</dcterms:created>
  <dcterms:modified xsi:type="dcterms:W3CDTF">2016-02-10T18:55:07Z</dcterms:modified>
</cp:coreProperties>
</file>