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" ContentType="image/tiff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handoutMasterIdLst>
    <p:handoutMasterId r:id="rId4"/>
  </p:handoutMasterIdLst>
  <p:sldIdLst>
    <p:sldId id="256" r:id="rId2"/>
    <p:sldId id="257" r:id="rId3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139" d="100"/>
          <a:sy n="139" d="100"/>
        </p:scale>
        <p:origin x="-1848" y="-96"/>
      </p:cViewPr>
      <p:guideLst>
        <p:guide orient="horz" pos="186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70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rusted partners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160" y="1402541"/>
            <a:ext cx="4641680" cy="991192"/>
          </a:xfrm>
          <a:prstGeom prst="rect">
            <a:avLst/>
          </a:prstGeom>
        </p:spPr>
      </p:pic>
      <p:pic>
        <p:nvPicPr>
          <p:cNvPr id="6" name="Picture 5" descr="normal-operation-with-backlig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20" y="3675957"/>
            <a:ext cx="1673609" cy="1477239"/>
          </a:xfrm>
          <a:prstGeom prst="rect">
            <a:avLst/>
          </a:prstGeom>
        </p:spPr>
      </p:pic>
      <p:pic>
        <p:nvPicPr>
          <p:cNvPr id="7" name="Picture 6" descr="GX-6000-Front-View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010" y="2555881"/>
            <a:ext cx="1486956" cy="3717390"/>
          </a:xfrm>
          <a:prstGeom prst="rect">
            <a:avLst/>
          </a:prstGeom>
        </p:spPr>
      </p:pic>
      <p:pic>
        <p:nvPicPr>
          <p:cNvPr id="8" name="Picture 7" descr="Beacon-410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959" y="2981820"/>
            <a:ext cx="2373881" cy="2865513"/>
          </a:xfrm>
          <a:prstGeom prst="rect">
            <a:avLst/>
          </a:prstGeom>
        </p:spPr>
      </p:pic>
      <p:pic>
        <p:nvPicPr>
          <p:cNvPr id="9" name="Picture 8" descr="M2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937" y="3131131"/>
            <a:ext cx="1770270" cy="2566891"/>
          </a:xfrm>
          <a:prstGeom prst="rect">
            <a:avLst/>
          </a:prstGeom>
        </p:spPr>
      </p:pic>
      <p:pic>
        <p:nvPicPr>
          <p:cNvPr id="10" name="Picture 9" descr="RKI_Web_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17" y="339231"/>
            <a:ext cx="1075005" cy="115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42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Distributor Partnership Program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Stocking distributor: provide immediate </a:t>
            </a:r>
            <a:r>
              <a:rPr lang="en-US" sz="1800" dirty="0" smtClean="0"/>
              <a:t>delivery</a:t>
            </a:r>
          </a:p>
          <a:p>
            <a:pPr lvl="1"/>
            <a:r>
              <a:rPr lang="en-US" sz="1400" b="1" dirty="0" smtClean="0">
                <a:solidFill>
                  <a:srgbClr val="008000"/>
                </a:solidFill>
              </a:rPr>
              <a:t>Increased </a:t>
            </a:r>
            <a:r>
              <a:rPr lang="en-US" sz="1400" b="1" dirty="0">
                <a:solidFill>
                  <a:srgbClr val="008000"/>
                </a:solidFill>
              </a:rPr>
              <a:t>sales</a:t>
            </a:r>
          </a:p>
          <a:p>
            <a:r>
              <a:rPr lang="en-US" sz="1800" dirty="0"/>
              <a:t>Service Center: provide immediate local instrument service, calibration and repair </a:t>
            </a:r>
            <a:r>
              <a:rPr lang="en-US" sz="1800" dirty="0" smtClean="0"/>
              <a:t>parts.</a:t>
            </a:r>
          </a:p>
          <a:p>
            <a:pPr lvl="1"/>
            <a:r>
              <a:rPr lang="en-US" sz="1400" b="1" dirty="0" smtClean="0">
                <a:solidFill>
                  <a:srgbClr val="008000"/>
                </a:solidFill>
              </a:rPr>
              <a:t>Increased </a:t>
            </a:r>
            <a:r>
              <a:rPr lang="en-US" sz="1400" b="1" dirty="0">
                <a:solidFill>
                  <a:srgbClr val="008000"/>
                </a:solidFill>
              </a:rPr>
              <a:t>profits</a:t>
            </a:r>
          </a:p>
          <a:p>
            <a:r>
              <a:rPr lang="en-US" sz="1800" dirty="0"/>
              <a:t>Regional RKI Representative provide ongoing partner service center/distributor product </a:t>
            </a:r>
            <a:r>
              <a:rPr lang="en-US" sz="1800" dirty="0" smtClean="0"/>
              <a:t>training.</a:t>
            </a:r>
          </a:p>
          <a:p>
            <a:pPr lvl="1"/>
            <a:r>
              <a:rPr lang="en-US" sz="1400" b="1" dirty="0" smtClean="0">
                <a:solidFill>
                  <a:srgbClr val="008000"/>
                </a:solidFill>
              </a:rPr>
              <a:t>Increased </a:t>
            </a:r>
            <a:r>
              <a:rPr lang="en-US" sz="1400" b="1" dirty="0">
                <a:solidFill>
                  <a:srgbClr val="008000"/>
                </a:solidFill>
              </a:rPr>
              <a:t>confidence  </a:t>
            </a:r>
          </a:p>
          <a:p>
            <a:r>
              <a:rPr lang="en-US" sz="1800" dirty="0"/>
              <a:t>RKI business culture is unlike any other gas detection manufacture in the industry. We provide the highest quality product, immediate and exceptional customer service and technical support (USA)</a:t>
            </a:r>
            <a:r>
              <a:rPr lang="en-US" sz="1800" dirty="0" smtClean="0"/>
              <a:t>.</a:t>
            </a:r>
          </a:p>
          <a:p>
            <a:pPr lvl="1"/>
            <a:r>
              <a:rPr lang="en-US" sz="1400" b="1" dirty="0" smtClean="0">
                <a:solidFill>
                  <a:srgbClr val="008000"/>
                </a:solidFill>
              </a:rPr>
              <a:t>Increased </a:t>
            </a:r>
            <a:r>
              <a:rPr lang="en-US" sz="1400" b="1" dirty="0">
                <a:solidFill>
                  <a:srgbClr val="008000"/>
                </a:solidFill>
              </a:rPr>
              <a:t>reliability  </a:t>
            </a:r>
          </a:p>
          <a:p>
            <a:r>
              <a:rPr lang="en-US" sz="1800" dirty="0"/>
              <a:t>RKI believes in working with partner distributors to develop their markets by provide you with orders (not sales leads) from area end-</a:t>
            </a:r>
            <a:r>
              <a:rPr lang="en-US" sz="1800" dirty="0" smtClean="0"/>
              <a:t>users.</a:t>
            </a:r>
          </a:p>
          <a:p>
            <a:pPr lvl="1"/>
            <a:r>
              <a:rPr lang="en-US" sz="1400" b="1" dirty="0" smtClean="0">
                <a:solidFill>
                  <a:srgbClr val="008000"/>
                </a:solidFill>
              </a:rPr>
              <a:t>Increased </a:t>
            </a:r>
            <a:r>
              <a:rPr lang="en-US" sz="1400" b="1" dirty="0">
                <a:solidFill>
                  <a:srgbClr val="008000"/>
                </a:solidFill>
              </a:rPr>
              <a:t>team loyalty and trust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94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4093</TotalTime>
  <Words>111</Words>
  <Application>Microsoft Macintosh PowerPoint</Application>
  <PresentationFormat>Letter Paper (8.5x11 in)</PresentationFormat>
  <Paragraphs>12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Default Theme</vt:lpstr>
      <vt:lpstr>PowerPoint Presentation</vt:lpstr>
      <vt:lpstr>Distributor Partnership Program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Mike Johnson</cp:lastModifiedBy>
  <cp:revision>3</cp:revision>
  <cp:lastPrinted>2016-03-05T01:54:24Z</cp:lastPrinted>
  <dcterms:created xsi:type="dcterms:W3CDTF">2016-03-05T01:42:45Z</dcterms:created>
  <dcterms:modified xsi:type="dcterms:W3CDTF">2016-03-07T21:55:51Z</dcterms:modified>
</cp:coreProperties>
</file>