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sldIdLst>
    <p:sldId id="258" r:id="rId2"/>
    <p:sldId id="256" r:id="rId3"/>
    <p:sldId id="260" r:id="rId4"/>
    <p:sldId id="259" r:id="rId5"/>
    <p:sldId id="262" r:id="rId6"/>
    <p:sldId id="263" r:id="rId7"/>
    <p:sldId id="264" r:id="rId8"/>
    <p:sldId id="265" r:id="rId9"/>
    <p:sldId id="261" r:id="rId10"/>
    <p:sldId id="266" r:id="rId11"/>
    <p:sldId id="257" r:id="rId12"/>
    <p:sldId id="267" r:id="rId13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40" d="100"/>
          <a:sy n="140" d="100"/>
        </p:scale>
        <p:origin x="-1720" y="-96"/>
      </p:cViewPr>
      <p:guideLst>
        <p:guide orient="horz" pos="2148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4886" y="2975182"/>
            <a:ext cx="7772400" cy="1470025"/>
          </a:xfrm>
        </p:spPr>
        <p:txBody>
          <a:bodyPr/>
          <a:lstStyle/>
          <a:p>
            <a:r>
              <a:rPr lang="en-US" dirty="0" smtClean="0"/>
              <a:t>How to network SDM-2009’s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0686" y="4294395"/>
            <a:ext cx="6400800" cy="1752600"/>
          </a:xfrm>
        </p:spPr>
        <p:txBody>
          <a:bodyPr/>
          <a:lstStyle/>
          <a:p>
            <a:r>
              <a:rPr lang="en-US" dirty="0" smtClean="0"/>
              <a:t>One Centralized data source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5" name="Picture 4" descr="sdm2009-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420" y="362840"/>
            <a:ext cx="2437333" cy="302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96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44929" y="1188358"/>
            <a:ext cx="4171950" cy="246470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1" name="Picture 80" descr="sdm2009-gan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36" y="1814318"/>
            <a:ext cx="1237342" cy="948629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278479" y="4510768"/>
            <a:ext cx="42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latin typeface="Arial"/>
                <a:cs typeface="Arial"/>
              </a:rPr>
              <a:t>Install SDM-GX Software</a:t>
            </a:r>
            <a:endParaRPr lang="en-US" sz="1800" b="0" dirty="0"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385141" y="1319163"/>
            <a:ext cx="201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Arial"/>
                <a:cs typeface="Arial"/>
              </a:rPr>
              <a:t>Instrument Shop</a:t>
            </a:r>
            <a:endParaRPr lang="en-US" sz="1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07" name="Picture 106" descr="blank-lapto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0" y="1943101"/>
            <a:ext cx="1978660" cy="1213231"/>
          </a:xfrm>
          <a:prstGeom prst="rect">
            <a:avLst/>
          </a:prstGeom>
        </p:spPr>
      </p:pic>
      <p:pic>
        <p:nvPicPr>
          <p:cNvPr id="109" name="Picture 108" descr="sdm-software-scree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0" y="1943100"/>
            <a:ext cx="1978662" cy="12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2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44929" y="1188358"/>
            <a:ext cx="4171950" cy="246470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1" name="Picture 80" descr="sdm2009-gan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36" y="1814318"/>
            <a:ext cx="1237342" cy="948629"/>
          </a:xfrm>
          <a:prstGeom prst="rect">
            <a:avLst/>
          </a:prstGeom>
        </p:spPr>
      </p:pic>
      <p:grpSp>
        <p:nvGrpSpPr>
          <p:cNvPr id="110" name="Group 109"/>
          <p:cNvGrpSpPr/>
          <p:nvPr/>
        </p:nvGrpSpPr>
        <p:grpSpPr>
          <a:xfrm>
            <a:off x="1741715" y="2316282"/>
            <a:ext cx="663574" cy="270682"/>
            <a:chOff x="1741715" y="2316282"/>
            <a:chExt cx="663574" cy="270682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1741715" y="2316282"/>
              <a:ext cx="663574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1836548" y="2325354"/>
              <a:ext cx="4747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0" dirty="0" smtClean="0">
                  <a:latin typeface="Arial"/>
                  <a:cs typeface="Arial"/>
                </a:rPr>
                <a:t>USB</a:t>
              </a:r>
              <a:endParaRPr lang="en-US" sz="1100" b="0" dirty="0">
                <a:latin typeface="Arial"/>
                <a:cs typeface="Arial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2278479" y="4510768"/>
            <a:ext cx="42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latin typeface="Arial"/>
                <a:cs typeface="Arial"/>
              </a:rPr>
              <a:t>Connect up to 10 SDM-2009’s to the computer via USB cable</a:t>
            </a:r>
            <a:endParaRPr lang="en-US" sz="1800" b="0" dirty="0"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385141" y="1319163"/>
            <a:ext cx="201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Arial"/>
                <a:cs typeface="Arial"/>
              </a:rPr>
              <a:t>Instrument Shop</a:t>
            </a:r>
            <a:endParaRPr lang="en-US" sz="1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07" name="Picture 106" descr="blank-lapto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0" y="1943101"/>
            <a:ext cx="1978660" cy="1213231"/>
          </a:xfrm>
          <a:prstGeom prst="rect">
            <a:avLst/>
          </a:prstGeom>
        </p:spPr>
      </p:pic>
      <p:pic>
        <p:nvPicPr>
          <p:cNvPr id="109" name="Picture 108" descr="sdm-software-scree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0" y="1943100"/>
            <a:ext cx="1978662" cy="12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41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44929" y="1188358"/>
            <a:ext cx="4171950" cy="246470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1" name="Picture 80" descr="sdm2009-gan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36" y="1814318"/>
            <a:ext cx="1237342" cy="948629"/>
          </a:xfrm>
          <a:prstGeom prst="rect">
            <a:avLst/>
          </a:prstGeom>
        </p:spPr>
      </p:pic>
      <p:cxnSp>
        <p:nvCxnSpPr>
          <p:cNvPr id="82" name="Straight Connector 81"/>
          <p:cNvCxnSpPr/>
          <p:nvPr/>
        </p:nvCxnSpPr>
        <p:spPr>
          <a:xfrm>
            <a:off x="1741715" y="2316282"/>
            <a:ext cx="663574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836548" y="2325354"/>
            <a:ext cx="474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0" dirty="0" smtClean="0">
                <a:latin typeface="Arial"/>
                <a:cs typeface="Arial"/>
              </a:rPr>
              <a:t>USB</a:t>
            </a:r>
            <a:endParaRPr lang="en-US" sz="1100" b="0" dirty="0"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385141" y="1319163"/>
            <a:ext cx="201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Arial"/>
                <a:cs typeface="Arial"/>
              </a:rPr>
              <a:t>Instrument Shop</a:t>
            </a:r>
            <a:endParaRPr lang="en-US" sz="1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86" name="Picture 85" descr="laptop-with-sdm-gx-softwar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84" y="1947672"/>
            <a:ext cx="1973601" cy="1210129"/>
          </a:xfrm>
          <a:prstGeom prst="rect">
            <a:avLst/>
          </a:prstGeom>
        </p:spPr>
      </p:pic>
      <p:pic>
        <p:nvPicPr>
          <p:cNvPr id="103" name="Picture 102" descr="Config Butt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342" y="1410906"/>
            <a:ext cx="788894" cy="806824"/>
          </a:xfrm>
          <a:prstGeom prst="rect">
            <a:avLst/>
          </a:prstGeom>
        </p:spPr>
      </p:pic>
      <p:sp>
        <p:nvSpPr>
          <p:cNvPr id="106" name="Oval 105"/>
          <p:cNvSpPr/>
          <p:nvPr/>
        </p:nvSpPr>
        <p:spPr>
          <a:xfrm>
            <a:off x="3238705" y="2013855"/>
            <a:ext cx="263814" cy="21428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278479" y="4507992"/>
            <a:ext cx="42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latin typeface="Arial"/>
                <a:cs typeface="Arial"/>
              </a:rPr>
              <a:t>Click on the </a:t>
            </a:r>
            <a:r>
              <a:rPr lang="en-US" sz="1800" b="0" dirty="0" err="1" smtClean="0">
                <a:latin typeface="Arial"/>
                <a:cs typeface="Arial"/>
              </a:rPr>
              <a:t>Config</a:t>
            </a:r>
            <a:r>
              <a:rPr lang="en-US" sz="1800" b="0" dirty="0" smtClean="0">
                <a:latin typeface="Arial"/>
                <a:cs typeface="Arial"/>
              </a:rPr>
              <a:t> button and enter admin password</a:t>
            </a:r>
            <a:endParaRPr lang="en-US" sz="1800" b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146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44929" y="1188358"/>
            <a:ext cx="4171950" cy="246470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1" name="Picture 80" descr="sdm2009-gan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36" y="1814318"/>
            <a:ext cx="1237342" cy="948629"/>
          </a:xfrm>
          <a:prstGeom prst="rect">
            <a:avLst/>
          </a:prstGeom>
        </p:spPr>
      </p:pic>
      <p:cxnSp>
        <p:nvCxnSpPr>
          <p:cNvPr id="82" name="Straight Connector 81"/>
          <p:cNvCxnSpPr/>
          <p:nvPr/>
        </p:nvCxnSpPr>
        <p:spPr>
          <a:xfrm>
            <a:off x="1741715" y="2316282"/>
            <a:ext cx="663574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836548" y="2325354"/>
            <a:ext cx="474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0" dirty="0" smtClean="0">
                <a:latin typeface="Arial"/>
                <a:cs typeface="Arial"/>
              </a:rPr>
              <a:t>USB</a:t>
            </a:r>
            <a:endParaRPr lang="en-US" sz="1100" b="0" dirty="0">
              <a:latin typeface="Arial"/>
              <a:cs typeface="Arial"/>
            </a:endParaRPr>
          </a:p>
        </p:txBody>
      </p:sp>
      <p:pic>
        <p:nvPicPr>
          <p:cNvPr id="2" name="Picture 1" descr="config window parameter ta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072" y="685800"/>
            <a:ext cx="4800600" cy="3642455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1385141" y="1319163"/>
            <a:ext cx="201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Arial"/>
                <a:cs typeface="Arial"/>
              </a:rPr>
              <a:t>Instrument Shop</a:t>
            </a:r>
            <a:endParaRPr lang="en-US" sz="1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86" name="Picture 85" descr="laptop-with-sdm-gx-softwar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84" y="1947672"/>
            <a:ext cx="1973601" cy="121012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278479" y="4507992"/>
            <a:ext cx="42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latin typeface="Arial"/>
                <a:cs typeface="Arial"/>
              </a:rPr>
              <a:t>Click on the Database Tab</a:t>
            </a:r>
            <a:endParaRPr lang="en-US" sz="1800" b="0" dirty="0">
              <a:latin typeface="Arial"/>
              <a:cs typeface="Arial"/>
            </a:endParaRPr>
          </a:p>
        </p:txBody>
      </p:sp>
      <p:pic>
        <p:nvPicPr>
          <p:cNvPr id="13" name="Picture 12" descr="database tab.bm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631" y="686575"/>
            <a:ext cx="4798337" cy="3640738"/>
          </a:xfrm>
          <a:prstGeom prst="rect">
            <a:avLst/>
          </a:prstGeom>
        </p:spPr>
      </p:pic>
      <p:sp>
        <p:nvSpPr>
          <p:cNvPr id="106" name="Oval 105"/>
          <p:cNvSpPr/>
          <p:nvPr/>
        </p:nvSpPr>
        <p:spPr>
          <a:xfrm>
            <a:off x="4510564" y="838619"/>
            <a:ext cx="558309" cy="31281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0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44929" y="1188358"/>
            <a:ext cx="4171950" cy="246470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1" name="Picture 80" descr="sdm2009-gan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36" y="1814318"/>
            <a:ext cx="1237342" cy="948629"/>
          </a:xfrm>
          <a:prstGeom prst="rect">
            <a:avLst/>
          </a:prstGeom>
        </p:spPr>
      </p:pic>
      <p:cxnSp>
        <p:nvCxnSpPr>
          <p:cNvPr id="82" name="Straight Connector 81"/>
          <p:cNvCxnSpPr/>
          <p:nvPr/>
        </p:nvCxnSpPr>
        <p:spPr>
          <a:xfrm>
            <a:off x="1741715" y="2316282"/>
            <a:ext cx="663574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836548" y="2325354"/>
            <a:ext cx="474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0" dirty="0" smtClean="0">
                <a:latin typeface="Arial"/>
                <a:cs typeface="Arial"/>
              </a:rPr>
              <a:t>USB</a:t>
            </a:r>
            <a:endParaRPr lang="en-US" sz="1100" b="0" dirty="0">
              <a:latin typeface="Arial"/>
              <a:cs typeface="Arial"/>
            </a:endParaRPr>
          </a:p>
        </p:txBody>
      </p:sp>
      <p:pic>
        <p:nvPicPr>
          <p:cNvPr id="2" name="Picture 1" descr="config window parameter ta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072" y="685800"/>
            <a:ext cx="4800600" cy="3642455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1385141" y="1319163"/>
            <a:ext cx="201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Arial"/>
                <a:cs typeface="Arial"/>
              </a:rPr>
              <a:t>Instrument Shop</a:t>
            </a:r>
            <a:endParaRPr lang="en-US" sz="1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86" name="Picture 85" descr="laptop-with-sdm-gx-softwar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84" y="1947672"/>
            <a:ext cx="1973601" cy="121012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278479" y="4507992"/>
            <a:ext cx="42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latin typeface="Arial"/>
                <a:cs typeface="Arial"/>
              </a:rPr>
              <a:t>Click on the Create Button</a:t>
            </a:r>
            <a:endParaRPr lang="en-US" sz="1800" b="0" dirty="0">
              <a:latin typeface="Arial"/>
              <a:cs typeface="Arial"/>
            </a:endParaRPr>
          </a:p>
        </p:txBody>
      </p:sp>
      <p:pic>
        <p:nvPicPr>
          <p:cNvPr id="13" name="Picture 12" descr="database tab.bm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631" y="686575"/>
            <a:ext cx="4798337" cy="3640738"/>
          </a:xfrm>
          <a:prstGeom prst="rect">
            <a:avLst/>
          </a:prstGeom>
        </p:spPr>
      </p:pic>
      <p:sp>
        <p:nvSpPr>
          <p:cNvPr id="106" name="Oval 105"/>
          <p:cNvSpPr/>
          <p:nvPr/>
        </p:nvSpPr>
        <p:spPr>
          <a:xfrm>
            <a:off x="4104372" y="1375679"/>
            <a:ext cx="785129" cy="31281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140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0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44929" y="1188358"/>
            <a:ext cx="4171950" cy="246470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1" name="Picture 80" descr="sdm2009-gan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36" y="1814318"/>
            <a:ext cx="1237342" cy="948629"/>
          </a:xfrm>
          <a:prstGeom prst="rect">
            <a:avLst/>
          </a:prstGeom>
        </p:spPr>
      </p:pic>
      <p:cxnSp>
        <p:nvCxnSpPr>
          <p:cNvPr id="82" name="Straight Connector 81"/>
          <p:cNvCxnSpPr/>
          <p:nvPr/>
        </p:nvCxnSpPr>
        <p:spPr>
          <a:xfrm>
            <a:off x="1741715" y="2316282"/>
            <a:ext cx="663574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836548" y="2325354"/>
            <a:ext cx="474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0" dirty="0" smtClean="0">
                <a:latin typeface="Arial"/>
                <a:cs typeface="Arial"/>
              </a:rPr>
              <a:t>USB</a:t>
            </a:r>
            <a:endParaRPr lang="en-US" sz="1100" b="0" dirty="0">
              <a:latin typeface="Arial"/>
              <a:cs typeface="Arial"/>
            </a:endParaRPr>
          </a:p>
        </p:txBody>
      </p:sp>
      <p:pic>
        <p:nvPicPr>
          <p:cNvPr id="2" name="Picture 1" descr="config window parameter ta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072" y="685800"/>
            <a:ext cx="4800600" cy="3642455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1385141" y="1319163"/>
            <a:ext cx="201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Arial"/>
                <a:cs typeface="Arial"/>
              </a:rPr>
              <a:t>Instrument Shop</a:t>
            </a:r>
            <a:endParaRPr lang="en-US" sz="1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86" name="Picture 85" descr="laptop-with-sdm-gx-softwar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84" y="1947672"/>
            <a:ext cx="1973601" cy="121012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278479" y="4507992"/>
            <a:ext cx="42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latin typeface="Arial"/>
                <a:cs typeface="Arial"/>
              </a:rPr>
              <a:t>Locate target network location for data file.</a:t>
            </a:r>
            <a:endParaRPr lang="en-US" sz="1800" b="0" dirty="0">
              <a:latin typeface="Arial"/>
              <a:cs typeface="Arial"/>
            </a:endParaRPr>
          </a:p>
        </p:txBody>
      </p:sp>
      <p:pic>
        <p:nvPicPr>
          <p:cNvPr id="3" name="Picture 2" descr="sdm-gx-network-locati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072" y="685800"/>
            <a:ext cx="4800600" cy="364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71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44929" y="1188358"/>
            <a:ext cx="4171950" cy="246470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1" name="Picture 80" descr="sdm2009-gan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36" y="1814318"/>
            <a:ext cx="1237342" cy="948629"/>
          </a:xfrm>
          <a:prstGeom prst="rect">
            <a:avLst/>
          </a:prstGeom>
        </p:spPr>
      </p:pic>
      <p:cxnSp>
        <p:nvCxnSpPr>
          <p:cNvPr id="82" name="Straight Connector 81"/>
          <p:cNvCxnSpPr/>
          <p:nvPr/>
        </p:nvCxnSpPr>
        <p:spPr>
          <a:xfrm>
            <a:off x="1741715" y="2316282"/>
            <a:ext cx="663574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836548" y="2325354"/>
            <a:ext cx="474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0" dirty="0" smtClean="0">
                <a:latin typeface="Arial"/>
                <a:cs typeface="Arial"/>
              </a:rPr>
              <a:t>USB</a:t>
            </a:r>
            <a:endParaRPr lang="en-US" sz="1100" b="0" dirty="0"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385141" y="1319163"/>
            <a:ext cx="201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Arial"/>
                <a:cs typeface="Arial"/>
              </a:rPr>
              <a:t>Instrument Shop</a:t>
            </a:r>
            <a:endParaRPr lang="en-US" sz="1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86" name="Picture 85" descr="laptop-with-sdm-gx-softwar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84" y="1947672"/>
            <a:ext cx="1973601" cy="121012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278479" y="4507992"/>
            <a:ext cx="42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latin typeface="Arial"/>
                <a:cs typeface="Arial"/>
              </a:rPr>
              <a:t>Enter database file name and save.</a:t>
            </a:r>
            <a:endParaRPr lang="en-US" sz="1800" b="0" dirty="0">
              <a:latin typeface="Arial"/>
              <a:cs typeface="Arial"/>
            </a:endParaRPr>
          </a:p>
        </p:txBody>
      </p:sp>
      <p:pic>
        <p:nvPicPr>
          <p:cNvPr id="5" name="Picture 4" descr="sdm-network-file-nam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072" y="685800"/>
            <a:ext cx="4800600" cy="364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918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grpSp>
        <p:nvGrpSpPr>
          <p:cNvPr id="92" name="Group 91"/>
          <p:cNvGrpSpPr/>
          <p:nvPr/>
        </p:nvGrpSpPr>
        <p:grpSpPr>
          <a:xfrm>
            <a:off x="5382079" y="671286"/>
            <a:ext cx="2059214" cy="2059214"/>
            <a:chOff x="5382079" y="671286"/>
            <a:chExt cx="2059214" cy="2059214"/>
          </a:xfrm>
        </p:grpSpPr>
        <p:sp>
          <p:nvSpPr>
            <p:cNvPr id="46" name="Oval 45"/>
            <p:cNvSpPr/>
            <p:nvPr/>
          </p:nvSpPr>
          <p:spPr>
            <a:xfrm>
              <a:off x="5382079" y="671286"/>
              <a:ext cx="2059214" cy="205921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5870790" y="1399504"/>
              <a:ext cx="1094014" cy="1125421"/>
              <a:chOff x="3477986" y="3318132"/>
              <a:chExt cx="1094014" cy="1125421"/>
            </a:xfrm>
          </p:grpSpPr>
          <p:pic>
            <p:nvPicPr>
              <p:cNvPr id="32" name="Picture 31" descr="file-sharing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7986" y="3318132"/>
                <a:ext cx="1094014" cy="1125421"/>
              </a:xfrm>
              <a:prstGeom prst="rect">
                <a:avLst/>
              </a:prstGeom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3477986" y="3652378"/>
                <a:ext cx="102347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b="0" dirty="0" smtClean="0">
                    <a:latin typeface="Arial"/>
                    <a:cs typeface="Arial"/>
                  </a:rPr>
                  <a:t>Gas monitors </a:t>
                </a:r>
              </a:p>
              <a:p>
                <a:pPr algn="ctr"/>
                <a:r>
                  <a:rPr lang="en-US" sz="1100" b="0" dirty="0" smtClean="0">
                    <a:latin typeface="Arial"/>
                    <a:cs typeface="Arial"/>
                  </a:rPr>
                  <a:t>data file</a:t>
                </a:r>
                <a:endParaRPr lang="en-US" sz="1100" b="0" dirty="0">
                  <a:latin typeface="Arial"/>
                  <a:cs typeface="Arial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5497443" y="848667"/>
              <a:ext cx="17493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Network 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File </a:t>
              </a:r>
              <a:r>
                <a:rPr lang="en-US" sz="1200" dirty="0">
                  <a:solidFill>
                    <a:srgbClr val="FFFFFF"/>
                  </a:solidFill>
                  <a:latin typeface="Arial"/>
                  <a:cs typeface="Arial"/>
                </a:rPr>
                <a:t>Sharing </a:t>
              </a:r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Location</a:t>
              </a:r>
              <a:endParaRPr lang="en-US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flipH="1">
            <a:off x="4425950" y="1950357"/>
            <a:ext cx="956129" cy="214280"/>
          </a:xfrm>
          <a:prstGeom prst="straightConnector1">
            <a:avLst/>
          </a:prstGeom>
          <a:ln>
            <a:solidFill>
              <a:srgbClr val="008000"/>
            </a:solidFill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244929" y="1188358"/>
            <a:ext cx="4171950" cy="246470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1" name="Picture 80" descr="sdm2009-gang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36" y="1814318"/>
            <a:ext cx="1237342" cy="948629"/>
          </a:xfrm>
          <a:prstGeom prst="rect">
            <a:avLst/>
          </a:prstGeom>
        </p:spPr>
      </p:pic>
      <p:cxnSp>
        <p:nvCxnSpPr>
          <p:cNvPr id="82" name="Straight Connector 81"/>
          <p:cNvCxnSpPr/>
          <p:nvPr/>
        </p:nvCxnSpPr>
        <p:spPr>
          <a:xfrm>
            <a:off x="1741715" y="2316282"/>
            <a:ext cx="663574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836548" y="2325354"/>
            <a:ext cx="474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0" dirty="0" smtClean="0">
                <a:latin typeface="Arial"/>
                <a:cs typeface="Arial"/>
              </a:rPr>
              <a:t>USB</a:t>
            </a:r>
            <a:endParaRPr lang="en-US" sz="1100" b="0" dirty="0"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385141" y="1319163"/>
            <a:ext cx="201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Arial"/>
                <a:cs typeface="Arial"/>
              </a:rPr>
              <a:t>Instrument Shop</a:t>
            </a:r>
            <a:endParaRPr lang="en-US" sz="1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86" name="Picture 85" descr="laptop-with-sdm-gx-softwar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84" y="1947672"/>
            <a:ext cx="1973601" cy="121012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278479" y="4507992"/>
            <a:ext cx="42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latin typeface="Arial"/>
                <a:cs typeface="Arial"/>
              </a:rPr>
              <a:t>Install the SDM-GX software for other locations</a:t>
            </a:r>
            <a:endParaRPr lang="en-US" sz="1800" b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6424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grpSp>
        <p:nvGrpSpPr>
          <p:cNvPr id="92" name="Group 91"/>
          <p:cNvGrpSpPr/>
          <p:nvPr/>
        </p:nvGrpSpPr>
        <p:grpSpPr>
          <a:xfrm>
            <a:off x="5382079" y="671286"/>
            <a:ext cx="2059214" cy="2059214"/>
            <a:chOff x="5382079" y="671286"/>
            <a:chExt cx="2059214" cy="2059214"/>
          </a:xfrm>
        </p:grpSpPr>
        <p:sp>
          <p:nvSpPr>
            <p:cNvPr id="46" name="Oval 45"/>
            <p:cNvSpPr/>
            <p:nvPr/>
          </p:nvSpPr>
          <p:spPr>
            <a:xfrm>
              <a:off x="5382079" y="671286"/>
              <a:ext cx="2059214" cy="205921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5870790" y="1399504"/>
              <a:ext cx="1094014" cy="1125421"/>
              <a:chOff x="3477986" y="3318132"/>
              <a:chExt cx="1094014" cy="1125421"/>
            </a:xfrm>
          </p:grpSpPr>
          <p:pic>
            <p:nvPicPr>
              <p:cNvPr id="32" name="Picture 31" descr="file-sharing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7986" y="3318132"/>
                <a:ext cx="1094014" cy="1125421"/>
              </a:xfrm>
              <a:prstGeom prst="rect">
                <a:avLst/>
              </a:prstGeom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3477986" y="3652378"/>
                <a:ext cx="102347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b="0" dirty="0" smtClean="0">
                    <a:latin typeface="Arial"/>
                    <a:cs typeface="Arial"/>
                  </a:rPr>
                  <a:t>Gas monitors </a:t>
                </a:r>
              </a:p>
              <a:p>
                <a:pPr algn="ctr"/>
                <a:r>
                  <a:rPr lang="en-US" sz="1100" b="0" dirty="0" smtClean="0">
                    <a:latin typeface="Arial"/>
                    <a:cs typeface="Arial"/>
                  </a:rPr>
                  <a:t>data file</a:t>
                </a:r>
                <a:endParaRPr lang="en-US" sz="1100" b="0" dirty="0">
                  <a:latin typeface="Arial"/>
                  <a:cs typeface="Arial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5497443" y="848667"/>
              <a:ext cx="17493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Network 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File </a:t>
              </a:r>
              <a:r>
                <a:rPr lang="en-US" sz="1200" dirty="0">
                  <a:solidFill>
                    <a:srgbClr val="FFFFFF"/>
                  </a:solidFill>
                  <a:latin typeface="Arial"/>
                  <a:cs typeface="Arial"/>
                </a:rPr>
                <a:t>Sharing </a:t>
              </a:r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Location</a:t>
              </a:r>
              <a:endParaRPr lang="en-US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flipH="1">
            <a:off x="4425950" y="1950357"/>
            <a:ext cx="956129" cy="214280"/>
          </a:xfrm>
          <a:prstGeom prst="straightConnector1">
            <a:avLst/>
          </a:prstGeom>
          <a:ln>
            <a:solidFill>
              <a:srgbClr val="008000"/>
            </a:solidFill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>
            <a:off x="4209143" y="2524927"/>
            <a:ext cx="1526722" cy="1992676"/>
          </a:xfrm>
          <a:prstGeom prst="straightConnector1">
            <a:avLst/>
          </a:prstGeom>
          <a:ln>
            <a:solidFill>
              <a:srgbClr val="008000"/>
            </a:solidFill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244929" y="1188358"/>
            <a:ext cx="4171950" cy="246470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1" name="Picture 80" descr="sdm2009-gang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36" y="1814318"/>
            <a:ext cx="1237342" cy="948629"/>
          </a:xfrm>
          <a:prstGeom prst="rect">
            <a:avLst/>
          </a:prstGeom>
        </p:spPr>
      </p:pic>
      <p:cxnSp>
        <p:nvCxnSpPr>
          <p:cNvPr id="82" name="Straight Connector 81"/>
          <p:cNvCxnSpPr/>
          <p:nvPr/>
        </p:nvCxnSpPr>
        <p:spPr>
          <a:xfrm>
            <a:off x="1741715" y="2316282"/>
            <a:ext cx="663574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836548" y="2325354"/>
            <a:ext cx="474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0" dirty="0" smtClean="0">
                <a:latin typeface="Arial"/>
                <a:cs typeface="Arial"/>
              </a:rPr>
              <a:t>USB</a:t>
            </a:r>
            <a:endParaRPr lang="en-US" sz="1100" b="0" dirty="0">
              <a:latin typeface="Arial"/>
              <a:cs typeface="Arial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84330" y="2675170"/>
            <a:ext cx="15723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0" dirty="0" smtClean="0">
                <a:latin typeface="Arial"/>
                <a:cs typeface="Arial"/>
              </a:rPr>
              <a:t>Max 10 SDM modules </a:t>
            </a:r>
          </a:p>
          <a:p>
            <a:pPr algn="ctr"/>
            <a:r>
              <a:rPr lang="en-US" sz="1100" b="0" dirty="0" smtClean="0">
                <a:latin typeface="Arial"/>
                <a:cs typeface="Arial"/>
              </a:rPr>
              <a:t>per computer</a:t>
            </a:r>
            <a:endParaRPr lang="en-US" sz="1100" b="0" dirty="0"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385141" y="1319163"/>
            <a:ext cx="201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Arial"/>
                <a:cs typeface="Arial"/>
              </a:rPr>
              <a:t>Instrument Shop</a:t>
            </a:r>
            <a:endParaRPr lang="en-US" sz="1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86" name="Picture 85" descr="laptop-with-sdm-gx-softwar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84" y="1947672"/>
            <a:ext cx="1973601" cy="1210129"/>
          </a:xfrm>
          <a:prstGeom prst="rect">
            <a:avLst/>
          </a:prstGeom>
        </p:spPr>
      </p:pic>
      <p:grpSp>
        <p:nvGrpSpPr>
          <p:cNvPr id="100" name="Group 99"/>
          <p:cNvGrpSpPr/>
          <p:nvPr/>
        </p:nvGrpSpPr>
        <p:grpSpPr>
          <a:xfrm>
            <a:off x="254000" y="3891643"/>
            <a:ext cx="4171950" cy="2464707"/>
            <a:chOff x="254000" y="3891643"/>
            <a:chExt cx="4171950" cy="2464707"/>
          </a:xfrm>
        </p:grpSpPr>
        <p:sp>
          <p:nvSpPr>
            <p:cNvPr id="71" name="Oval 70"/>
            <p:cNvSpPr/>
            <p:nvPr/>
          </p:nvSpPr>
          <p:spPr>
            <a:xfrm>
              <a:off x="254000" y="3891643"/>
              <a:ext cx="4171950" cy="246470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</a:t>
              </a:r>
              <a:endParaRPr lang="en-US" dirty="0"/>
            </a:p>
          </p:txBody>
        </p:sp>
        <p:pic>
          <p:nvPicPr>
            <p:cNvPr id="10" name="Picture 9" descr="sdm2009-gang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507" y="4517603"/>
              <a:ext cx="1237342" cy="948629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930573" y="5019568"/>
              <a:ext cx="4747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0" dirty="0" smtClean="0">
                  <a:latin typeface="Arial"/>
                  <a:cs typeface="Arial"/>
                </a:rPr>
                <a:t>USB</a:t>
              </a:r>
              <a:endParaRPr lang="en-US" sz="1100" b="0" dirty="0">
                <a:latin typeface="Arial"/>
                <a:cs typeface="Arial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93401" y="5378455"/>
              <a:ext cx="157230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0" dirty="0" smtClean="0">
                  <a:latin typeface="Arial"/>
                  <a:cs typeface="Arial"/>
                </a:rPr>
                <a:t>Max 10 SDM modules </a:t>
              </a:r>
            </a:p>
            <a:p>
              <a:pPr algn="ctr"/>
              <a:r>
                <a:rPr lang="en-US" sz="1100" b="0" dirty="0" smtClean="0">
                  <a:latin typeface="Arial"/>
                  <a:cs typeface="Arial"/>
                </a:rPr>
                <a:t>per computer</a:t>
              </a:r>
              <a:endParaRPr lang="en-US" sz="1100" b="0" dirty="0">
                <a:latin typeface="Arial"/>
                <a:cs typeface="Arial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836548" y="4022448"/>
              <a:ext cx="11338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solidFill>
                    <a:srgbClr val="FFFFFF"/>
                  </a:solidFill>
                  <a:latin typeface="Arial"/>
                  <a:cs typeface="Arial"/>
                </a:rPr>
                <a:t>IH Office</a:t>
              </a:r>
              <a:endParaRPr lang="en-US" sz="18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pic>
          <p:nvPicPr>
            <p:cNvPr id="69" name="Picture 68" descr="laptop-with-sdm-gx-software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7399" y="4599213"/>
              <a:ext cx="1973601" cy="1210129"/>
            </a:xfrm>
            <a:prstGeom prst="rect">
              <a:avLst/>
            </a:prstGeom>
          </p:spPr>
        </p:pic>
        <p:cxnSp>
          <p:nvCxnSpPr>
            <p:cNvPr id="98" name="Straight Connector 97"/>
            <p:cNvCxnSpPr/>
            <p:nvPr/>
          </p:nvCxnSpPr>
          <p:spPr>
            <a:xfrm>
              <a:off x="1741715" y="5019568"/>
              <a:ext cx="727471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546337" y="4507992"/>
            <a:ext cx="42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latin typeface="Arial"/>
                <a:cs typeface="Arial"/>
              </a:rPr>
              <a:t>Repeat the </a:t>
            </a:r>
            <a:r>
              <a:rPr lang="en-US" sz="1800" b="0" dirty="0" err="1" smtClean="0">
                <a:latin typeface="Arial"/>
                <a:cs typeface="Arial"/>
              </a:rPr>
              <a:t>Config</a:t>
            </a:r>
            <a:r>
              <a:rPr lang="en-US" sz="1800" b="0" dirty="0" smtClean="0">
                <a:latin typeface="Arial"/>
                <a:cs typeface="Arial"/>
              </a:rPr>
              <a:t> steps to </a:t>
            </a:r>
            <a:r>
              <a:rPr lang="en-US" sz="1800" b="0" dirty="0" smtClean="0">
                <a:latin typeface="Arial"/>
                <a:cs typeface="Arial"/>
              </a:rPr>
              <a:t>enter the same Database Location</a:t>
            </a:r>
            <a:endParaRPr lang="en-US" sz="1800" b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9513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grpSp>
        <p:nvGrpSpPr>
          <p:cNvPr id="92" name="Group 91"/>
          <p:cNvGrpSpPr/>
          <p:nvPr/>
        </p:nvGrpSpPr>
        <p:grpSpPr>
          <a:xfrm>
            <a:off x="5382079" y="671286"/>
            <a:ext cx="2059214" cy="2059214"/>
            <a:chOff x="5382079" y="671286"/>
            <a:chExt cx="2059214" cy="2059214"/>
          </a:xfrm>
        </p:grpSpPr>
        <p:sp>
          <p:nvSpPr>
            <p:cNvPr id="46" name="Oval 45"/>
            <p:cNvSpPr/>
            <p:nvPr/>
          </p:nvSpPr>
          <p:spPr>
            <a:xfrm>
              <a:off x="5382079" y="671286"/>
              <a:ext cx="2059214" cy="205921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5870790" y="1399504"/>
              <a:ext cx="1094014" cy="1125421"/>
              <a:chOff x="3477986" y="3318132"/>
              <a:chExt cx="1094014" cy="1125421"/>
            </a:xfrm>
          </p:grpSpPr>
          <p:pic>
            <p:nvPicPr>
              <p:cNvPr id="32" name="Picture 31" descr="file-sharing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7986" y="3318132"/>
                <a:ext cx="1094014" cy="1125421"/>
              </a:xfrm>
              <a:prstGeom prst="rect">
                <a:avLst/>
              </a:prstGeom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3477986" y="3652378"/>
                <a:ext cx="102347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b="0" dirty="0" smtClean="0">
                    <a:latin typeface="Arial"/>
                    <a:cs typeface="Arial"/>
                  </a:rPr>
                  <a:t>Gas monitors </a:t>
                </a:r>
              </a:p>
              <a:p>
                <a:pPr algn="ctr"/>
                <a:r>
                  <a:rPr lang="en-US" sz="1100" b="0" dirty="0" smtClean="0">
                    <a:latin typeface="Arial"/>
                    <a:cs typeface="Arial"/>
                  </a:rPr>
                  <a:t>data file</a:t>
                </a:r>
                <a:endParaRPr lang="en-US" sz="1100" b="0" dirty="0">
                  <a:latin typeface="Arial"/>
                  <a:cs typeface="Arial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5497443" y="848667"/>
              <a:ext cx="17493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Network 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File </a:t>
              </a:r>
              <a:r>
                <a:rPr lang="en-US" sz="1200" dirty="0">
                  <a:solidFill>
                    <a:srgbClr val="FFFFFF"/>
                  </a:solidFill>
                  <a:latin typeface="Arial"/>
                  <a:cs typeface="Arial"/>
                </a:rPr>
                <a:t>Sharing </a:t>
              </a:r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Location</a:t>
              </a:r>
              <a:endParaRPr lang="en-US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flipH="1">
            <a:off x="4425950" y="1950357"/>
            <a:ext cx="956129" cy="214280"/>
          </a:xfrm>
          <a:prstGeom prst="straightConnector1">
            <a:avLst/>
          </a:prstGeom>
          <a:ln>
            <a:solidFill>
              <a:srgbClr val="008000"/>
            </a:solidFill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>
            <a:off x="4209143" y="2524927"/>
            <a:ext cx="1526722" cy="1992676"/>
          </a:xfrm>
          <a:prstGeom prst="straightConnector1">
            <a:avLst/>
          </a:prstGeom>
          <a:ln>
            <a:solidFill>
              <a:srgbClr val="008000"/>
            </a:solidFill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6622143" y="2730500"/>
            <a:ext cx="342661" cy="1161143"/>
          </a:xfrm>
          <a:prstGeom prst="straightConnector1">
            <a:avLst/>
          </a:prstGeom>
          <a:ln>
            <a:solidFill>
              <a:srgbClr val="008000"/>
            </a:solidFill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1" name="Group 90"/>
          <p:cNvGrpSpPr/>
          <p:nvPr/>
        </p:nvGrpSpPr>
        <p:grpSpPr>
          <a:xfrm>
            <a:off x="5068229" y="3813725"/>
            <a:ext cx="4075771" cy="3050243"/>
            <a:chOff x="5068229" y="3813725"/>
            <a:chExt cx="4075771" cy="3050243"/>
          </a:xfrm>
        </p:grpSpPr>
        <p:pic>
          <p:nvPicPr>
            <p:cNvPr id="39" name="Picture 38" descr="Computer-User-network-sd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8229" y="3813725"/>
              <a:ext cx="4075771" cy="3050243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7788848" y="5846318"/>
              <a:ext cx="103105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Arial"/>
                  <a:cs typeface="Arial"/>
                </a:rPr>
                <a:t>Safety 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Arial"/>
                  <a:cs typeface="Arial"/>
                </a:rPr>
                <a:t>Manager</a:t>
              </a:r>
              <a:endParaRPr lang="en-US" sz="16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80" name="Oval 79"/>
          <p:cNvSpPr/>
          <p:nvPr/>
        </p:nvSpPr>
        <p:spPr>
          <a:xfrm>
            <a:off x="244929" y="1188358"/>
            <a:ext cx="4171950" cy="246470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1" name="Picture 80" descr="sdm2009-gang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36" y="1814318"/>
            <a:ext cx="1237342" cy="948629"/>
          </a:xfrm>
          <a:prstGeom prst="rect">
            <a:avLst/>
          </a:prstGeom>
        </p:spPr>
      </p:pic>
      <p:cxnSp>
        <p:nvCxnSpPr>
          <p:cNvPr id="82" name="Straight Connector 81"/>
          <p:cNvCxnSpPr/>
          <p:nvPr/>
        </p:nvCxnSpPr>
        <p:spPr>
          <a:xfrm>
            <a:off x="1741715" y="2316282"/>
            <a:ext cx="663574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836548" y="2325354"/>
            <a:ext cx="474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0" dirty="0" smtClean="0">
                <a:latin typeface="Arial"/>
                <a:cs typeface="Arial"/>
              </a:rPr>
              <a:t>USB</a:t>
            </a:r>
            <a:endParaRPr lang="en-US" sz="1100" b="0" dirty="0">
              <a:latin typeface="Arial"/>
              <a:cs typeface="Arial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84330" y="2675170"/>
            <a:ext cx="15723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0" dirty="0" smtClean="0">
                <a:latin typeface="Arial"/>
                <a:cs typeface="Arial"/>
              </a:rPr>
              <a:t>Max 10 SDM modules </a:t>
            </a:r>
          </a:p>
          <a:p>
            <a:pPr algn="ctr"/>
            <a:r>
              <a:rPr lang="en-US" sz="1100" b="0" dirty="0" smtClean="0">
                <a:latin typeface="Arial"/>
                <a:cs typeface="Arial"/>
              </a:rPr>
              <a:t>per computer</a:t>
            </a:r>
            <a:endParaRPr lang="en-US" sz="1100" b="0" dirty="0"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385141" y="1319163"/>
            <a:ext cx="201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Arial"/>
                <a:cs typeface="Arial"/>
              </a:rPr>
              <a:t>Instrument Shop</a:t>
            </a:r>
            <a:endParaRPr lang="en-US" sz="1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86" name="Picture 85" descr="laptop-with-sdm-gx-softwar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84" y="1947672"/>
            <a:ext cx="1973601" cy="1210129"/>
          </a:xfrm>
          <a:prstGeom prst="rect">
            <a:avLst/>
          </a:prstGeom>
        </p:spPr>
      </p:pic>
      <p:grpSp>
        <p:nvGrpSpPr>
          <p:cNvPr id="100" name="Group 99"/>
          <p:cNvGrpSpPr/>
          <p:nvPr/>
        </p:nvGrpSpPr>
        <p:grpSpPr>
          <a:xfrm>
            <a:off x="254000" y="3891643"/>
            <a:ext cx="4171950" cy="2464707"/>
            <a:chOff x="254000" y="3891643"/>
            <a:chExt cx="4171950" cy="2464707"/>
          </a:xfrm>
        </p:grpSpPr>
        <p:sp>
          <p:nvSpPr>
            <p:cNvPr id="71" name="Oval 70"/>
            <p:cNvSpPr/>
            <p:nvPr/>
          </p:nvSpPr>
          <p:spPr>
            <a:xfrm>
              <a:off x="254000" y="3891643"/>
              <a:ext cx="4171950" cy="246470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</a:t>
              </a:r>
              <a:endParaRPr lang="en-US" dirty="0"/>
            </a:p>
          </p:txBody>
        </p:sp>
        <p:pic>
          <p:nvPicPr>
            <p:cNvPr id="10" name="Picture 9" descr="sdm2009-gang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507" y="4517603"/>
              <a:ext cx="1237342" cy="948629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930573" y="5019568"/>
              <a:ext cx="4747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0" dirty="0" smtClean="0">
                  <a:latin typeface="Arial"/>
                  <a:cs typeface="Arial"/>
                </a:rPr>
                <a:t>USB</a:t>
              </a:r>
              <a:endParaRPr lang="en-US" sz="1100" b="0" dirty="0">
                <a:latin typeface="Arial"/>
                <a:cs typeface="Arial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93401" y="5378455"/>
              <a:ext cx="157230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0" dirty="0" smtClean="0">
                  <a:latin typeface="Arial"/>
                  <a:cs typeface="Arial"/>
                </a:rPr>
                <a:t>Max 10 SDM modules </a:t>
              </a:r>
            </a:p>
            <a:p>
              <a:pPr algn="ctr"/>
              <a:r>
                <a:rPr lang="en-US" sz="1100" b="0" dirty="0" smtClean="0">
                  <a:latin typeface="Arial"/>
                  <a:cs typeface="Arial"/>
                </a:rPr>
                <a:t>per computer</a:t>
              </a:r>
              <a:endParaRPr lang="en-US" sz="1100" b="0" dirty="0">
                <a:latin typeface="Arial"/>
                <a:cs typeface="Arial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836548" y="4022448"/>
              <a:ext cx="11338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solidFill>
                    <a:srgbClr val="FFFFFF"/>
                  </a:solidFill>
                  <a:latin typeface="Arial"/>
                  <a:cs typeface="Arial"/>
                </a:rPr>
                <a:t>IH Office</a:t>
              </a:r>
              <a:endParaRPr lang="en-US" sz="18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pic>
          <p:nvPicPr>
            <p:cNvPr id="69" name="Picture 68" descr="laptop-with-sdm-gx-software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7399" y="4599213"/>
              <a:ext cx="1973601" cy="1210129"/>
            </a:xfrm>
            <a:prstGeom prst="rect">
              <a:avLst/>
            </a:prstGeom>
          </p:spPr>
        </p:pic>
        <p:cxnSp>
          <p:nvCxnSpPr>
            <p:cNvPr id="98" name="Straight Connector 97"/>
            <p:cNvCxnSpPr/>
            <p:nvPr/>
          </p:nvCxnSpPr>
          <p:spPr>
            <a:xfrm>
              <a:off x="1741715" y="5019568"/>
              <a:ext cx="727471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031907" y="2586964"/>
            <a:ext cx="2003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latin typeface="Arial"/>
                <a:cs typeface="Arial"/>
              </a:rPr>
              <a:t>Cal stations not needed to run software and see data file.</a:t>
            </a:r>
            <a:endParaRPr lang="en-US" sz="1800" b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1198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32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1201</TotalTime>
  <Words>206</Words>
  <Application>Microsoft Macintosh PowerPoint</Application>
  <PresentationFormat>Letter Paper (8.5x11 in)</PresentationFormat>
  <Paragraphs>81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Theme</vt:lpstr>
      <vt:lpstr>How to network SDM-2009’s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Mike Johnson</cp:lastModifiedBy>
  <cp:revision>22</cp:revision>
  <dcterms:created xsi:type="dcterms:W3CDTF">2016-01-18T23:15:50Z</dcterms:created>
  <dcterms:modified xsi:type="dcterms:W3CDTF">2016-01-19T23:46:53Z</dcterms:modified>
</cp:coreProperties>
</file>