
<file path=[Content_Types].xml><?xml version="1.0" encoding="utf-8"?>
<Types xmlns="http://schemas.openxmlformats.org/package/2006/content-types">
  <Default Extension="emf" ContentType="image/x-emf"/>
  <Default Extension="gif" ContentType="image/gif"/>
  <Default Extension="jpeg" ContentType="image/jpeg"/>
  <Default Extension="jpg" ContentType="image/jpeg"/>
  <Default Extension="png" ContentType="image/png"/>
  <Default Extension="rels" ContentType="application/vnd.openxmlformats-package.relationships+xml"/>
  <Default Extension="svg" ContentType="image/svg+xml"/>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Lst>
  <p:notesMasterIdLst>
    <p:notesMasterId r:id="rId55"/>
  </p:notesMasterIdLst>
  <p:sldIdLst>
    <p:sldId id="256" r:id="rId2"/>
    <p:sldId id="257" r:id="rId3"/>
    <p:sldId id="460" r:id="rId4"/>
    <p:sldId id="347" r:id="rId5"/>
    <p:sldId id="461" r:id="rId6"/>
    <p:sldId id="363" r:id="rId7"/>
    <p:sldId id="351" r:id="rId8"/>
    <p:sldId id="462" r:id="rId9"/>
    <p:sldId id="463" r:id="rId10"/>
    <p:sldId id="474" r:id="rId11"/>
    <p:sldId id="464" r:id="rId12"/>
    <p:sldId id="466" r:id="rId13"/>
    <p:sldId id="467" r:id="rId14"/>
    <p:sldId id="468" r:id="rId15"/>
    <p:sldId id="469" r:id="rId16"/>
    <p:sldId id="359" r:id="rId17"/>
    <p:sldId id="345" r:id="rId18"/>
    <p:sldId id="470" r:id="rId19"/>
    <p:sldId id="471" r:id="rId20"/>
    <p:sldId id="350" r:id="rId21"/>
    <p:sldId id="330" r:id="rId22"/>
    <p:sldId id="458" r:id="rId23"/>
    <p:sldId id="360" r:id="rId24"/>
    <p:sldId id="355" r:id="rId25"/>
    <p:sldId id="457" r:id="rId26"/>
    <p:sldId id="348" r:id="rId27"/>
    <p:sldId id="364" r:id="rId28"/>
    <p:sldId id="354" r:id="rId29"/>
    <p:sldId id="456" r:id="rId30"/>
    <p:sldId id="344" r:id="rId31"/>
    <p:sldId id="476" r:id="rId32"/>
    <p:sldId id="465" r:id="rId33"/>
    <p:sldId id="300" r:id="rId34"/>
    <p:sldId id="302" r:id="rId35"/>
    <p:sldId id="301" r:id="rId36"/>
    <p:sldId id="306" r:id="rId37"/>
    <p:sldId id="303" r:id="rId38"/>
    <p:sldId id="305" r:id="rId39"/>
    <p:sldId id="304" r:id="rId40"/>
    <p:sldId id="307" r:id="rId41"/>
    <p:sldId id="308" r:id="rId42"/>
    <p:sldId id="309" r:id="rId43"/>
    <p:sldId id="311" r:id="rId44"/>
    <p:sldId id="310" r:id="rId45"/>
    <p:sldId id="472" r:id="rId46"/>
    <p:sldId id="473" r:id="rId47"/>
    <p:sldId id="352" r:id="rId48"/>
    <p:sldId id="314" r:id="rId49"/>
    <p:sldId id="315" r:id="rId50"/>
    <p:sldId id="316" r:id="rId51"/>
    <p:sldId id="312" r:id="rId52"/>
    <p:sldId id="313" r:id="rId53"/>
    <p:sldId id="362" r:id="rId54"/>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9414"/>
    <p:restoredTop sz="94643"/>
  </p:normalViewPr>
  <p:slideViewPr>
    <p:cSldViewPr snapToGrid="0" snapToObjects="1">
      <p:cViewPr varScale="1">
        <p:scale>
          <a:sx n="156" d="100"/>
          <a:sy n="156" d="100"/>
        </p:scale>
        <p:origin x="488" y="176"/>
      </p:cViewPr>
      <p:guideLst/>
    </p:cSldViewPr>
  </p:slideViewPr>
  <p:notesTextViewPr>
    <p:cViewPr>
      <p:scale>
        <a:sx n="1" d="1"/>
        <a:sy n="1" d="1"/>
      </p:scale>
      <p:origin x="0" y="0"/>
    </p:cViewPr>
  </p:notesTextViewPr>
  <p:sorterViewPr>
    <p:cViewPr>
      <p:scale>
        <a:sx n="82" d="100"/>
        <a:sy n="82"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notesMaster" Target="notesMasters/notesMaster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theme" Target="theme/theme1.xml"/><Relationship Id="rId5" Type="http://schemas.openxmlformats.org/officeDocument/2006/relationships/slide" Target="slides/slide4.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tableStyles" Target="tableStyle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viewProps" Target="viewProps.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915C457-D54A-A34A-8B0E-EE933914CDCA}" type="datetimeFigureOut">
              <a:rPr lang="en-US" smtClean="0"/>
              <a:t>9/23/19</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15F8B08-D0CB-9D46-8187-D74DCC9416E3}" type="slidenum">
              <a:rPr lang="en-US" smtClean="0"/>
              <a:t>‹#›</a:t>
            </a:fld>
            <a:endParaRPr lang="en-US"/>
          </a:p>
        </p:txBody>
      </p:sp>
    </p:spTree>
    <p:extLst>
      <p:ext uri="{BB962C8B-B14F-4D97-AF65-F5344CB8AC3E}">
        <p14:creationId xmlns:p14="http://schemas.microsoft.com/office/powerpoint/2010/main" val="71724190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F96F9799-61E0-41BA-87E4-ED51E465ADA5}" type="slidenum">
              <a:rPr kumimoji="1" lang="ja-JP" altLang="en-US" smtClean="0"/>
              <a:t>10</a:t>
            </a:fld>
            <a:endParaRPr kumimoji="1" lang="ja-JP" altLang="en-US"/>
          </a:p>
        </p:txBody>
      </p:sp>
    </p:spTree>
    <p:extLst>
      <p:ext uri="{BB962C8B-B14F-4D97-AF65-F5344CB8AC3E}">
        <p14:creationId xmlns:p14="http://schemas.microsoft.com/office/powerpoint/2010/main" val="393402426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F96F9799-61E0-41BA-87E4-ED51E465ADA5}" type="slidenum">
              <a:rPr kumimoji="1" lang="ja-JP" altLang="en-US" smtClean="0"/>
              <a:t>39</a:t>
            </a:fld>
            <a:endParaRPr kumimoji="1" lang="ja-JP" altLang="en-US"/>
          </a:p>
        </p:txBody>
      </p:sp>
    </p:spTree>
    <p:extLst>
      <p:ext uri="{BB962C8B-B14F-4D97-AF65-F5344CB8AC3E}">
        <p14:creationId xmlns:p14="http://schemas.microsoft.com/office/powerpoint/2010/main" val="223899914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F96F9799-61E0-41BA-87E4-ED51E465ADA5}" type="slidenum">
              <a:rPr kumimoji="1" lang="ja-JP" altLang="en-US" smtClean="0"/>
              <a:t>40</a:t>
            </a:fld>
            <a:endParaRPr kumimoji="1" lang="ja-JP" altLang="en-US"/>
          </a:p>
        </p:txBody>
      </p:sp>
    </p:spTree>
    <p:extLst>
      <p:ext uri="{BB962C8B-B14F-4D97-AF65-F5344CB8AC3E}">
        <p14:creationId xmlns:p14="http://schemas.microsoft.com/office/powerpoint/2010/main" val="295939538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F96F9799-61E0-41BA-87E4-ED51E465ADA5}" type="slidenum">
              <a:rPr kumimoji="1" lang="ja-JP" altLang="en-US" smtClean="0"/>
              <a:t>41</a:t>
            </a:fld>
            <a:endParaRPr kumimoji="1" lang="ja-JP" altLang="en-US"/>
          </a:p>
        </p:txBody>
      </p:sp>
    </p:spTree>
    <p:extLst>
      <p:ext uri="{BB962C8B-B14F-4D97-AF65-F5344CB8AC3E}">
        <p14:creationId xmlns:p14="http://schemas.microsoft.com/office/powerpoint/2010/main" val="88957911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F96F9799-61E0-41BA-87E4-ED51E465ADA5}" type="slidenum">
              <a:rPr kumimoji="1" lang="ja-JP" altLang="en-US" smtClean="0"/>
              <a:t>42</a:t>
            </a:fld>
            <a:endParaRPr kumimoji="1" lang="ja-JP" altLang="en-US"/>
          </a:p>
        </p:txBody>
      </p:sp>
    </p:spTree>
    <p:extLst>
      <p:ext uri="{BB962C8B-B14F-4D97-AF65-F5344CB8AC3E}">
        <p14:creationId xmlns:p14="http://schemas.microsoft.com/office/powerpoint/2010/main" val="406476959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F96F9799-61E0-41BA-87E4-ED51E465ADA5}" type="slidenum">
              <a:rPr kumimoji="1" lang="ja-JP" altLang="en-US" smtClean="0"/>
              <a:t>43</a:t>
            </a:fld>
            <a:endParaRPr kumimoji="1" lang="ja-JP" altLang="en-US"/>
          </a:p>
        </p:txBody>
      </p:sp>
    </p:spTree>
    <p:extLst>
      <p:ext uri="{BB962C8B-B14F-4D97-AF65-F5344CB8AC3E}">
        <p14:creationId xmlns:p14="http://schemas.microsoft.com/office/powerpoint/2010/main" val="216036805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F96F9799-61E0-41BA-87E4-ED51E465ADA5}" type="slidenum">
              <a:rPr kumimoji="1" lang="ja-JP" altLang="en-US" smtClean="0"/>
              <a:t>44</a:t>
            </a:fld>
            <a:endParaRPr kumimoji="1" lang="ja-JP" altLang="en-US"/>
          </a:p>
        </p:txBody>
      </p:sp>
    </p:spTree>
    <p:extLst>
      <p:ext uri="{BB962C8B-B14F-4D97-AF65-F5344CB8AC3E}">
        <p14:creationId xmlns:p14="http://schemas.microsoft.com/office/powerpoint/2010/main" val="131212683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F96F9799-61E0-41BA-87E4-ED51E465ADA5}" type="slidenum">
              <a:rPr kumimoji="1" lang="ja-JP" altLang="en-US" smtClean="0"/>
              <a:t>48</a:t>
            </a:fld>
            <a:endParaRPr kumimoji="1" lang="ja-JP" altLang="en-US"/>
          </a:p>
        </p:txBody>
      </p:sp>
    </p:spTree>
    <p:extLst>
      <p:ext uri="{BB962C8B-B14F-4D97-AF65-F5344CB8AC3E}">
        <p14:creationId xmlns:p14="http://schemas.microsoft.com/office/powerpoint/2010/main" val="218792186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F96F9799-61E0-41BA-87E4-ED51E465ADA5}" type="slidenum">
              <a:rPr kumimoji="1" lang="ja-JP" altLang="en-US" smtClean="0"/>
              <a:t>49</a:t>
            </a:fld>
            <a:endParaRPr kumimoji="1" lang="ja-JP" altLang="en-US"/>
          </a:p>
        </p:txBody>
      </p:sp>
    </p:spTree>
    <p:extLst>
      <p:ext uri="{BB962C8B-B14F-4D97-AF65-F5344CB8AC3E}">
        <p14:creationId xmlns:p14="http://schemas.microsoft.com/office/powerpoint/2010/main" val="369684093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F96F9799-61E0-41BA-87E4-ED51E465ADA5}" type="slidenum">
              <a:rPr kumimoji="1" lang="ja-JP" altLang="en-US" smtClean="0"/>
              <a:t>50</a:t>
            </a:fld>
            <a:endParaRPr kumimoji="1" lang="ja-JP" altLang="en-US"/>
          </a:p>
        </p:txBody>
      </p:sp>
    </p:spTree>
    <p:extLst>
      <p:ext uri="{BB962C8B-B14F-4D97-AF65-F5344CB8AC3E}">
        <p14:creationId xmlns:p14="http://schemas.microsoft.com/office/powerpoint/2010/main" val="204571720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F96F9799-61E0-41BA-87E4-ED51E465ADA5}" type="slidenum">
              <a:rPr kumimoji="1" lang="ja-JP" altLang="en-US" smtClean="0"/>
              <a:t>51</a:t>
            </a:fld>
            <a:endParaRPr kumimoji="1" lang="ja-JP" altLang="en-US"/>
          </a:p>
        </p:txBody>
      </p:sp>
    </p:spTree>
    <p:extLst>
      <p:ext uri="{BB962C8B-B14F-4D97-AF65-F5344CB8AC3E}">
        <p14:creationId xmlns:p14="http://schemas.microsoft.com/office/powerpoint/2010/main" val="228427161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5" name="Date Placeholder 4">
            <a:extLst>
              <a:ext uri="{FF2B5EF4-FFF2-40B4-BE49-F238E27FC236}">
                <a16:creationId xmlns:a16="http://schemas.microsoft.com/office/drawing/2014/main" id="{A16A8F09-F327-1A46-B952-D3D18A35289C}"/>
              </a:ext>
            </a:extLst>
          </p:cNvPr>
          <p:cNvSpPr>
            <a:spLocks noGrp="1"/>
          </p:cNvSpPr>
          <p:nvPr>
            <p:ph type="dt" idx="1"/>
          </p:nvPr>
        </p:nvSpPr>
        <p:spPr/>
        <p:txBody>
          <a:bodyPr/>
          <a:lstStyle/>
          <a:p>
            <a:endParaRPr lang="en-US"/>
          </a:p>
        </p:txBody>
      </p:sp>
    </p:spTree>
    <p:extLst>
      <p:ext uri="{BB962C8B-B14F-4D97-AF65-F5344CB8AC3E}">
        <p14:creationId xmlns:p14="http://schemas.microsoft.com/office/powerpoint/2010/main" val="367037183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F96F9799-61E0-41BA-87E4-ED51E465ADA5}" type="slidenum">
              <a:rPr kumimoji="1" lang="ja-JP" altLang="en-US" smtClean="0"/>
              <a:t>52</a:t>
            </a:fld>
            <a:endParaRPr kumimoji="1" lang="ja-JP" altLang="en-US"/>
          </a:p>
        </p:txBody>
      </p:sp>
    </p:spTree>
    <p:extLst>
      <p:ext uri="{BB962C8B-B14F-4D97-AF65-F5344CB8AC3E}">
        <p14:creationId xmlns:p14="http://schemas.microsoft.com/office/powerpoint/2010/main" val="49853111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F96F9799-61E0-41BA-87E4-ED51E465ADA5}" type="slidenum">
              <a:rPr kumimoji="1" lang="ja-JP" altLang="en-US" smtClean="0"/>
              <a:t>21</a:t>
            </a:fld>
            <a:endParaRPr kumimoji="1" lang="ja-JP" altLang="en-US"/>
          </a:p>
        </p:txBody>
      </p:sp>
    </p:spTree>
    <p:extLst>
      <p:ext uri="{BB962C8B-B14F-4D97-AF65-F5344CB8AC3E}">
        <p14:creationId xmlns:p14="http://schemas.microsoft.com/office/powerpoint/2010/main" val="98987799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F96F9799-61E0-41BA-87E4-ED51E465ADA5}" type="slidenum">
              <a:rPr kumimoji="1" lang="ja-JP" altLang="en-US" smtClean="0"/>
              <a:t>33</a:t>
            </a:fld>
            <a:endParaRPr kumimoji="1" lang="ja-JP" altLang="en-US"/>
          </a:p>
        </p:txBody>
      </p:sp>
    </p:spTree>
    <p:extLst>
      <p:ext uri="{BB962C8B-B14F-4D97-AF65-F5344CB8AC3E}">
        <p14:creationId xmlns:p14="http://schemas.microsoft.com/office/powerpoint/2010/main" val="316446094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F96F9799-61E0-41BA-87E4-ED51E465ADA5}" type="slidenum">
              <a:rPr kumimoji="1" lang="ja-JP" altLang="en-US" smtClean="0"/>
              <a:t>34</a:t>
            </a:fld>
            <a:endParaRPr kumimoji="1" lang="ja-JP" altLang="en-US"/>
          </a:p>
        </p:txBody>
      </p:sp>
    </p:spTree>
    <p:extLst>
      <p:ext uri="{BB962C8B-B14F-4D97-AF65-F5344CB8AC3E}">
        <p14:creationId xmlns:p14="http://schemas.microsoft.com/office/powerpoint/2010/main" val="335020631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F96F9799-61E0-41BA-87E4-ED51E465ADA5}" type="slidenum">
              <a:rPr kumimoji="1" lang="ja-JP" altLang="en-US" smtClean="0"/>
              <a:t>35</a:t>
            </a:fld>
            <a:endParaRPr kumimoji="1" lang="ja-JP" altLang="en-US"/>
          </a:p>
        </p:txBody>
      </p:sp>
    </p:spTree>
    <p:extLst>
      <p:ext uri="{BB962C8B-B14F-4D97-AF65-F5344CB8AC3E}">
        <p14:creationId xmlns:p14="http://schemas.microsoft.com/office/powerpoint/2010/main" val="219276349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F96F9799-61E0-41BA-87E4-ED51E465ADA5}" type="slidenum">
              <a:rPr kumimoji="1" lang="ja-JP" altLang="en-US" smtClean="0"/>
              <a:t>36</a:t>
            </a:fld>
            <a:endParaRPr kumimoji="1" lang="ja-JP" altLang="en-US"/>
          </a:p>
        </p:txBody>
      </p:sp>
    </p:spTree>
    <p:extLst>
      <p:ext uri="{BB962C8B-B14F-4D97-AF65-F5344CB8AC3E}">
        <p14:creationId xmlns:p14="http://schemas.microsoft.com/office/powerpoint/2010/main" val="346222984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F96F9799-61E0-41BA-87E4-ED51E465ADA5}" type="slidenum">
              <a:rPr kumimoji="1" lang="ja-JP" altLang="en-US" smtClean="0"/>
              <a:t>37</a:t>
            </a:fld>
            <a:endParaRPr kumimoji="1" lang="ja-JP" altLang="en-US"/>
          </a:p>
        </p:txBody>
      </p:sp>
    </p:spTree>
    <p:extLst>
      <p:ext uri="{BB962C8B-B14F-4D97-AF65-F5344CB8AC3E}">
        <p14:creationId xmlns:p14="http://schemas.microsoft.com/office/powerpoint/2010/main" val="170227850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F96F9799-61E0-41BA-87E4-ED51E465ADA5}" type="slidenum">
              <a:rPr kumimoji="1" lang="ja-JP" altLang="en-US" smtClean="0"/>
              <a:t>38</a:t>
            </a:fld>
            <a:endParaRPr kumimoji="1" lang="ja-JP" altLang="en-US"/>
          </a:p>
        </p:txBody>
      </p:sp>
    </p:spTree>
    <p:extLst>
      <p:ext uri="{BB962C8B-B14F-4D97-AF65-F5344CB8AC3E}">
        <p14:creationId xmlns:p14="http://schemas.microsoft.com/office/powerpoint/2010/main" val="47625327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315BE9D9-DCE8-DA40-A5D8-11F5DE47C84F}" type="datetimeFigureOut">
              <a:rPr lang="en-US" smtClean="0"/>
              <a:t>9/23/19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8981659-4F9C-BE45-ACA7-EEA31FD13E92}" type="slidenum">
              <a:rPr lang="en-US" smtClean="0"/>
              <a:t>‹#›</a:t>
            </a:fld>
            <a:endParaRPr lang="en-US"/>
          </a:p>
        </p:txBody>
      </p:sp>
      <p:pic>
        <p:nvPicPr>
          <p:cNvPr id="7" name="Picture 6">
            <a:extLst>
              <a:ext uri="{FF2B5EF4-FFF2-40B4-BE49-F238E27FC236}">
                <a16:creationId xmlns:a16="http://schemas.microsoft.com/office/drawing/2014/main" id="{96F19B37-DC27-D742-B0DE-E1D0F91ABD78}"/>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7166" y="64686"/>
            <a:ext cx="658205" cy="704828"/>
          </a:xfrm>
          <a:prstGeom prst="rect">
            <a:avLst/>
          </a:prstGeom>
        </p:spPr>
      </p:pic>
    </p:spTree>
    <p:extLst>
      <p:ext uri="{BB962C8B-B14F-4D97-AF65-F5344CB8AC3E}">
        <p14:creationId xmlns:p14="http://schemas.microsoft.com/office/powerpoint/2010/main" val="178744319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315BE9D9-DCE8-DA40-A5D8-11F5DE47C84F}" type="datetimeFigureOut">
              <a:rPr lang="en-US" smtClean="0"/>
              <a:t>9/23/19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8981659-4F9C-BE45-ACA7-EEA31FD13E92}" type="slidenum">
              <a:rPr lang="en-US" smtClean="0"/>
              <a:t>‹#›</a:t>
            </a:fld>
            <a:endParaRPr lang="en-US"/>
          </a:p>
        </p:txBody>
      </p:sp>
    </p:spTree>
    <p:extLst>
      <p:ext uri="{BB962C8B-B14F-4D97-AF65-F5344CB8AC3E}">
        <p14:creationId xmlns:p14="http://schemas.microsoft.com/office/powerpoint/2010/main" val="114289485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315BE9D9-DCE8-DA40-A5D8-11F5DE47C84F}" type="datetimeFigureOut">
              <a:rPr lang="en-US" smtClean="0"/>
              <a:t>9/23/19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8981659-4F9C-BE45-ACA7-EEA31FD13E92}" type="slidenum">
              <a:rPr lang="en-US" smtClean="0"/>
              <a:t>‹#›</a:t>
            </a:fld>
            <a:endParaRPr lang="en-US"/>
          </a:p>
        </p:txBody>
      </p:sp>
    </p:spTree>
    <p:extLst>
      <p:ext uri="{BB962C8B-B14F-4D97-AF65-F5344CB8AC3E}">
        <p14:creationId xmlns:p14="http://schemas.microsoft.com/office/powerpoint/2010/main" val="282403294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315BE9D9-DCE8-DA40-A5D8-11F5DE47C84F}" type="datetimeFigureOut">
              <a:rPr lang="en-US" smtClean="0"/>
              <a:t>9/23/19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8981659-4F9C-BE45-ACA7-EEA31FD13E92}" type="slidenum">
              <a:rPr lang="en-US" smtClean="0"/>
              <a:t>‹#›</a:t>
            </a:fld>
            <a:endParaRPr lang="en-US"/>
          </a:p>
        </p:txBody>
      </p:sp>
    </p:spTree>
    <p:extLst>
      <p:ext uri="{BB962C8B-B14F-4D97-AF65-F5344CB8AC3E}">
        <p14:creationId xmlns:p14="http://schemas.microsoft.com/office/powerpoint/2010/main" val="125106863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315BE9D9-DCE8-DA40-A5D8-11F5DE47C84F}" type="datetimeFigureOut">
              <a:rPr lang="en-US" smtClean="0"/>
              <a:t>9/23/19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8981659-4F9C-BE45-ACA7-EEA31FD13E92}" type="slidenum">
              <a:rPr lang="en-US" smtClean="0"/>
              <a:t>‹#›</a:t>
            </a:fld>
            <a:endParaRPr lang="en-US"/>
          </a:p>
        </p:txBody>
      </p:sp>
    </p:spTree>
    <p:extLst>
      <p:ext uri="{BB962C8B-B14F-4D97-AF65-F5344CB8AC3E}">
        <p14:creationId xmlns:p14="http://schemas.microsoft.com/office/powerpoint/2010/main" val="84485026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315BE9D9-DCE8-DA40-A5D8-11F5DE47C84F}" type="datetimeFigureOut">
              <a:rPr lang="en-US" smtClean="0"/>
              <a:t>9/23/19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8981659-4F9C-BE45-ACA7-EEA31FD13E92}" type="slidenum">
              <a:rPr lang="en-US" smtClean="0"/>
              <a:t>‹#›</a:t>
            </a:fld>
            <a:endParaRPr lang="en-US"/>
          </a:p>
        </p:txBody>
      </p:sp>
    </p:spTree>
    <p:extLst>
      <p:ext uri="{BB962C8B-B14F-4D97-AF65-F5344CB8AC3E}">
        <p14:creationId xmlns:p14="http://schemas.microsoft.com/office/powerpoint/2010/main" val="69175650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315BE9D9-DCE8-DA40-A5D8-11F5DE47C84F}" type="datetimeFigureOut">
              <a:rPr lang="en-US" smtClean="0"/>
              <a:t>9/23/19</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38981659-4F9C-BE45-ACA7-EEA31FD13E92}" type="slidenum">
              <a:rPr lang="en-US" smtClean="0"/>
              <a:t>‹#›</a:t>
            </a:fld>
            <a:endParaRPr lang="en-US"/>
          </a:p>
        </p:txBody>
      </p:sp>
    </p:spTree>
    <p:extLst>
      <p:ext uri="{BB962C8B-B14F-4D97-AF65-F5344CB8AC3E}">
        <p14:creationId xmlns:p14="http://schemas.microsoft.com/office/powerpoint/2010/main" val="159355284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315BE9D9-DCE8-DA40-A5D8-11F5DE47C84F}" type="datetimeFigureOut">
              <a:rPr lang="en-US" smtClean="0"/>
              <a:t>9/23/19</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38981659-4F9C-BE45-ACA7-EEA31FD13E92}" type="slidenum">
              <a:rPr lang="en-US" smtClean="0"/>
              <a:t>‹#›</a:t>
            </a:fld>
            <a:endParaRPr lang="en-US"/>
          </a:p>
        </p:txBody>
      </p:sp>
      <p:pic>
        <p:nvPicPr>
          <p:cNvPr id="6" name="Picture 5">
            <a:extLst>
              <a:ext uri="{FF2B5EF4-FFF2-40B4-BE49-F238E27FC236}">
                <a16:creationId xmlns:a16="http://schemas.microsoft.com/office/drawing/2014/main" id="{AAEC17D7-9856-CD43-844E-EF07944C7075}"/>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7166" y="64686"/>
            <a:ext cx="658205" cy="704828"/>
          </a:xfrm>
          <a:prstGeom prst="rect">
            <a:avLst/>
          </a:prstGeom>
        </p:spPr>
      </p:pic>
    </p:spTree>
    <p:extLst>
      <p:ext uri="{BB962C8B-B14F-4D97-AF65-F5344CB8AC3E}">
        <p14:creationId xmlns:p14="http://schemas.microsoft.com/office/powerpoint/2010/main" val="287519063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15BE9D9-DCE8-DA40-A5D8-11F5DE47C84F}" type="datetimeFigureOut">
              <a:rPr lang="en-US" smtClean="0"/>
              <a:t>9/23/19</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38981659-4F9C-BE45-ACA7-EEA31FD13E92}" type="slidenum">
              <a:rPr lang="en-US" smtClean="0"/>
              <a:t>‹#›</a:t>
            </a:fld>
            <a:endParaRPr lang="en-US"/>
          </a:p>
        </p:txBody>
      </p:sp>
    </p:spTree>
    <p:extLst>
      <p:ext uri="{BB962C8B-B14F-4D97-AF65-F5344CB8AC3E}">
        <p14:creationId xmlns:p14="http://schemas.microsoft.com/office/powerpoint/2010/main" val="302941026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315BE9D9-DCE8-DA40-A5D8-11F5DE47C84F}" type="datetimeFigureOut">
              <a:rPr lang="en-US" smtClean="0"/>
              <a:t>9/23/19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8981659-4F9C-BE45-ACA7-EEA31FD13E92}" type="slidenum">
              <a:rPr lang="en-US" smtClean="0"/>
              <a:t>‹#›</a:t>
            </a:fld>
            <a:endParaRPr lang="en-US"/>
          </a:p>
        </p:txBody>
      </p:sp>
    </p:spTree>
    <p:extLst>
      <p:ext uri="{BB962C8B-B14F-4D97-AF65-F5344CB8AC3E}">
        <p14:creationId xmlns:p14="http://schemas.microsoft.com/office/powerpoint/2010/main" val="104329397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315BE9D9-DCE8-DA40-A5D8-11F5DE47C84F}" type="datetimeFigureOut">
              <a:rPr lang="en-US" smtClean="0"/>
              <a:t>9/23/19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8981659-4F9C-BE45-ACA7-EEA31FD13E92}" type="slidenum">
              <a:rPr lang="en-US" smtClean="0"/>
              <a:t>‹#›</a:t>
            </a:fld>
            <a:endParaRPr lang="en-US"/>
          </a:p>
        </p:txBody>
      </p:sp>
    </p:spTree>
    <p:extLst>
      <p:ext uri="{BB962C8B-B14F-4D97-AF65-F5344CB8AC3E}">
        <p14:creationId xmlns:p14="http://schemas.microsoft.com/office/powerpoint/2010/main" val="376912016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15BE9D9-DCE8-DA40-A5D8-11F5DE47C84F}" type="datetimeFigureOut">
              <a:rPr lang="en-US" smtClean="0"/>
              <a:t>9/23/19</a:t>
            </a:fld>
            <a:endParaRPr 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8981659-4F9C-BE45-ACA7-EEA31FD13E92}" type="slidenum">
              <a:rPr lang="en-US" smtClean="0"/>
              <a:t>‹#›</a:t>
            </a:fld>
            <a:endParaRPr lang="en-US"/>
          </a:p>
        </p:txBody>
      </p:sp>
      <p:pic>
        <p:nvPicPr>
          <p:cNvPr id="7" name="Picture 6">
            <a:extLst>
              <a:ext uri="{FF2B5EF4-FFF2-40B4-BE49-F238E27FC236}">
                <a16:creationId xmlns:a16="http://schemas.microsoft.com/office/drawing/2014/main" id="{E2EB63D5-04FE-534C-8920-45F054A6C3EB}"/>
              </a:ext>
            </a:extLst>
          </p:cNvPr>
          <p:cNvPicPr>
            <a:picLocks noChangeAspect="1"/>
          </p:cNvPicPr>
          <p:nvPr userDrawn="1"/>
        </p:nvPicPr>
        <p:blipFill>
          <a:blip r:embed="rId13" cstate="screen">
            <a:extLst>
              <a:ext uri="{28A0092B-C50C-407E-A947-70E740481C1C}">
                <a14:useLocalDpi xmlns:a14="http://schemas.microsoft.com/office/drawing/2010/main"/>
              </a:ext>
            </a:extLst>
          </a:blip>
          <a:stretch>
            <a:fillRect/>
          </a:stretch>
        </p:blipFill>
        <p:spPr>
          <a:xfrm>
            <a:off x="57166" y="64686"/>
            <a:ext cx="658205" cy="704828"/>
          </a:xfrm>
          <a:prstGeom prst="rect">
            <a:avLst/>
          </a:prstGeom>
        </p:spPr>
      </p:pic>
    </p:spTree>
    <p:extLst>
      <p:ext uri="{BB962C8B-B14F-4D97-AF65-F5344CB8AC3E}">
        <p14:creationId xmlns:p14="http://schemas.microsoft.com/office/powerpoint/2010/main" val="1988861004"/>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tiff"/><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emf"/><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image" Target="../media/image32.png"/><Relationship Id="rId4" Type="http://schemas.openxmlformats.org/officeDocument/2006/relationships/image" Target="../media/image31.png"/></Relationships>
</file>

<file path=ppt/slides/_rels/slide16.xml.rels><?xml version="1.0" encoding="UTF-8" standalone="yes"?>
<Relationships xmlns="http://schemas.openxmlformats.org/package/2006/relationships"><Relationship Id="rId8" Type="http://schemas.openxmlformats.org/officeDocument/2006/relationships/image" Target="../media/image39.svg"/><Relationship Id="rId3" Type="http://schemas.openxmlformats.org/officeDocument/2006/relationships/image" Target="../media/image34.emf"/><Relationship Id="rId7" Type="http://schemas.openxmlformats.org/officeDocument/2006/relationships/image" Target="../media/image38.png"/><Relationship Id="rId2" Type="http://schemas.openxmlformats.org/officeDocument/2006/relationships/image" Target="../media/image33.jpeg"/><Relationship Id="rId1" Type="http://schemas.openxmlformats.org/officeDocument/2006/relationships/slideLayout" Target="../slideLayouts/slideLayout2.xml"/><Relationship Id="rId6" Type="http://schemas.openxmlformats.org/officeDocument/2006/relationships/image" Target="../media/image37.svg"/><Relationship Id="rId5" Type="http://schemas.openxmlformats.org/officeDocument/2006/relationships/image" Target="../media/image36.png"/><Relationship Id="rId4" Type="http://schemas.openxmlformats.org/officeDocument/2006/relationships/image" Target="../media/image35.jpeg"/><Relationship Id="rId9" Type="http://schemas.openxmlformats.org/officeDocument/2006/relationships/image" Target="../media/image40.png"/></Relationships>
</file>

<file path=ppt/slides/_rels/slide17.xml.rels><?xml version="1.0" encoding="UTF-8" standalone="yes"?>
<Relationships xmlns="http://schemas.openxmlformats.org/package/2006/relationships"><Relationship Id="rId3" Type="http://schemas.openxmlformats.org/officeDocument/2006/relationships/image" Target="../media/image37.svg"/><Relationship Id="rId2" Type="http://schemas.openxmlformats.org/officeDocument/2006/relationships/image" Target="../media/image36.png"/><Relationship Id="rId1" Type="http://schemas.openxmlformats.org/officeDocument/2006/relationships/slideLayout" Target="../slideLayouts/slideLayout2.xml"/><Relationship Id="rId5" Type="http://schemas.openxmlformats.org/officeDocument/2006/relationships/image" Target="../media/image41.png"/><Relationship Id="rId4" Type="http://schemas.openxmlformats.org/officeDocument/2006/relationships/image" Target="../media/image24.emf"/></Relationships>
</file>

<file path=ppt/slides/_rels/slide18.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image" Target="../media/image47.png"/><Relationship Id="rId4" Type="http://schemas.openxmlformats.org/officeDocument/2006/relationships/image" Target="../media/image46.png"/></Relationships>
</file>

<file path=ppt/slides/_rels/slide22.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image" Target="../media/image48.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image" Target="../media/image50.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image" Target="../media/image52.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55.emf"/><Relationship Id="rId2" Type="http://schemas.openxmlformats.org/officeDocument/2006/relationships/image" Target="../media/image54.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image" Target="../media/image56.png"/><Relationship Id="rId1" Type="http://schemas.openxmlformats.org/officeDocument/2006/relationships/slideLayout" Target="../slideLayouts/slideLayout2.xml"/><Relationship Id="rId4" Type="http://schemas.openxmlformats.org/officeDocument/2006/relationships/image" Target="../media/image58.png"/></Relationships>
</file>

<file path=ppt/slides/_rels/slide28.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image" Target="../media/image59.png"/><Relationship Id="rId1" Type="http://schemas.openxmlformats.org/officeDocument/2006/relationships/slideLayout" Target="../slideLayouts/slideLayout2.xml"/><Relationship Id="rId4" Type="http://schemas.openxmlformats.org/officeDocument/2006/relationships/image" Target="../media/image61.gif"/></Relationships>
</file>

<file path=ppt/slides/_rels/slide29.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62.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image" Target="../media/image63.png"/><Relationship Id="rId1" Type="http://schemas.openxmlformats.org/officeDocument/2006/relationships/slideLayout" Target="../slideLayouts/slideLayout2.xml"/><Relationship Id="rId4" Type="http://schemas.openxmlformats.org/officeDocument/2006/relationships/image" Target="../media/image65.png"/></Relationships>
</file>

<file path=ppt/slides/_rels/slide31.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image" Target="../media/image66.PNG"/><Relationship Id="rId1" Type="http://schemas.openxmlformats.org/officeDocument/2006/relationships/slideLayout" Target="../slideLayouts/slideLayout2.xml"/><Relationship Id="rId4" Type="http://schemas.openxmlformats.org/officeDocument/2006/relationships/image" Target="../media/image68.PNG"/></Relationships>
</file>

<file path=ppt/slides/_rels/slide32.xml.rels><?xml version="1.0" encoding="UTF-8" standalone="yes"?>
<Relationships xmlns="http://schemas.openxmlformats.org/package/2006/relationships"><Relationship Id="rId2" Type="http://schemas.openxmlformats.org/officeDocument/2006/relationships/image" Target="../media/image2.tiff"/><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70.png"/></Relationships>
</file>

<file path=ppt/slides/_rels/slide34.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75.png"/></Relationships>
</file>

<file path=ppt/slides/_rels/slide38.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77.png"/></Relationships>
</file>

<file path=ppt/slides/_rels/slide39.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79.png"/></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image" Target="../media/image83.png"/><Relationship Id="rId5" Type="http://schemas.openxmlformats.org/officeDocument/2006/relationships/image" Target="../media/image82.png"/><Relationship Id="rId4" Type="http://schemas.openxmlformats.org/officeDocument/2006/relationships/image" Target="../media/image81.png"/></Relationships>
</file>

<file path=ppt/slides/_rels/slide41.xml.rels><?xml version="1.0" encoding="UTF-8" standalone="yes"?>
<Relationships xmlns="http://schemas.openxmlformats.org/package/2006/relationships"><Relationship Id="rId3" Type="http://schemas.openxmlformats.org/officeDocument/2006/relationships/image" Target="../media/image84.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85.png"/><Relationship Id="rId2" Type="http://schemas.openxmlformats.org/officeDocument/2006/relationships/notesSlide" Target="../notesSlides/notesSlide13.xml"/><Relationship Id="rId1" Type="http://schemas.openxmlformats.org/officeDocument/2006/relationships/slideLayout" Target="../slideLayouts/slideLayout2.xml"/><Relationship Id="rId5" Type="http://schemas.openxmlformats.org/officeDocument/2006/relationships/image" Target="../media/image87.png"/><Relationship Id="rId4" Type="http://schemas.openxmlformats.org/officeDocument/2006/relationships/image" Target="../media/image86.png"/></Relationships>
</file>

<file path=ppt/slides/_rels/slide43.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70.png"/></Relationships>
</file>

<file path=ppt/slides/_rels/slide44.xml.rels><?xml version="1.0" encoding="UTF-8" standalone="yes"?>
<Relationships xmlns="http://schemas.openxmlformats.org/package/2006/relationships"><Relationship Id="rId3" Type="http://schemas.openxmlformats.org/officeDocument/2006/relationships/image" Target="../media/image88.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89.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90.gif"/><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92.png"/><Relationship Id="rId2" Type="http://schemas.openxmlformats.org/officeDocument/2006/relationships/image" Target="../media/image91.pn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93.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94.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g"/><Relationship Id="rId1" Type="http://schemas.openxmlformats.org/officeDocument/2006/relationships/slideLayout" Target="../slideLayouts/slideLayout2.xml"/><Relationship Id="rId5" Type="http://schemas.openxmlformats.org/officeDocument/2006/relationships/hyperlink" Target="https://webapps.dol.gov/elaws/osha/lead/glossary.asp#breathingzone" TargetMode="External"/><Relationship Id="rId4" Type="http://schemas.openxmlformats.org/officeDocument/2006/relationships/image" Target="../media/image10.png"/></Relationships>
</file>

<file path=ppt/slides/_rels/slide50.xml.rels><?xml version="1.0" encoding="UTF-8" standalone="yes"?>
<Relationships xmlns="http://schemas.openxmlformats.org/package/2006/relationships"><Relationship Id="rId3" Type="http://schemas.openxmlformats.org/officeDocument/2006/relationships/image" Target="../media/image95.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96.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97.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image" Target="../media/image98.emf"/><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12.png"/><Relationship Id="rId7" Type="http://schemas.openxmlformats.org/officeDocument/2006/relationships/image" Target="../media/image16.png"/><Relationship Id="rId2" Type="http://schemas.openxmlformats.org/officeDocument/2006/relationships/image" Target="../media/image11.png"/><Relationship Id="rId1" Type="http://schemas.openxmlformats.org/officeDocument/2006/relationships/slideLayout" Target="../slideLayouts/slideLayout2.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3.png"/></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7.emf"/><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2.xml"/><Relationship Id="rId5" Type="http://schemas.openxmlformats.org/officeDocument/2006/relationships/image" Target="../media/image21.png"/><Relationship Id="rId4" Type="http://schemas.openxmlformats.org/officeDocument/2006/relationships/image" Target="../media/image20.png"/></Relationships>
</file>

<file path=ppt/slides/_rels/slide9.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7.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E7389D1E-034C-A440-9C7A-A14DF1CC9B05}"/>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994598" y="655012"/>
            <a:ext cx="5154804" cy="3236854"/>
          </a:xfrm>
          <a:prstGeom prst="rect">
            <a:avLst/>
          </a:prstGeom>
        </p:spPr>
      </p:pic>
      <p:sp>
        <p:nvSpPr>
          <p:cNvPr id="5" name="Title 2">
            <a:extLst>
              <a:ext uri="{FF2B5EF4-FFF2-40B4-BE49-F238E27FC236}">
                <a16:creationId xmlns:a16="http://schemas.microsoft.com/office/drawing/2014/main" id="{4945E794-206B-6A47-B13B-E91369D2FB3E}"/>
              </a:ext>
            </a:extLst>
          </p:cNvPr>
          <p:cNvSpPr txBox="1">
            <a:spLocks/>
          </p:cNvSpPr>
          <p:nvPr/>
        </p:nvSpPr>
        <p:spPr>
          <a:xfrm>
            <a:off x="1994598" y="4210364"/>
            <a:ext cx="2253342" cy="369332"/>
          </a:xfrm>
          <a:prstGeom prst="rect">
            <a:avLst/>
          </a:prstGeom>
        </p:spPr>
        <p:txBody>
          <a:bodyPr vert="horz" wrap="square" lIns="91440" tIns="45720" rIns="91440" bIns="45720" rtlCol="0" anchor="b">
            <a:sp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US" sz="2000" dirty="0"/>
              <a:t>Confined Space</a:t>
            </a:r>
          </a:p>
        </p:txBody>
      </p:sp>
      <p:sp>
        <p:nvSpPr>
          <p:cNvPr id="6" name="Rectangle 3">
            <a:extLst>
              <a:ext uri="{FF2B5EF4-FFF2-40B4-BE49-F238E27FC236}">
                <a16:creationId xmlns:a16="http://schemas.microsoft.com/office/drawing/2014/main" id="{468202FD-2BCA-2F46-BB22-9DA28D1F36A8}"/>
              </a:ext>
            </a:extLst>
          </p:cNvPr>
          <p:cNvSpPr txBox="1">
            <a:spLocks noChangeArrowheads="1"/>
          </p:cNvSpPr>
          <p:nvPr/>
        </p:nvSpPr>
        <p:spPr>
          <a:xfrm>
            <a:off x="2137747" y="5040961"/>
            <a:ext cx="4868506" cy="559769"/>
          </a:xfrm>
          <a:prstGeom prst="rect">
            <a:avLst/>
          </a:prstGeom>
        </p:spPr>
        <p:txBody>
          <a:bodyPr vert="horz" lIns="91440" tIns="45720" rIns="91440" bIns="45720" rtlCol="0">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nSpc>
                <a:spcPct val="120000"/>
              </a:lnSpc>
              <a:buFont typeface="Wingdings" charset="0"/>
              <a:buNone/>
              <a:defRPr/>
            </a:pPr>
            <a:r>
              <a:rPr lang="en-US" sz="2800" b="1" i="1" dirty="0">
                <a:effectLst>
                  <a:outerShdw blurRad="50800" dist="38100" dir="2700000" algn="tl" rotWithShape="0">
                    <a:prstClr val="black">
                      <a:alpha val="40000"/>
                    </a:prstClr>
                  </a:outerShdw>
                </a:effectLst>
              </a:rPr>
              <a:t>Evolution In Gas Detection</a:t>
            </a:r>
          </a:p>
        </p:txBody>
      </p:sp>
      <p:sp>
        <p:nvSpPr>
          <p:cNvPr id="7" name="Rectangle 5">
            <a:extLst>
              <a:ext uri="{FF2B5EF4-FFF2-40B4-BE49-F238E27FC236}">
                <a16:creationId xmlns:a16="http://schemas.microsoft.com/office/drawing/2014/main" id="{98C20843-BB85-A346-A7F6-D888E5C161D3}"/>
              </a:ext>
            </a:extLst>
          </p:cNvPr>
          <p:cNvSpPr>
            <a:spLocks noGrp="1" noChangeArrowheads="1"/>
          </p:cNvSpPr>
          <p:nvPr>
            <p:ph type="ftr" sz="quarter" idx="11"/>
          </p:nvPr>
        </p:nvSpPr>
        <p:spPr bwMode="auto">
          <a:xfrm>
            <a:off x="3124200" y="6356350"/>
            <a:ext cx="2895600" cy="3651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sz="675" b="1">
                <a:solidFill>
                  <a:schemeClr val="tx1"/>
                </a:solidFill>
                <a:latin typeface="Arial" panose="020B0604020202020204" pitchFamily="34" charset="0"/>
                <a:ea typeface="ＭＳ Ｐゴシック" panose="020B0600070205080204" pitchFamily="34" charset="-128"/>
              </a:defRPr>
            </a:lvl1pPr>
            <a:lvl2pPr marL="417910" indent="-160735">
              <a:defRPr sz="675" b="1">
                <a:solidFill>
                  <a:schemeClr val="tx1"/>
                </a:solidFill>
                <a:latin typeface="Arial" panose="020B0604020202020204" pitchFamily="34" charset="0"/>
                <a:ea typeface="ＭＳ Ｐゴシック" panose="020B0600070205080204" pitchFamily="34" charset="-128"/>
              </a:defRPr>
            </a:lvl2pPr>
            <a:lvl3pPr marL="642938" indent="-128588">
              <a:defRPr sz="675" b="1">
                <a:solidFill>
                  <a:schemeClr val="tx1"/>
                </a:solidFill>
                <a:latin typeface="Arial" panose="020B0604020202020204" pitchFamily="34" charset="0"/>
                <a:ea typeface="ＭＳ Ｐゴシック" panose="020B0600070205080204" pitchFamily="34" charset="-128"/>
              </a:defRPr>
            </a:lvl3pPr>
            <a:lvl4pPr marL="900113" indent="-128588">
              <a:defRPr sz="675" b="1">
                <a:solidFill>
                  <a:schemeClr val="tx1"/>
                </a:solidFill>
                <a:latin typeface="Arial" panose="020B0604020202020204" pitchFamily="34" charset="0"/>
                <a:ea typeface="ＭＳ Ｐゴシック" panose="020B0600070205080204" pitchFamily="34" charset="-128"/>
              </a:defRPr>
            </a:lvl4pPr>
            <a:lvl5pPr marL="1157288" indent="-128588">
              <a:defRPr sz="675" b="1">
                <a:solidFill>
                  <a:schemeClr val="tx1"/>
                </a:solidFill>
                <a:latin typeface="Arial" panose="020B0604020202020204" pitchFamily="34" charset="0"/>
                <a:ea typeface="ＭＳ Ｐゴシック" panose="020B0600070205080204" pitchFamily="34" charset="-128"/>
              </a:defRPr>
            </a:lvl5pPr>
            <a:lvl6pPr marL="1414463" indent="-128588" algn="r" eaLnBrk="0" fontAlgn="base" hangingPunct="0">
              <a:spcBef>
                <a:spcPct val="0"/>
              </a:spcBef>
              <a:spcAft>
                <a:spcPct val="0"/>
              </a:spcAft>
              <a:defRPr sz="675" b="1">
                <a:solidFill>
                  <a:schemeClr val="tx1"/>
                </a:solidFill>
                <a:latin typeface="Arial" panose="020B0604020202020204" pitchFamily="34" charset="0"/>
                <a:ea typeface="ＭＳ Ｐゴシック" panose="020B0600070205080204" pitchFamily="34" charset="-128"/>
              </a:defRPr>
            </a:lvl6pPr>
            <a:lvl7pPr marL="1671638" indent="-128588" algn="r" eaLnBrk="0" fontAlgn="base" hangingPunct="0">
              <a:spcBef>
                <a:spcPct val="0"/>
              </a:spcBef>
              <a:spcAft>
                <a:spcPct val="0"/>
              </a:spcAft>
              <a:defRPr sz="675" b="1">
                <a:solidFill>
                  <a:schemeClr val="tx1"/>
                </a:solidFill>
                <a:latin typeface="Arial" panose="020B0604020202020204" pitchFamily="34" charset="0"/>
                <a:ea typeface="ＭＳ Ｐゴシック" panose="020B0600070205080204" pitchFamily="34" charset="-128"/>
              </a:defRPr>
            </a:lvl7pPr>
            <a:lvl8pPr marL="1928813" indent="-128588" algn="r" eaLnBrk="0" fontAlgn="base" hangingPunct="0">
              <a:spcBef>
                <a:spcPct val="0"/>
              </a:spcBef>
              <a:spcAft>
                <a:spcPct val="0"/>
              </a:spcAft>
              <a:defRPr sz="675" b="1">
                <a:solidFill>
                  <a:schemeClr val="tx1"/>
                </a:solidFill>
                <a:latin typeface="Arial" panose="020B0604020202020204" pitchFamily="34" charset="0"/>
                <a:ea typeface="ＭＳ Ｐゴシック" panose="020B0600070205080204" pitchFamily="34" charset="-128"/>
              </a:defRPr>
            </a:lvl8pPr>
            <a:lvl9pPr marL="2185988" indent="-128588" algn="r" eaLnBrk="0" fontAlgn="base" hangingPunct="0">
              <a:spcBef>
                <a:spcPct val="0"/>
              </a:spcBef>
              <a:spcAft>
                <a:spcPct val="0"/>
              </a:spcAft>
              <a:defRPr sz="675" b="1">
                <a:solidFill>
                  <a:schemeClr val="tx1"/>
                </a:solidFill>
                <a:latin typeface="Arial" panose="020B0604020202020204" pitchFamily="34" charset="0"/>
                <a:ea typeface="ＭＳ Ｐゴシック" panose="020B0600070205080204" pitchFamily="34" charset="-128"/>
              </a:defRPr>
            </a:lvl9pPr>
          </a:lstStyle>
          <a:p>
            <a:r>
              <a:rPr lang="en-US" altLang="en-US" sz="788" b="0" dirty="0" err="1">
                <a:latin typeface="Tahoma" panose="020B0604030504040204" pitchFamily="34" charset="0"/>
              </a:rPr>
              <a:t>www.rkiinstruments.com</a:t>
            </a:r>
            <a:endParaRPr lang="en-US" altLang="en-US" sz="788" b="0" dirty="0">
              <a:latin typeface="Tahoma" panose="020B0604030504040204" pitchFamily="34" charset="0"/>
            </a:endParaRPr>
          </a:p>
        </p:txBody>
      </p:sp>
      <p:sp>
        <p:nvSpPr>
          <p:cNvPr id="9" name="Title 2">
            <a:extLst>
              <a:ext uri="{FF2B5EF4-FFF2-40B4-BE49-F238E27FC236}">
                <a16:creationId xmlns:a16="http://schemas.microsoft.com/office/drawing/2014/main" id="{DF5A4905-E55E-4248-8513-C3D8F2C6EB2C}"/>
              </a:ext>
            </a:extLst>
          </p:cNvPr>
          <p:cNvSpPr txBox="1">
            <a:spLocks/>
          </p:cNvSpPr>
          <p:nvPr/>
        </p:nvSpPr>
        <p:spPr>
          <a:xfrm>
            <a:off x="4688812" y="4210364"/>
            <a:ext cx="2863152" cy="369332"/>
          </a:xfrm>
          <a:prstGeom prst="rect">
            <a:avLst/>
          </a:prstGeom>
        </p:spPr>
        <p:txBody>
          <a:bodyPr vert="horz" wrap="square" lIns="91440" tIns="45720" rIns="91440" bIns="45720" rtlCol="0" anchor="b">
            <a:sp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US" sz="2000" dirty="0"/>
              <a:t>Confined Space Plus</a:t>
            </a:r>
          </a:p>
        </p:txBody>
      </p:sp>
    </p:spTree>
    <p:extLst>
      <p:ext uri="{BB962C8B-B14F-4D97-AF65-F5344CB8AC3E}">
        <p14:creationId xmlns:p14="http://schemas.microsoft.com/office/powerpoint/2010/main" val="220403778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3">
            <a:extLst>
              <a:ext uri="{FF2B5EF4-FFF2-40B4-BE49-F238E27FC236}">
                <a16:creationId xmlns:a16="http://schemas.microsoft.com/office/drawing/2014/main" id="{59178486-FCC6-174A-A21D-41743B74E78E}"/>
              </a:ext>
            </a:extLst>
          </p:cNvPr>
          <p:cNvSpPr txBox="1">
            <a:spLocks/>
          </p:cNvSpPr>
          <p:nvPr/>
        </p:nvSpPr>
        <p:spPr bwMode="auto">
          <a:xfrm>
            <a:off x="1371600" y="133923"/>
            <a:ext cx="7772400" cy="6762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ctr" anchorCtr="0" compatLnSpc="1">
            <a:prstTxWarp prst="textNoShape">
              <a:avLst/>
            </a:prstTxWarp>
          </a:bodyPr>
          <a:lstStyle>
            <a:lvl1pPr algn="ctr" defTabSz="457200" rtl="0" eaLnBrk="1" fontAlgn="base" hangingPunct="1">
              <a:spcBef>
                <a:spcPct val="0"/>
              </a:spcBef>
              <a:spcAft>
                <a:spcPct val="0"/>
              </a:spcAft>
              <a:defRPr sz="3200" kern="1200">
                <a:solidFill>
                  <a:schemeClr val="tx1"/>
                </a:solidFill>
                <a:latin typeface="+mj-lt"/>
                <a:ea typeface="ＭＳ Ｐゴシック" charset="0"/>
                <a:cs typeface="ＭＳ Ｐゴシック" charset="0"/>
              </a:defRPr>
            </a:lvl1pPr>
            <a:lvl2pPr algn="ctr" defTabSz="457200" rtl="0" eaLnBrk="1" fontAlgn="base" hangingPunct="1">
              <a:spcBef>
                <a:spcPct val="0"/>
              </a:spcBef>
              <a:spcAft>
                <a:spcPct val="0"/>
              </a:spcAft>
              <a:defRPr sz="4400">
                <a:solidFill>
                  <a:schemeClr val="tx1"/>
                </a:solidFill>
                <a:latin typeface="Century Gothic" charset="0"/>
                <a:ea typeface="ＭＳ Ｐゴシック" charset="0"/>
                <a:cs typeface="ＭＳ Ｐゴシック" charset="0"/>
              </a:defRPr>
            </a:lvl2pPr>
            <a:lvl3pPr algn="ctr" defTabSz="457200" rtl="0" eaLnBrk="1" fontAlgn="base" hangingPunct="1">
              <a:spcBef>
                <a:spcPct val="0"/>
              </a:spcBef>
              <a:spcAft>
                <a:spcPct val="0"/>
              </a:spcAft>
              <a:defRPr sz="4400">
                <a:solidFill>
                  <a:schemeClr val="tx1"/>
                </a:solidFill>
                <a:latin typeface="Century Gothic" charset="0"/>
                <a:ea typeface="ＭＳ Ｐゴシック" charset="0"/>
                <a:cs typeface="ＭＳ Ｐゴシック" charset="0"/>
              </a:defRPr>
            </a:lvl3pPr>
            <a:lvl4pPr algn="ctr" defTabSz="457200" rtl="0" eaLnBrk="1" fontAlgn="base" hangingPunct="1">
              <a:spcBef>
                <a:spcPct val="0"/>
              </a:spcBef>
              <a:spcAft>
                <a:spcPct val="0"/>
              </a:spcAft>
              <a:defRPr sz="4400">
                <a:solidFill>
                  <a:schemeClr val="tx1"/>
                </a:solidFill>
                <a:latin typeface="Century Gothic" charset="0"/>
                <a:ea typeface="ＭＳ Ｐゴシック" charset="0"/>
                <a:cs typeface="ＭＳ Ｐゴシック" charset="0"/>
              </a:defRPr>
            </a:lvl4pPr>
            <a:lvl5pPr algn="ctr" defTabSz="457200" rtl="0" eaLnBrk="1" fontAlgn="base" hangingPunct="1">
              <a:spcBef>
                <a:spcPct val="0"/>
              </a:spcBef>
              <a:spcAft>
                <a:spcPct val="0"/>
              </a:spcAft>
              <a:defRPr sz="4400">
                <a:solidFill>
                  <a:schemeClr val="tx1"/>
                </a:solidFill>
                <a:latin typeface="Century Gothic" charset="0"/>
                <a:ea typeface="ＭＳ Ｐゴシック" charset="0"/>
                <a:cs typeface="ＭＳ Ｐゴシック" charset="0"/>
              </a:defRPr>
            </a:lvl5pPr>
            <a:lvl6pPr marL="457200" algn="ctr" defTabSz="457200" rtl="0" eaLnBrk="1" fontAlgn="base" hangingPunct="1">
              <a:spcBef>
                <a:spcPct val="0"/>
              </a:spcBef>
              <a:spcAft>
                <a:spcPct val="0"/>
              </a:spcAft>
              <a:defRPr sz="4400">
                <a:solidFill>
                  <a:schemeClr val="tx1"/>
                </a:solidFill>
                <a:latin typeface="Century Gothic" charset="0"/>
                <a:ea typeface="ＭＳ Ｐゴシック" charset="0"/>
                <a:cs typeface="ＭＳ Ｐゴシック" charset="0"/>
              </a:defRPr>
            </a:lvl6pPr>
            <a:lvl7pPr marL="914400" algn="ctr" defTabSz="457200" rtl="0" eaLnBrk="1" fontAlgn="base" hangingPunct="1">
              <a:spcBef>
                <a:spcPct val="0"/>
              </a:spcBef>
              <a:spcAft>
                <a:spcPct val="0"/>
              </a:spcAft>
              <a:defRPr sz="4400">
                <a:solidFill>
                  <a:schemeClr val="tx1"/>
                </a:solidFill>
                <a:latin typeface="Century Gothic" charset="0"/>
                <a:ea typeface="ＭＳ Ｐゴシック" charset="0"/>
                <a:cs typeface="ＭＳ Ｐゴシック" charset="0"/>
              </a:defRPr>
            </a:lvl7pPr>
            <a:lvl8pPr marL="1371600" algn="ctr" defTabSz="457200" rtl="0" eaLnBrk="1" fontAlgn="base" hangingPunct="1">
              <a:spcBef>
                <a:spcPct val="0"/>
              </a:spcBef>
              <a:spcAft>
                <a:spcPct val="0"/>
              </a:spcAft>
              <a:defRPr sz="4400">
                <a:solidFill>
                  <a:schemeClr val="tx1"/>
                </a:solidFill>
                <a:latin typeface="Century Gothic" charset="0"/>
                <a:ea typeface="ＭＳ Ｐゴシック" charset="0"/>
                <a:cs typeface="ＭＳ Ｐゴシック" charset="0"/>
              </a:defRPr>
            </a:lvl8pPr>
            <a:lvl9pPr marL="1828800" algn="ctr" defTabSz="457200" rtl="0" eaLnBrk="1" fontAlgn="base" hangingPunct="1">
              <a:spcBef>
                <a:spcPct val="0"/>
              </a:spcBef>
              <a:spcAft>
                <a:spcPct val="0"/>
              </a:spcAft>
              <a:defRPr sz="4400">
                <a:solidFill>
                  <a:schemeClr val="tx1"/>
                </a:solidFill>
                <a:latin typeface="Century Gothic" charset="0"/>
                <a:ea typeface="ＭＳ Ｐゴシック" charset="0"/>
                <a:cs typeface="ＭＳ Ｐゴシック" charset="0"/>
              </a:defRPr>
            </a:lvl9pPr>
          </a:lstStyle>
          <a:p>
            <a:pPr algn="r"/>
            <a:r>
              <a:rPr lang="en-US" altLang="ja-JP" sz="4000" b="1" dirty="0">
                <a:effectLst>
                  <a:outerShdw blurRad="38100" dist="38100" dir="2700000" algn="tl">
                    <a:srgbClr val="000000">
                      <a:alpha val="43137"/>
                    </a:srgbClr>
                  </a:outerShdw>
                </a:effectLst>
                <a:cs typeface="Arial" panose="020B0604020202020204" pitchFamily="34" charset="0"/>
              </a:rPr>
              <a:t>Sensor/Filter replacement</a:t>
            </a:r>
            <a:endParaRPr lang="ja-JP" altLang="en-US" sz="4000" b="1" dirty="0">
              <a:effectLst>
                <a:outerShdw blurRad="38100" dist="38100" dir="2700000" algn="tl">
                  <a:srgbClr val="000000">
                    <a:alpha val="43137"/>
                  </a:srgbClr>
                </a:outerShdw>
              </a:effectLst>
              <a:cs typeface="Arial" panose="020B0604020202020204" pitchFamily="34" charset="0"/>
            </a:endParaRPr>
          </a:p>
        </p:txBody>
      </p:sp>
      <p:pic>
        <p:nvPicPr>
          <p:cNvPr id="3" name="Picture 2">
            <a:extLst>
              <a:ext uri="{FF2B5EF4-FFF2-40B4-BE49-F238E27FC236}">
                <a16:creationId xmlns:a16="http://schemas.microsoft.com/office/drawing/2014/main" id="{B8CC5EA4-AEDA-9743-84F8-D8E790809BE1}"/>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rot="10800000">
            <a:off x="3419872" y="835620"/>
            <a:ext cx="2520899" cy="6022380"/>
          </a:xfrm>
          <a:prstGeom prst="rect">
            <a:avLst/>
          </a:prstGeom>
        </p:spPr>
      </p:pic>
      <p:sp>
        <p:nvSpPr>
          <p:cNvPr id="9" name="Content Placeholder 2">
            <a:extLst>
              <a:ext uri="{FF2B5EF4-FFF2-40B4-BE49-F238E27FC236}">
                <a16:creationId xmlns:a16="http://schemas.microsoft.com/office/drawing/2014/main" id="{67A994E1-D556-A04A-B673-9872FB93C439}"/>
              </a:ext>
            </a:extLst>
          </p:cNvPr>
          <p:cNvSpPr txBox="1">
            <a:spLocks/>
          </p:cNvSpPr>
          <p:nvPr/>
        </p:nvSpPr>
        <p:spPr bwMode="auto">
          <a:xfrm>
            <a:off x="6732241" y="3031659"/>
            <a:ext cx="1008107" cy="5028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bodyPr>
          <a:lstStyle>
            <a:lvl1pPr marL="342900" indent="-342900" algn="l" defTabSz="457200" rtl="0" eaLnBrk="1" fontAlgn="base" hangingPunct="1">
              <a:spcBef>
                <a:spcPct val="20000"/>
              </a:spcBef>
              <a:spcAft>
                <a:spcPct val="0"/>
              </a:spcAft>
              <a:buFont typeface="Arial" charset="0"/>
              <a:buChar char="•"/>
              <a:defRPr sz="3200" kern="1200">
                <a:solidFill>
                  <a:schemeClr val="tx1"/>
                </a:solidFill>
                <a:latin typeface="+mn-lt"/>
                <a:ea typeface="ＭＳ Ｐゴシック" charset="0"/>
                <a:cs typeface="ＭＳ Ｐゴシック" charset="0"/>
              </a:defRPr>
            </a:lvl1pPr>
            <a:lvl2pPr marL="742950" indent="-285750" algn="l" defTabSz="457200" rtl="0" eaLnBrk="1" fontAlgn="base" hangingPunct="1">
              <a:spcBef>
                <a:spcPct val="20000"/>
              </a:spcBef>
              <a:spcAft>
                <a:spcPct val="0"/>
              </a:spcAft>
              <a:buFont typeface="Arial" charset="0"/>
              <a:buChar char="–"/>
              <a:defRPr sz="2800" kern="1200">
                <a:solidFill>
                  <a:schemeClr val="tx1"/>
                </a:solidFill>
                <a:latin typeface="+mn-lt"/>
                <a:ea typeface="ＭＳ Ｐゴシック" charset="0"/>
                <a:cs typeface="+mn-cs"/>
              </a:defRPr>
            </a:lvl2pPr>
            <a:lvl3pPr marL="1143000" indent="-228600" algn="l" defTabSz="457200" rtl="0" eaLnBrk="1" fontAlgn="base" hangingPunct="1">
              <a:spcBef>
                <a:spcPct val="20000"/>
              </a:spcBef>
              <a:spcAft>
                <a:spcPct val="0"/>
              </a:spcAft>
              <a:buFont typeface="Arial" charset="0"/>
              <a:buChar char="•"/>
              <a:defRPr sz="2400" kern="1200">
                <a:solidFill>
                  <a:schemeClr val="tx1"/>
                </a:solidFill>
                <a:latin typeface="+mn-lt"/>
                <a:ea typeface="ＭＳ Ｐゴシック" charset="0"/>
                <a:cs typeface="+mn-cs"/>
              </a:defRPr>
            </a:lvl3pPr>
            <a:lvl4pPr marL="1600200" indent="-228600" algn="l" defTabSz="457200" rtl="0" eaLnBrk="1" fontAlgn="base" hangingPunct="1">
              <a:spcBef>
                <a:spcPct val="20000"/>
              </a:spcBef>
              <a:spcAft>
                <a:spcPct val="0"/>
              </a:spcAft>
              <a:buFont typeface="Arial" charset="0"/>
              <a:buChar char="–"/>
              <a:defRPr sz="2000" kern="1200">
                <a:solidFill>
                  <a:schemeClr val="tx1"/>
                </a:solidFill>
                <a:latin typeface="+mn-lt"/>
                <a:ea typeface="ＭＳ Ｐゴシック" charset="0"/>
                <a:cs typeface="+mn-cs"/>
              </a:defRPr>
            </a:lvl4pPr>
            <a:lvl5pPr marL="2057400" indent="-228600" algn="l" defTabSz="457200" rtl="0" eaLnBrk="1" fontAlgn="base" hangingPunct="1">
              <a:spcBef>
                <a:spcPct val="20000"/>
              </a:spcBef>
              <a:spcAft>
                <a:spcPct val="0"/>
              </a:spcAft>
              <a:buFont typeface="Arial" charset="0"/>
              <a:buChar char="»"/>
              <a:defRPr sz="2000" kern="1200">
                <a:solidFill>
                  <a:schemeClr val="tx1"/>
                </a:solidFill>
                <a:latin typeface="+mn-lt"/>
                <a:ea typeface="ＭＳ Ｐゴシック" charset="0"/>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1200" dirty="0"/>
              <a:t>O2 Sensor:</a:t>
            </a:r>
          </a:p>
          <a:p>
            <a:pPr marL="0" indent="0">
              <a:buNone/>
            </a:pPr>
            <a:r>
              <a:rPr lang="en-US" sz="1050" b="1" i="1" dirty="0"/>
              <a:t>ESR-X13P</a:t>
            </a:r>
          </a:p>
        </p:txBody>
      </p:sp>
      <p:sp>
        <p:nvSpPr>
          <p:cNvPr id="10" name="Content Placeholder 2">
            <a:extLst>
              <a:ext uri="{FF2B5EF4-FFF2-40B4-BE49-F238E27FC236}">
                <a16:creationId xmlns:a16="http://schemas.microsoft.com/office/drawing/2014/main" id="{49222A89-BBB1-C643-B9A6-8DD9418737F3}"/>
              </a:ext>
            </a:extLst>
          </p:cNvPr>
          <p:cNvSpPr txBox="1">
            <a:spLocks/>
          </p:cNvSpPr>
          <p:nvPr/>
        </p:nvSpPr>
        <p:spPr bwMode="auto">
          <a:xfrm>
            <a:off x="6732241" y="3917559"/>
            <a:ext cx="1008107" cy="5028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bodyPr>
          <a:lstStyle>
            <a:lvl1pPr marL="342900" indent="-342900" algn="l" defTabSz="457200" rtl="0" eaLnBrk="1" fontAlgn="base" hangingPunct="1">
              <a:spcBef>
                <a:spcPct val="20000"/>
              </a:spcBef>
              <a:spcAft>
                <a:spcPct val="0"/>
              </a:spcAft>
              <a:buFont typeface="Arial" charset="0"/>
              <a:buChar char="•"/>
              <a:defRPr sz="3200" kern="1200">
                <a:solidFill>
                  <a:schemeClr val="tx1"/>
                </a:solidFill>
                <a:latin typeface="+mn-lt"/>
                <a:ea typeface="ＭＳ Ｐゴシック" charset="0"/>
                <a:cs typeface="ＭＳ Ｐゴシック" charset="0"/>
              </a:defRPr>
            </a:lvl1pPr>
            <a:lvl2pPr marL="742950" indent="-285750" algn="l" defTabSz="457200" rtl="0" eaLnBrk="1" fontAlgn="base" hangingPunct="1">
              <a:spcBef>
                <a:spcPct val="20000"/>
              </a:spcBef>
              <a:spcAft>
                <a:spcPct val="0"/>
              </a:spcAft>
              <a:buFont typeface="Arial" charset="0"/>
              <a:buChar char="–"/>
              <a:defRPr sz="2800" kern="1200">
                <a:solidFill>
                  <a:schemeClr val="tx1"/>
                </a:solidFill>
                <a:latin typeface="+mn-lt"/>
                <a:ea typeface="ＭＳ Ｐゴシック" charset="0"/>
                <a:cs typeface="+mn-cs"/>
              </a:defRPr>
            </a:lvl2pPr>
            <a:lvl3pPr marL="1143000" indent="-228600" algn="l" defTabSz="457200" rtl="0" eaLnBrk="1" fontAlgn="base" hangingPunct="1">
              <a:spcBef>
                <a:spcPct val="20000"/>
              </a:spcBef>
              <a:spcAft>
                <a:spcPct val="0"/>
              </a:spcAft>
              <a:buFont typeface="Arial" charset="0"/>
              <a:buChar char="•"/>
              <a:defRPr sz="2400" kern="1200">
                <a:solidFill>
                  <a:schemeClr val="tx1"/>
                </a:solidFill>
                <a:latin typeface="+mn-lt"/>
                <a:ea typeface="ＭＳ Ｐゴシック" charset="0"/>
                <a:cs typeface="+mn-cs"/>
              </a:defRPr>
            </a:lvl3pPr>
            <a:lvl4pPr marL="1600200" indent="-228600" algn="l" defTabSz="457200" rtl="0" eaLnBrk="1" fontAlgn="base" hangingPunct="1">
              <a:spcBef>
                <a:spcPct val="20000"/>
              </a:spcBef>
              <a:spcAft>
                <a:spcPct val="0"/>
              </a:spcAft>
              <a:buFont typeface="Arial" charset="0"/>
              <a:buChar char="–"/>
              <a:defRPr sz="2000" kern="1200">
                <a:solidFill>
                  <a:schemeClr val="tx1"/>
                </a:solidFill>
                <a:latin typeface="+mn-lt"/>
                <a:ea typeface="ＭＳ Ｐゴシック" charset="0"/>
                <a:cs typeface="+mn-cs"/>
              </a:defRPr>
            </a:lvl4pPr>
            <a:lvl5pPr marL="2057400" indent="-228600" algn="l" defTabSz="457200" rtl="0" eaLnBrk="1" fontAlgn="base" hangingPunct="1">
              <a:spcBef>
                <a:spcPct val="20000"/>
              </a:spcBef>
              <a:spcAft>
                <a:spcPct val="0"/>
              </a:spcAft>
              <a:buFont typeface="Arial" charset="0"/>
              <a:buChar char="»"/>
              <a:defRPr sz="2000" kern="1200">
                <a:solidFill>
                  <a:schemeClr val="tx1"/>
                </a:solidFill>
                <a:latin typeface="+mn-lt"/>
                <a:ea typeface="ＭＳ Ｐゴシック" charset="0"/>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1200" dirty="0"/>
              <a:t>LEL Sensor:</a:t>
            </a:r>
          </a:p>
          <a:p>
            <a:pPr marL="0" indent="0">
              <a:buNone/>
            </a:pPr>
            <a:r>
              <a:rPr lang="en-US" sz="1050" b="1" i="1" dirty="0"/>
              <a:t>NCR-6309</a:t>
            </a:r>
          </a:p>
        </p:txBody>
      </p:sp>
      <p:sp>
        <p:nvSpPr>
          <p:cNvPr id="11" name="Content Placeholder 2">
            <a:extLst>
              <a:ext uri="{FF2B5EF4-FFF2-40B4-BE49-F238E27FC236}">
                <a16:creationId xmlns:a16="http://schemas.microsoft.com/office/drawing/2014/main" id="{06498AB3-03F0-EA48-BA44-E29F392BC5DE}"/>
              </a:ext>
            </a:extLst>
          </p:cNvPr>
          <p:cNvSpPr txBox="1">
            <a:spLocks/>
          </p:cNvSpPr>
          <p:nvPr/>
        </p:nvSpPr>
        <p:spPr bwMode="auto">
          <a:xfrm>
            <a:off x="6732240" y="2132856"/>
            <a:ext cx="1008107" cy="5028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bodyPr>
          <a:lstStyle>
            <a:lvl1pPr marL="342900" indent="-342900" algn="l" defTabSz="457200" rtl="0" eaLnBrk="1" fontAlgn="base" hangingPunct="1">
              <a:spcBef>
                <a:spcPct val="20000"/>
              </a:spcBef>
              <a:spcAft>
                <a:spcPct val="0"/>
              </a:spcAft>
              <a:buFont typeface="Arial" charset="0"/>
              <a:buChar char="•"/>
              <a:defRPr sz="3200" kern="1200">
                <a:solidFill>
                  <a:schemeClr val="tx1"/>
                </a:solidFill>
                <a:latin typeface="+mn-lt"/>
                <a:ea typeface="ＭＳ Ｐゴシック" charset="0"/>
                <a:cs typeface="ＭＳ Ｐゴシック" charset="0"/>
              </a:defRPr>
            </a:lvl1pPr>
            <a:lvl2pPr marL="742950" indent="-285750" algn="l" defTabSz="457200" rtl="0" eaLnBrk="1" fontAlgn="base" hangingPunct="1">
              <a:spcBef>
                <a:spcPct val="20000"/>
              </a:spcBef>
              <a:spcAft>
                <a:spcPct val="0"/>
              </a:spcAft>
              <a:buFont typeface="Arial" charset="0"/>
              <a:buChar char="–"/>
              <a:defRPr sz="2800" kern="1200">
                <a:solidFill>
                  <a:schemeClr val="tx1"/>
                </a:solidFill>
                <a:latin typeface="+mn-lt"/>
                <a:ea typeface="ＭＳ Ｐゴシック" charset="0"/>
                <a:cs typeface="+mn-cs"/>
              </a:defRPr>
            </a:lvl2pPr>
            <a:lvl3pPr marL="1143000" indent="-228600" algn="l" defTabSz="457200" rtl="0" eaLnBrk="1" fontAlgn="base" hangingPunct="1">
              <a:spcBef>
                <a:spcPct val="20000"/>
              </a:spcBef>
              <a:spcAft>
                <a:spcPct val="0"/>
              </a:spcAft>
              <a:buFont typeface="Arial" charset="0"/>
              <a:buChar char="•"/>
              <a:defRPr sz="2400" kern="1200">
                <a:solidFill>
                  <a:schemeClr val="tx1"/>
                </a:solidFill>
                <a:latin typeface="+mn-lt"/>
                <a:ea typeface="ＭＳ Ｐゴシック" charset="0"/>
                <a:cs typeface="+mn-cs"/>
              </a:defRPr>
            </a:lvl3pPr>
            <a:lvl4pPr marL="1600200" indent="-228600" algn="l" defTabSz="457200" rtl="0" eaLnBrk="1" fontAlgn="base" hangingPunct="1">
              <a:spcBef>
                <a:spcPct val="20000"/>
              </a:spcBef>
              <a:spcAft>
                <a:spcPct val="0"/>
              </a:spcAft>
              <a:buFont typeface="Arial" charset="0"/>
              <a:buChar char="–"/>
              <a:defRPr sz="2000" kern="1200">
                <a:solidFill>
                  <a:schemeClr val="tx1"/>
                </a:solidFill>
                <a:latin typeface="+mn-lt"/>
                <a:ea typeface="ＭＳ Ｐゴシック" charset="0"/>
                <a:cs typeface="+mn-cs"/>
              </a:defRPr>
            </a:lvl4pPr>
            <a:lvl5pPr marL="2057400" indent="-228600" algn="l" defTabSz="457200" rtl="0" eaLnBrk="1" fontAlgn="base" hangingPunct="1">
              <a:spcBef>
                <a:spcPct val="20000"/>
              </a:spcBef>
              <a:spcAft>
                <a:spcPct val="0"/>
              </a:spcAft>
              <a:buFont typeface="Arial" charset="0"/>
              <a:buChar char="»"/>
              <a:defRPr sz="2000" kern="1200">
                <a:solidFill>
                  <a:schemeClr val="tx1"/>
                </a:solidFill>
                <a:latin typeface="+mn-lt"/>
                <a:ea typeface="ＭＳ Ｐゴシック" charset="0"/>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1200" dirty="0"/>
              <a:t>H2S/CO:</a:t>
            </a:r>
          </a:p>
          <a:p>
            <a:pPr marL="0" indent="0">
              <a:buNone/>
            </a:pPr>
            <a:r>
              <a:rPr lang="en-US" sz="1050" b="1" i="1" dirty="0"/>
              <a:t>ESR-A1DP</a:t>
            </a:r>
          </a:p>
        </p:txBody>
      </p:sp>
      <p:sp>
        <p:nvSpPr>
          <p:cNvPr id="15" name="Content Placeholder 2">
            <a:extLst>
              <a:ext uri="{FF2B5EF4-FFF2-40B4-BE49-F238E27FC236}">
                <a16:creationId xmlns:a16="http://schemas.microsoft.com/office/drawing/2014/main" id="{A3393563-8A0C-3B47-A68F-CB9C0A830A85}"/>
              </a:ext>
            </a:extLst>
          </p:cNvPr>
          <p:cNvSpPr txBox="1">
            <a:spLocks/>
          </p:cNvSpPr>
          <p:nvPr/>
        </p:nvSpPr>
        <p:spPr bwMode="auto">
          <a:xfrm>
            <a:off x="1259015" y="5445223"/>
            <a:ext cx="1800200" cy="5028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bodyPr>
          <a:lstStyle>
            <a:lvl1pPr marL="342900" indent="-342900" algn="l" defTabSz="457200" rtl="0" eaLnBrk="1" fontAlgn="base" hangingPunct="1">
              <a:spcBef>
                <a:spcPct val="20000"/>
              </a:spcBef>
              <a:spcAft>
                <a:spcPct val="0"/>
              </a:spcAft>
              <a:buFont typeface="Arial" charset="0"/>
              <a:buChar char="•"/>
              <a:defRPr sz="3200" kern="1200">
                <a:solidFill>
                  <a:schemeClr val="tx1"/>
                </a:solidFill>
                <a:latin typeface="+mn-lt"/>
                <a:ea typeface="ＭＳ Ｐゴシック" charset="0"/>
                <a:cs typeface="ＭＳ Ｐゴシック" charset="0"/>
              </a:defRPr>
            </a:lvl1pPr>
            <a:lvl2pPr marL="742950" indent="-285750" algn="l" defTabSz="457200" rtl="0" eaLnBrk="1" fontAlgn="base" hangingPunct="1">
              <a:spcBef>
                <a:spcPct val="20000"/>
              </a:spcBef>
              <a:spcAft>
                <a:spcPct val="0"/>
              </a:spcAft>
              <a:buFont typeface="Arial" charset="0"/>
              <a:buChar char="–"/>
              <a:defRPr sz="2800" kern="1200">
                <a:solidFill>
                  <a:schemeClr val="tx1"/>
                </a:solidFill>
                <a:latin typeface="+mn-lt"/>
                <a:ea typeface="ＭＳ Ｐゴシック" charset="0"/>
                <a:cs typeface="+mn-cs"/>
              </a:defRPr>
            </a:lvl2pPr>
            <a:lvl3pPr marL="1143000" indent="-228600" algn="l" defTabSz="457200" rtl="0" eaLnBrk="1" fontAlgn="base" hangingPunct="1">
              <a:spcBef>
                <a:spcPct val="20000"/>
              </a:spcBef>
              <a:spcAft>
                <a:spcPct val="0"/>
              </a:spcAft>
              <a:buFont typeface="Arial" charset="0"/>
              <a:buChar char="•"/>
              <a:defRPr sz="2400" kern="1200">
                <a:solidFill>
                  <a:schemeClr val="tx1"/>
                </a:solidFill>
                <a:latin typeface="+mn-lt"/>
                <a:ea typeface="ＭＳ Ｐゴシック" charset="0"/>
                <a:cs typeface="+mn-cs"/>
              </a:defRPr>
            </a:lvl3pPr>
            <a:lvl4pPr marL="1600200" indent="-228600" algn="l" defTabSz="457200" rtl="0" eaLnBrk="1" fontAlgn="base" hangingPunct="1">
              <a:spcBef>
                <a:spcPct val="20000"/>
              </a:spcBef>
              <a:spcAft>
                <a:spcPct val="0"/>
              </a:spcAft>
              <a:buFont typeface="Arial" charset="0"/>
              <a:buChar char="–"/>
              <a:defRPr sz="2000" kern="1200">
                <a:solidFill>
                  <a:schemeClr val="tx1"/>
                </a:solidFill>
                <a:latin typeface="+mn-lt"/>
                <a:ea typeface="ＭＳ Ｐゴシック" charset="0"/>
                <a:cs typeface="+mn-cs"/>
              </a:defRPr>
            </a:lvl4pPr>
            <a:lvl5pPr marL="2057400" indent="-228600" algn="l" defTabSz="457200" rtl="0" eaLnBrk="1" fontAlgn="base" hangingPunct="1">
              <a:spcBef>
                <a:spcPct val="20000"/>
              </a:spcBef>
              <a:spcAft>
                <a:spcPct val="0"/>
              </a:spcAft>
              <a:buFont typeface="Arial" charset="0"/>
              <a:buChar char="»"/>
              <a:defRPr sz="2000" kern="1200">
                <a:solidFill>
                  <a:schemeClr val="tx1"/>
                </a:solidFill>
                <a:latin typeface="+mn-lt"/>
                <a:ea typeface="ＭＳ Ｐゴシック" charset="0"/>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1200" dirty="0"/>
              <a:t>Sensor Dust Filter:</a:t>
            </a:r>
          </a:p>
          <a:p>
            <a:pPr marL="0" indent="0">
              <a:buNone/>
            </a:pPr>
            <a:r>
              <a:rPr lang="en-US" sz="1050" b="1" i="1" dirty="0"/>
              <a:t>33-0181-10 (10 </a:t>
            </a:r>
            <a:r>
              <a:rPr lang="en-US" sz="1050" b="1" i="1" dirty="0" err="1"/>
              <a:t>pk</a:t>
            </a:r>
            <a:r>
              <a:rPr lang="en-US" sz="1050" b="1" i="1" dirty="0"/>
              <a:t>)</a:t>
            </a:r>
          </a:p>
        </p:txBody>
      </p:sp>
      <p:sp>
        <p:nvSpPr>
          <p:cNvPr id="18" name="Content Placeholder 2">
            <a:extLst>
              <a:ext uri="{FF2B5EF4-FFF2-40B4-BE49-F238E27FC236}">
                <a16:creationId xmlns:a16="http://schemas.microsoft.com/office/drawing/2014/main" id="{71AA88F2-880C-D046-868D-9D8DF077B26B}"/>
              </a:ext>
            </a:extLst>
          </p:cNvPr>
          <p:cNvSpPr txBox="1">
            <a:spLocks/>
          </p:cNvSpPr>
          <p:nvPr/>
        </p:nvSpPr>
        <p:spPr bwMode="auto">
          <a:xfrm>
            <a:off x="1259632" y="3184577"/>
            <a:ext cx="1440160" cy="69717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bodyPr>
          <a:lstStyle>
            <a:lvl1pPr marL="342900" indent="-342900" algn="l" defTabSz="457200" rtl="0" eaLnBrk="1" fontAlgn="base" hangingPunct="1">
              <a:spcBef>
                <a:spcPct val="20000"/>
              </a:spcBef>
              <a:spcAft>
                <a:spcPct val="0"/>
              </a:spcAft>
              <a:buFont typeface="Arial" charset="0"/>
              <a:buChar char="•"/>
              <a:defRPr sz="3200" kern="1200">
                <a:solidFill>
                  <a:schemeClr val="tx1"/>
                </a:solidFill>
                <a:latin typeface="+mn-lt"/>
                <a:ea typeface="ＭＳ Ｐゴシック" charset="0"/>
                <a:cs typeface="ＭＳ Ｐゴシック" charset="0"/>
              </a:defRPr>
            </a:lvl1pPr>
            <a:lvl2pPr marL="742950" indent="-285750" algn="l" defTabSz="457200" rtl="0" eaLnBrk="1" fontAlgn="base" hangingPunct="1">
              <a:spcBef>
                <a:spcPct val="20000"/>
              </a:spcBef>
              <a:spcAft>
                <a:spcPct val="0"/>
              </a:spcAft>
              <a:buFont typeface="Arial" charset="0"/>
              <a:buChar char="–"/>
              <a:defRPr sz="2800" kern="1200">
                <a:solidFill>
                  <a:schemeClr val="tx1"/>
                </a:solidFill>
                <a:latin typeface="+mn-lt"/>
                <a:ea typeface="ＭＳ Ｐゴシック" charset="0"/>
                <a:cs typeface="+mn-cs"/>
              </a:defRPr>
            </a:lvl2pPr>
            <a:lvl3pPr marL="1143000" indent="-228600" algn="l" defTabSz="457200" rtl="0" eaLnBrk="1" fontAlgn="base" hangingPunct="1">
              <a:spcBef>
                <a:spcPct val="20000"/>
              </a:spcBef>
              <a:spcAft>
                <a:spcPct val="0"/>
              </a:spcAft>
              <a:buFont typeface="Arial" charset="0"/>
              <a:buChar char="•"/>
              <a:defRPr sz="2400" kern="1200">
                <a:solidFill>
                  <a:schemeClr val="tx1"/>
                </a:solidFill>
                <a:latin typeface="+mn-lt"/>
                <a:ea typeface="ＭＳ Ｐゴシック" charset="0"/>
                <a:cs typeface="+mn-cs"/>
              </a:defRPr>
            </a:lvl3pPr>
            <a:lvl4pPr marL="1600200" indent="-228600" algn="l" defTabSz="457200" rtl="0" eaLnBrk="1" fontAlgn="base" hangingPunct="1">
              <a:spcBef>
                <a:spcPct val="20000"/>
              </a:spcBef>
              <a:spcAft>
                <a:spcPct val="0"/>
              </a:spcAft>
              <a:buFont typeface="Arial" charset="0"/>
              <a:buChar char="–"/>
              <a:defRPr sz="2000" kern="1200">
                <a:solidFill>
                  <a:schemeClr val="tx1"/>
                </a:solidFill>
                <a:latin typeface="+mn-lt"/>
                <a:ea typeface="ＭＳ Ｐゴシック" charset="0"/>
                <a:cs typeface="+mn-cs"/>
              </a:defRPr>
            </a:lvl4pPr>
            <a:lvl5pPr marL="2057400" indent="-228600" algn="l" defTabSz="457200" rtl="0" eaLnBrk="1" fontAlgn="base" hangingPunct="1">
              <a:spcBef>
                <a:spcPct val="20000"/>
              </a:spcBef>
              <a:spcAft>
                <a:spcPct val="0"/>
              </a:spcAft>
              <a:buFont typeface="Arial" charset="0"/>
              <a:buChar char="»"/>
              <a:defRPr sz="2000" kern="1200">
                <a:solidFill>
                  <a:schemeClr val="tx1"/>
                </a:solidFill>
                <a:latin typeface="+mn-lt"/>
                <a:ea typeface="ＭＳ Ｐゴシック" charset="0"/>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1200" dirty="0"/>
              <a:t>Scrubber Disk Filter for H2S/CO:</a:t>
            </a:r>
          </a:p>
          <a:p>
            <a:pPr marL="0" indent="0">
              <a:buNone/>
            </a:pPr>
            <a:r>
              <a:rPr lang="en-US" sz="1050" b="1" i="1" dirty="0"/>
              <a:t>33-7130 (5 </a:t>
            </a:r>
            <a:r>
              <a:rPr lang="en-US" sz="1050" b="1" i="1" dirty="0" err="1"/>
              <a:t>pk</a:t>
            </a:r>
            <a:r>
              <a:rPr lang="en-US" sz="1050" b="1" i="1" dirty="0"/>
              <a:t>)</a:t>
            </a:r>
          </a:p>
        </p:txBody>
      </p:sp>
      <p:sp>
        <p:nvSpPr>
          <p:cNvPr id="21" name="Content Placeholder 2">
            <a:extLst>
              <a:ext uri="{FF2B5EF4-FFF2-40B4-BE49-F238E27FC236}">
                <a16:creationId xmlns:a16="http://schemas.microsoft.com/office/drawing/2014/main" id="{3DFE5E7E-057A-9B42-B1EE-7D79D40B8E1C}"/>
              </a:ext>
            </a:extLst>
          </p:cNvPr>
          <p:cNvSpPr txBox="1">
            <a:spLocks/>
          </p:cNvSpPr>
          <p:nvPr/>
        </p:nvSpPr>
        <p:spPr bwMode="auto">
          <a:xfrm>
            <a:off x="1259015" y="4314900"/>
            <a:ext cx="1440160" cy="69717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bodyPr>
          <a:lstStyle>
            <a:lvl1pPr marL="342900" indent="-342900" algn="l" defTabSz="457200" rtl="0" eaLnBrk="1" fontAlgn="base" hangingPunct="1">
              <a:spcBef>
                <a:spcPct val="20000"/>
              </a:spcBef>
              <a:spcAft>
                <a:spcPct val="0"/>
              </a:spcAft>
              <a:buFont typeface="Arial" charset="0"/>
              <a:buChar char="•"/>
              <a:defRPr sz="3200" kern="1200">
                <a:solidFill>
                  <a:schemeClr val="tx1"/>
                </a:solidFill>
                <a:latin typeface="+mn-lt"/>
                <a:ea typeface="ＭＳ Ｐゴシック" charset="0"/>
                <a:cs typeface="ＭＳ Ｐゴシック" charset="0"/>
              </a:defRPr>
            </a:lvl1pPr>
            <a:lvl2pPr marL="742950" indent="-285750" algn="l" defTabSz="457200" rtl="0" eaLnBrk="1" fontAlgn="base" hangingPunct="1">
              <a:spcBef>
                <a:spcPct val="20000"/>
              </a:spcBef>
              <a:spcAft>
                <a:spcPct val="0"/>
              </a:spcAft>
              <a:buFont typeface="Arial" charset="0"/>
              <a:buChar char="–"/>
              <a:defRPr sz="2800" kern="1200">
                <a:solidFill>
                  <a:schemeClr val="tx1"/>
                </a:solidFill>
                <a:latin typeface="+mn-lt"/>
                <a:ea typeface="ＭＳ Ｐゴシック" charset="0"/>
                <a:cs typeface="+mn-cs"/>
              </a:defRPr>
            </a:lvl2pPr>
            <a:lvl3pPr marL="1143000" indent="-228600" algn="l" defTabSz="457200" rtl="0" eaLnBrk="1" fontAlgn="base" hangingPunct="1">
              <a:spcBef>
                <a:spcPct val="20000"/>
              </a:spcBef>
              <a:spcAft>
                <a:spcPct val="0"/>
              </a:spcAft>
              <a:buFont typeface="Arial" charset="0"/>
              <a:buChar char="•"/>
              <a:defRPr sz="2400" kern="1200">
                <a:solidFill>
                  <a:schemeClr val="tx1"/>
                </a:solidFill>
                <a:latin typeface="+mn-lt"/>
                <a:ea typeface="ＭＳ Ｐゴシック" charset="0"/>
                <a:cs typeface="+mn-cs"/>
              </a:defRPr>
            </a:lvl3pPr>
            <a:lvl4pPr marL="1600200" indent="-228600" algn="l" defTabSz="457200" rtl="0" eaLnBrk="1" fontAlgn="base" hangingPunct="1">
              <a:spcBef>
                <a:spcPct val="20000"/>
              </a:spcBef>
              <a:spcAft>
                <a:spcPct val="0"/>
              </a:spcAft>
              <a:buFont typeface="Arial" charset="0"/>
              <a:buChar char="–"/>
              <a:defRPr sz="2000" kern="1200">
                <a:solidFill>
                  <a:schemeClr val="tx1"/>
                </a:solidFill>
                <a:latin typeface="+mn-lt"/>
                <a:ea typeface="ＭＳ Ｐゴシック" charset="0"/>
                <a:cs typeface="+mn-cs"/>
              </a:defRPr>
            </a:lvl4pPr>
            <a:lvl5pPr marL="2057400" indent="-228600" algn="l" defTabSz="457200" rtl="0" eaLnBrk="1" fontAlgn="base" hangingPunct="1">
              <a:spcBef>
                <a:spcPct val="20000"/>
              </a:spcBef>
              <a:spcAft>
                <a:spcPct val="0"/>
              </a:spcAft>
              <a:buFont typeface="Arial" charset="0"/>
              <a:buChar char="»"/>
              <a:defRPr sz="2000" kern="1200">
                <a:solidFill>
                  <a:schemeClr val="tx1"/>
                </a:solidFill>
                <a:latin typeface="+mn-lt"/>
                <a:ea typeface="ＭＳ Ｐゴシック" charset="0"/>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1200" dirty="0"/>
              <a:t>Scrubber Disk Filter for LEL:</a:t>
            </a:r>
          </a:p>
          <a:p>
            <a:pPr marL="0" indent="0">
              <a:buNone/>
            </a:pPr>
            <a:r>
              <a:rPr lang="en-US" sz="1050" b="1" i="1" dirty="0"/>
              <a:t>33-7131 (5 </a:t>
            </a:r>
            <a:r>
              <a:rPr lang="en-US" sz="1050" b="1" i="1" dirty="0" err="1"/>
              <a:t>pk</a:t>
            </a:r>
            <a:r>
              <a:rPr lang="en-US" sz="1050" b="1" i="1" dirty="0"/>
              <a:t>)</a:t>
            </a:r>
          </a:p>
        </p:txBody>
      </p:sp>
      <p:cxnSp>
        <p:nvCxnSpPr>
          <p:cNvPr id="5" name="Straight Arrow Connector 4">
            <a:extLst>
              <a:ext uri="{FF2B5EF4-FFF2-40B4-BE49-F238E27FC236}">
                <a16:creationId xmlns:a16="http://schemas.microsoft.com/office/drawing/2014/main" id="{368881C1-FF85-D34A-850D-5AAE6C5EDCE2}"/>
              </a:ext>
            </a:extLst>
          </p:cNvPr>
          <p:cNvCxnSpPr/>
          <p:nvPr/>
        </p:nvCxnSpPr>
        <p:spPr>
          <a:xfrm>
            <a:off x="2555161" y="3573016"/>
            <a:ext cx="1368767" cy="864096"/>
          </a:xfrm>
          <a:prstGeom prst="straightConnector1">
            <a:avLst/>
          </a:prstGeom>
          <a:ln w="31750">
            <a:tailEnd type="arrow" w="lg" len="med"/>
          </a:ln>
          <a:effectLst>
            <a:outerShdw blurRad="50800" dist="38100" dir="2700000" algn="tl" rotWithShape="0">
              <a:prstClr val="black">
                <a:alpha val="40000"/>
              </a:prstClr>
            </a:outerShdw>
          </a:effectLst>
        </p:spPr>
        <p:style>
          <a:lnRef idx="2">
            <a:schemeClr val="accent1"/>
          </a:lnRef>
          <a:fillRef idx="0">
            <a:schemeClr val="accent1"/>
          </a:fillRef>
          <a:effectRef idx="1">
            <a:schemeClr val="accent1"/>
          </a:effectRef>
          <a:fontRef idx="minor">
            <a:schemeClr val="tx1"/>
          </a:fontRef>
        </p:style>
      </p:cxnSp>
      <p:cxnSp>
        <p:nvCxnSpPr>
          <p:cNvPr id="12" name="Straight Arrow Connector 11">
            <a:extLst>
              <a:ext uri="{FF2B5EF4-FFF2-40B4-BE49-F238E27FC236}">
                <a16:creationId xmlns:a16="http://schemas.microsoft.com/office/drawing/2014/main" id="{5598F15B-6CA4-7B42-897C-8C034617C9A7}"/>
              </a:ext>
            </a:extLst>
          </p:cNvPr>
          <p:cNvCxnSpPr>
            <a:cxnSpLocks/>
          </p:cNvCxnSpPr>
          <p:nvPr/>
        </p:nvCxnSpPr>
        <p:spPr>
          <a:xfrm flipV="1">
            <a:off x="2411760" y="4653136"/>
            <a:ext cx="2160240" cy="216024"/>
          </a:xfrm>
          <a:prstGeom prst="straightConnector1">
            <a:avLst/>
          </a:prstGeom>
          <a:ln w="31750">
            <a:tailEnd type="arrow" w="lg" len="med"/>
          </a:ln>
          <a:effectLst>
            <a:outerShdw blurRad="50800" dist="38100" dir="2700000" algn="tl" rotWithShape="0">
              <a:prstClr val="black">
                <a:alpha val="40000"/>
              </a:prstClr>
            </a:outerShdw>
          </a:effectLst>
        </p:spPr>
        <p:style>
          <a:lnRef idx="2">
            <a:schemeClr val="accent1"/>
          </a:lnRef>
          <a:fillRef idx="0">
            <a:schemeClr val="accent1"/>
          </a:fillRef>
          <a:effectRef idx="1">
            <a:schemeClr val="accent1"/>
          </a:effectRef>
          <a:fontRef idx="minor">
            <a:schemeClr val="tx1"/>
          </a:fontRef>
        </p:style>
      </p:cxnSp>
      <p:cxnSp>
        <p:nvCxnSpPr>
          <p:cNvPr id="19" name="Straight Arrow Connector 18">
            <a:extLst>
              <a:ext uri="{FF2B5EF4-FFF2-40B4-BE49-F238E27FC236}">
                <a16:creationId xmlns:a16="http://schemas.microsoft.com/office/drawing/2014/main" id="{8BC9B6BF-2A2B-954C-A680-3406BCE342FC}"/>
              </a:ext>
            </a:extLst>
          </p:cNvPr>
          <p:cNvCxnSpPr/>
          <p:nvPr/>
        </p:nvCxnSpPr>
        <p:spPr>
          <a:xfrm>
            <a:off x="2699175" y="5661248"/>
            <a:ext cx="1080737" cy="0"/>
          </a:xfrm>
          <a:prstGeom prst="straightConnector1">
            <a:avLst/>
          </a:prstGeom>
          <a:ln w="31750">
            <a:tailEnd type="arrow" w="lg" len="med"/>
          </a:ln>
          <a:effectLst>
            <a:outerShdw blurRad="50800" dist="38100" dir="2700000" algn="tl" rotWithShape="0">
              <a:prstClr val="black">
                <a:alpha val="40000"/>
              </a:prstClr>
            </a:outerShdw>
          </a:effectLst>
        </p:spPr>
        <p:style>
          <a:lnRef idx="2">
            <a:schemeClr val="accent1"/>
          </a:lnRef>
          <a:fillRef idx="0">
            <a:schemeClr val="accent1"/>
          </a:fillRef>
          <a:effectRef idx="1">
            <a:schemeClr val="accent1"/>
          </a:effectRef>
          <a:fontRef idx="minor">
            <a:schemeClr val="tx1"/>
          </a:fontRef>
        </p:style>
      </p:cxnSp>
      <p:cxnSp>
        <p:nvCxnSpPr>
          <p:cNvPr id="24" name="Straight Arrow Connector 23">
            <a:extLst>
              <a:ext uri="{FF2B5EF4-FFF2-40B4-BE49-F238E27FC236}">
                <a16:creationId xmlns:a16="http://schemas.microsoft.com/office/drawing/2014/main" id="{0B9A8EA3-CC8A-B147-9991-1A87FD246B6D}"/>
              </a:ext>
            </a:extLst>
          </p:cNvPr>
          <p:cNvCxnSpPr/>
          <p:nvPr/>
        </p:nvCxnSpPr>
        <p:spPr>
          <a:xfrm flipH="1">
            <a:off x="4067944" y="2348880"/>
            <a:ext cx="2592288" cy="792088"/>
          </a:xfrm>
          <a:prstGeom prst="straightConnector1">
            <a:avLst/>
          </a:prstGeom>
          <a:ln w="31750">
            <a:tailEnd type="arrow" w="lg" len="med"/>
          </a:ln>
          <a:effectLst>
            <a:outerShdw blurRad="50800" dist="38100" dir="2700000" algn="tl" rotWithShape="0">
              <a:prstClr val="black">
                <a:alpha val="40000"/>
              </a:prstClr>
            </a:outerShdw>
          </a:effectLst>
        </p:spPr>
        <p:style>
          <a:lnRef idx="2">
            <a:schemeClr val="accent1"/>
          </a:lnRef>
          <a:fillRef idx="0">
            <a:schemeClr val="accent1"/>
          </a:fillRef>
          <a:effectRef idx="1">
            <a:schemeClr val="accent1"/>
          </a:effectRef>
          <a:fontRef idx="minor">
            <a:schemeClr val="tx1"/>
          </a:fontRef>
        </p:style>
      </p:cxnSp>
      <p:cxnSp>
        <p:nvCxnSpPr>
          <p:cNvPr id="26" name="Straight Arrow Connector 25">
            <a:extLst>
              <a:ext uri="{FF2B5EF4-FFF2-40B4-BE49-F238E27FC236}">
                <a16:creationId xmlns:a16="http://schemas.microsoft.com/office/drawing/2014/main" id="{6E1B1425-7F5A-034E-BD1D-7662090E1C95}"/>
              </a:ext>
            </a:extLst>
          </p:cNvPr>
          <p:cNvCxnSpPr>
            <a:stCxn id="9" idx="1"/>
          </p:cNvCxnSpPr>
          <p:nvPr/>
        </p:nvCxnSpPr>
        <p:spPr>
          <a:xfrm flipH="1">
            <a:off x="5652120" y="3283078"/>
            <a:ext cx="1080121" cy="1906"/>
          </a:xfrm>
          <a:prstGeom prst="straightConnector1">
            <a:avLst/>
          </a:prstGeom>
          <a:ln w="31750">
            <a:tailEnd type="arrow" w="lg" len="med"/>
          </a:ln>
          <a:effectLst>
            <a:outerShdw blurRad="50800" dist="38100" dir="2700000" algn="tl" rotWithShape="0">
              <a:prstClr val="black">
                <a:alpha val="40000"/>
              </a:prstClr>
            </a:outerShdw>
          </a:effectLst>
        </p:spPr>
        <p:style>
          <a:lnRef idx="2">
            <a:schemeClr val="accent1"/>
          </a:lnRef>
          <a:fillRef idx="0">
            <a:schemeClr val="accent1"/>
          </a:fillRef>
          <a:effectRef idx="1">
            <a:schemeClr val="accent1"/>
          </a:effectRef>
          <a:fontRef idx="minor">
            <a:schemeClr val="tx1"/>
          </a:fontRef>
        </p:style>
      </p:cxnSp>
      <p:cxnSp>
        <p:nvCxnSpPr>
          <p:cNvPr id="28" name="Straight Arrow Connector 27">
            <a:extLst>
              <a:ext uri="{FF2B5EF4-FFF2-40B4-BE49-F238E27FC236}">
                <a16:creationId xmlns:a16="http://schemas.microsoft.com/office/drawing/2014/main" id="{55CD8623-0692-7E44-8098-26108B6AA9F4}"/>
              </a:ext>
            </a:extLst>
          </p:cNvPr>
          <p:cNvCxnSpPr>
            <a:stCxn id="10" idx="1"/>
          </p:cNvCxnSpPr>
          <p:nvPr/>
        </p:nvCxnSpPr>
        <p:spPr>
          <a:xfrm flipH="1" flipV="1">
            <a:off x="4788024" y="3573016"/>
            <a:ext cx="1944217" cy="595962"/>
          </a:xfrm>
          <a:prstGeom prst="straightConnector1">
            <a:avLst/>
          </a:prstGeom>
          <a:ln w="31750">
            <a:tailEnd type="arrow" w="lg" len="med"/>
          </a:ln>
          <a:effectLst>
            <a:outerShdw blurRad="50800" dist="38100" dir="2700000" algn="tl" rotWithShape="0">
              <a:prstClr val="black">
                <a:alpha val="40000"/>
              </a:prstClr>
            </a:outerShdw>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3984775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394E26FF-4500-024D-8AA0-A8F2166B51DF}"/>
              </a:ext>
            </a:extLst>
          </p:cNvPr>
          <p:cNvPicPr>
            <a:picLocks noChangeAspect="1"/>
          </p:cNvPicPr>
          <p:nvPr/>
        </p:nvPicPr>
        <p:blipFill>
          <a:blip r:embed="rId2" cstate="screen">
            <a:duotone>
              <a:schemeClr val="accent2">
                <a:shade val="45000"/>
                <a:satMod val="135000"/>
              </a:schemeClr>
              <a:prstClr val="white"/>
            </a:duotone>
            <a:extLst>
              <a:ext uri="{28A0092B-C50C-407E-A947-70E740481C1C}">
                <a14:useLocalDpi xmlns:a14="http://schemas.microsoft.com/office/drawing/2010/main"/>
              </a:ext>
            </a:extLst>
          </a:blip>
          <a:stretch>
            <a:fillRect/>
          </a:stretch>
        </p:blipFill>
        <p:spPr>
          <a:xfrm rot="16200000">
            <a:off x="4803034" y="439938"/>
            <a:ext cx="2657789" cy="2657789"/>
          </a:xfrm>
          <a:prstGeom prst="rect">
            <a:avLst/>
          </a:prstGeom>
          <a:scene3d>
            <a:camera prst="orthographicFront">
              <a:rot lat="20400000" lon="21594000" rev="0"/>
            </a:camera>
            <a:lightRig rig="threePt" dir="t"/>
          </a:scene3d>
        </p:spPr>
      </p:pic>
      <p:pic>
        <p:nvPicPr>
          <p:cNvPr id="6" name="Picture 5">
            <a:extLst>
              <a:ext uri="{FF2B5EF4-FFF2-40B4-BE49-F238E27FC236}">
                <a16:creationId xmlns:a16="http://schemas.microsoft.com/office/drawing/2014/main" id="{66FF982F-83C1-E64F-AC58-B21FCF796DF7}"/>
              </a:ext>
            </a:extLst>
          </p:cNvPr>
          <p:cNvPicPr>
            <a:picLocks noChangeAspect="1"/>
          </p:cNvPicPr>
          <p:nvPr/>
        </p:nvPicPr>
        <p:blipFill>
          <a:blip r:embed="rId2" cstate="screen">
            <a:duotone>
              <a:schemeClr val="accent2">
                <a:shade val="45000"/>
                <a:satMod val="135000"/>
              </a:schemeClr>
              <a:prstClr val="white"/>
            </a:duotone>
            <a:extLst>
              <a:ext uri="{28A0092B-C50C-407E-A947-70E740481C1C}">
                <a14:useLocalDpi xmlns:a14="http://schemas.microsoft.com/office/drawing/2010/main"/>
              </a:ext>
            </a:extLst>
          </a:blip>
          <a:stretch>
            <a:fillRect/>
          </a:stretch>
        </p:blipFill>
        <p:spPr>
          <a:xfrm rot="10800000">
            <a:off x="2951556" y="2302003"/>
            <a:ext cx="2657789" cy="2657789"/>
          </a:xfrm>
          <a:prstGeom prst="rect">
            <a:avLst/>
          </a:prstGeom>
          <a:scene3d>
            <a:camera prst="orthographicFront">
              <a:rot lat="0" lon="19800000" rev="0"/>
            </a:camera>
            <a:lightRig rig="threePt" dir="t"/>
          </a:scene3d>
        </p:spPr>
      </p:pic>
      <p:pic>
        <p:nvPicPr>
          <p:cNvPr id="7" name="Picture 6">
            <a:extLst>
              <a:ext uri="{FF2B5EF4-FFF2-40B4-BE49-F238E27FC236}">
                <a16:creationId xmlns:a16="http://schemas.microsoft.com/office/drawing/2014/main" id="{DF1FEF9E-B7E5-B542-9BEE-3DA3E7D33ED1}"/>
              </a:ext>
            </a:extLst>
          </p:cNvPr>
          <p:cNvPicPr>
            <a:picLocks noChangeAspect="1"/>
          </p:cNvPicPr>
          <p:nvPr/>
        </p:nvPicPr>
        <p:blipFill>
          <a:blip r:embed="rId2" cstate="screen">
            <a:duotone>
              <a:schemeClr val="accent2">
                <a:shade val="45000"/>
                <a:satMod val="135000"/>
              </a:schemeClr>
              <a:prstClr val="white"/>
            </a:duotone>
            <a:extLst>
              <a:ext uri="{28A0092B-C50C-407E-A947-70E740481C1C}">
                <a14:useLocalDpi xmlns:a14="http://schemas.microsoft.com/office/drawing/2010/main"/>
              </a:ext>
            </a:extLst>
          </a:blip>
          <a:stretch>
            <a:fillRect/>
          </a:stretch>
        </p:blipFill>
        <p:spPr>
          <a:xfrm>
            <a:off x="6404135" y="2273784"/>
            <a:ext cx="2657789" cy="2657789"/>
          </a:xfrm>
          <a:prstGeom prst="rect">
            <a:avLst/>
          </a:prstGeom>
          <a:scene3d>
            <a:camera prst="orthographicFront">
              <a:rot lat="0" lon="1800000" rev="0"/>
            </a:camera>
            <a:lightRig rig="threePt" dir="t"/>
          </a:scene3d>
        </p:spPr>
      </p:pic>
      <p:pic>
        <p:nvPicPr>
          <p:cNvPr id="8" name="Content Placeholder 19">
            <a:extLst>
              <a:ext uri="{FF2B5EF4-FFF2-40B4-BE49-F238E27FC236}">
                <a16:creationId xmlns:a16="http://schemas.microsoft.com/office/drawing/2014/main" id="{7BBB656D-EA3D-FD44-B2C2-05A0800F770F}"/>
              </a:ext>
            </a:extLst>
          </p:cNvPr>
          <p:cNvPicPr>
            <a:picLocks noChangeAspect="1"/>
          </p:cNvPicPr>
          <p:nvPr/>
        </p:nvPicPr>
        <p:blipFill>
          <a:blip r:embed="rId3"/>
          <a:stretch>
            <a:fillRect/>
          </a:stretch>
        </p:blipFill>
        <p:spPr bwMode="auto">
          <a:xfrm>
            <a:off x="4552903" y="2099230"/>
            <a:ext cx="2907920" cy="327141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pic>
      <p:sp>
        <p:nvSpPr>
          <p:cNvPr id="9" name="Content Placeholder 2">
            <a:extLst>
              <a:ext uri="{FF2B5EF4-FFF2-40B4-BE49-F238E27FC236}">
                <a16:creationId xmlns:a16="http://schemas.microsoft.com/office/drawing/2014/main" id="{E81086A3-84EF-AD4E-B049-9BE2D5252613}"/>
              </a:ext>
            </a:extLst>
          </p:cNvPr>
          <p:cNvSpPr>
            <a:spLocks noGrp="1"/>
          </p:cNvSpPr>
          <p:nvPr>
            <p:ph idx="1"/>
          </p:nvPr>
        </p:nvSpPr>
        <p:spPr>
          <a:xfrm>
            <a:off x="709028" y="1636626"/>
            <a:ext cx="3054651" cy="3584747"/>
          </a:xfrm>
        </p:spPr>
        <p:txBody>
          <a:bodyPr>
            <a:normAutofit/>
          </a:bodyPr>
          <a:lstStyle/>
          <a:p>
            <a:pPr marL="0" indent="0">
              <a:buNone/>
            </a:pPr>
            <a:r>
              <a:rPr lang="en-US" sz="2400" dirty="0"/>
              <a:t>Easily identify workers using instruments that have not been calibrated, bump tested, or have been in alarm.</a:t>
            </a:r>
          </a:p>
          <a:p>
            <a:pPr marL="0" indent="0">
              <a:buNone/>
            </a:pPr>
            <a:r>
              <a:rPr lang="en-US" sz="2400" dirty="0"/>
              <a:t>Red LED’s flash every 30 seconds.</a:t>
            </a:r>
          </a:p>
        </p:txBody>
      </p:sp>
      <p:sp>
        <p:nvSpPr>
          <p:cNvPr id="10" name="Title 1">
            <a:extLst>
              <a:ext uri="{FF2B5EF4-FFF2-40B4-BE49-F238E27FC236}">
                <a16:creationId xmlns:a16="http://schemas.microsoft.com/office/drawing/2014/main" id="{F4560CCB-590A-6742-B04E-9A0CD567DE00}"/>
              </a:ext>
            </a:extLst>
          </p:cNvPr>
          <p:cNvSpPr txBox="1">
            <a:spLocks/>
          </p:cNvSpPr>
          <p:nvPr/>
        </p:nvSpPr>
        <p:spPr bwMode="auto">
          <a:xfrm>
            <a:off x="50824" y="144055"/>
            <a:ext cx="9011100" cy="68649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ctr" anchorCtr="0" compatLnSpc="1">
            <a:prstTxWarp prst="textNoShape">
              <a:avLst/>
            </a:prstTxWarp>
          </a:bodyPr>
          <a:lstStyle>
            <a:lvl1pPr algn="ctr" defTabSz="342900" rtl="0" eaLnBrk="1" fontAlgn="base" hangingPunct="1">
              <a:spcBef>
                <a:spcPct val="0"/>
              </a:spcBef>
              <a:spcAft>
                <a:spcPct val="0"/>
              </a:spcAft>
              <a:defRPr sz="3300" kern="1200">
                <a:solidFill>
                  <a:schemeClr val="tx1"/>
                </a:solidFill>
                <a:latin typeface="+mj-lt"/>
                <a:ea typeface="ＭＳ Ｐゴシック" charset="0"/>
                <a:cs typeface="ＭＳ Ｐゴシック" charset="0"/>
              </a:defRPr>
            </a:lvl1pPr>
            <a:lvl2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2pPr>
            <a:lvl3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3pPr>
            <a:lvl4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4pPr>
            <a:lvl5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5pPr>
            <a:lvl6pPr marL="3429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6pPr>
            <a:lvl7pPr marL="6858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7pPr>
            <a:lvl8pPr marL="10287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8pPr>
            <a:lvl9pPr marL="13716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9pPr>
          </a:lstStyle>
          <a:p>
            <a:pPr algn="r"/>
            <a:r>
              <a:rPr kumimoji="0" lang="en-US" sz="4000" b="1" dirty="0">
                <a:latin typeface="Century Gothic" panose="020B0502020202020204" pitchFamily="34" charset="0"/>
              </a:rPr>
              <a:t>Non-compliance Indicator</a:t>
            </a:r>
          </a:p>
        </p:txBody>
      </p:sp>
      <p:sp>
        <p:nvSpPr>
          <p:cNvPr id="13" name="TextBox 12">
            <a:extLst>
              <a:ext uri="{FF2B5EF4-FFF2-40B4-BE49-F238E27FC236}">
                <a16:creationId xmlns:a16="http://schemas.microsoft.com/office/drawing/2014/main" id="{E3A9EE18-08B0-F648-900C-B2F7B9E8DCA8}"/>
              </a:ext>
            </a:extLst>
          </p:cNvPr>
          <p:cNvSpPr txBox="1"/>
          <p:nvPr/>
        </p:nvSpPr>
        <p:spPr>
          <a:xfrm>
            <a:off x="228605" y="5425085"/>
            <a:ext cx="8460716" cy="461665"/>
          </a:xfrm>
          <a:prstGeom prst="rect">
            <a:avLst/>
          </a:prstGeom>
          <a:noFill/>
        </p:spPr>
        <p:txBody>
          <a:bodyPr wrap="square" rtlCol="0">
            <a:spAutoFit/>
          </a:bodyPr>
          <a:lstStyle/>
          <a:p>
            <a:r>
              <a:rPr lang="en-US" sz="2400" dirty="0"/>
              <a:t>Non-compliance indicator in both GX-3R </a:t>
            </a:r>
            <a:r>
              <a:rPr lang="en-US" sz="2400" u="sng" dirty="0"/>
              <a:t>and</a:t>
            </a:r>
            <a:r>
              <a:rPr lang="en-US" sz="2400" dirty="0"/>
              <a:t> GX-3R Pro</a:t>
            </a:r>
          </a:p>
        </p:txBody>
      </p:sp>
    </p:spTree>
    <p:extLst>
      <p:ext uri="{BB962C8B-B14F-4D97-AF65-F5344CB8AC3E}">
        <p14:creationId xmlns:p14="http://schemas.microsoft.com/office/powerpoint/2010/main" val="38875196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7"/>
                                        </p:tgtEl>
                                        <p:attrNameLst>
                                          <p:attrName>style.visibility</p:attrName>
                                        </p:attrNameLst>
                                      </p:cBhvr>
                                      <p:to>
                                        <p:strVal val="visible"/>
                                      </p:to>
                                    </p:set>
                                  </p:childTnLst>
                                </p:cTn>
                              </p:par>
                              <p:par>
                                <p:cTn id="11" presetID="35" presetClass="emph" presetSubtype="0" repeatCount="4000" fill="hold" nodeType="withEffect">
                                  <p:stCondLst>
                                    <p:cond delay="0"/>
                                  </p:stCondLst>
                                  <p:childTnLst>
                                    <p:anim calcmode="discrete" valueType="str">
                                      <p:cBhvr>
                                        <p:cTn id="12" dur="250" fill="hold"/>
                                        <p:tgtEl>
                                          <p:spTgt spid="6"/>
                                        </p:tgtEl>
                                        <p:attrNameLst>
                                          <p:attrName>style.visibility</p:attrName>
                                        </p:attrNameLst>
                                      </p:cBhvr>
                                      <p:tavLst>
                                        <p:tav tm="0">
                                          <p:val>
                                            <p:strVal val="hidden"/>
                                          </p:val>
                                        </p:tav>
                                        <p:tav tm="50000">
                                          <p:val>
                                            <p:strVal val="visible"/>
                                          </p:val>
                                        </p:tav>
                                      </p:tavLst>
                                    </p:anim>
                                  </p:childTnLst>
                                  <p:subTnLst>
                                    <p:set>
                                      <p:cBhvr override="childStyle">
                                        <p:cTn dur="1" fill="hold" display="0" masterRel="sameClick" afterEffect="1">
                                          <p:stCondLst>
                                            <p:cond evt="end" delay="0">
                                              <p:tn val="11"/>
                                            </p:cond>
                                          </p:stCondLst>
                                        </p:cTn>
                                        <p:tgtEl>
                                          <p:spTgt spid="6"/>
                                        </p:tgtEl>
                                        <p:attrNameLst>
                                          <p:attrName>style.visibility</p:attrName>
                                        </p:attrNameLst>
                                      </p:cBhvr>
                                      <p:to>
                                        <p:strVal val="hidden"/>
                                      </p:to>
                                    </p:set>
                                  </p:subTnLst>
                                </p:cTn>
                              </p:par>
                              <p:par>
                                <p:cTn id="13" presetID="35" presetClass="emph" presetSubtype="0" repeatCount="4000" fill="hold" nodeType="withEffect">
                                  <p:stCondLst>
                                    <p:cond delay="0"/>
                                  </p:stCondLst>
                                  <p:childTnLst>
                                    <p:anim calcmode="discrete" valueType="str">
                                      <p:cBhvr>
                                        <p:cTn id="14" dur="250" fill="hold"/>
                                        <p:tgtEl>
                                          <p:spTgt spid="5"/>
                                        </p:tgtEl>
                                        <p:attrNameLst>
                                          <p:attrName>style.visibility</p:attrName>
                                        </p:attrNameLst>
                                      </p:cBhvr>
                                      <p:tavLst>
                                        <p:tav tm="0">
                                          <p:val>
                                            <p:strVal val="hidden"/>
                                          </p:val>
                                        </p:tav>
                                        <p:tav tm="50000">
                                          <p:val>
                                            <p:strVal val="visible"/>
                                          </p:val>
                                        </p:tav>
                                      </p:tavLst>
                                    </p:anim>
                                  </p:childTnLst>
                                  <p:subTnLst>
                                    <p:set>
                                      <p:cBhvr override="childStyle">
                                        <p:cTn dur="1" fill="hold" display="0" masterRel="sameClick" afterEffect="1">
                                          <p:stCondLst>
                                            <p:cond evt="end" delay="0">
                                              <p:tn val="13"/>
                                            </p:cond>
                                          </p:stCondLst>
                                        </p:cTn>
                                        <p:tgtEl>
                                          <p:spTgt spid="5"/>
                                        </p:tgtEl>
                                        <p:attrNameLst>
                                          <p:attrName>style.visibility</p:attrName>
                                        </p:attrNameLst>
                                      </p:cBhvr>
                                      <p:to>
                                        <p:strVal val="hidden"/>
                                      </p:to>
                                    </p:set>
                                  </p:subTnLst>
                                </p:cTn>
                              </p:par>
                              <p:par>
                                <p:cTn id="15" presetID="35" presetClass="emph" presetSubtype="0" repeatCount="4000" fill="hold" nodeType="withEffect">
                                  <p:stCondLst>
                                    <p:cond delay="0"/>
                                  </p:stCondLst>
                                  <p:childTnLst>
                                    <p:anim calcmode="discrete" valueType="str">
                                      <p:cBhvr>
                                        <p:cTn id="16" dur="250" fill="hold"/>
                                        <p:tgtEl>
                                          <p:spTgt spid="7"/>
                                        </p:tgtEl>
                                        <p:attrNameLst>
                                          <p:attrName>style.visibility</p:attrName>
                                        </p:attrNameLst>
                                      </p:cBhvr>
                                      <p:tavLst>
                                        <p:tav tm="0">
                                          <p:val>
                                            <p:strVal val="hidden"/>
                                          </p:val>
                                        </p:tav>
                                        <p:tav tm="50000">
                                          <p:val>
                                            <p:strVal val="visible"/>
                                          </p:val>
                                        </p:tav>
                                      </p:tavLst>
                                    </p:anim>
                                  </p:childTnLst>
                                  <p:subTnLst>
                                    <p:set>
                                      <p:cBhvr override="childStyle">
                                        <p:cTn dur="1" fill="hold" display="0" masterRel="sameClick" afterEffect="1">
                                          <p:stCondLst>
                                            <p:cond evt="end" delay="0">
                                              <p:tn val="15"/>
                                            </p:cond>
                                          </p:stCondLst>
                                        </p:cTn>
                                        <p:tgtEl>
                                          <p:spTgt spid="7"/>
                                        </p:tgtEl>
                                        <p:attrNameLst>
                                          <p:attrName>style.visibility</p:attrName>
                                        </p:attrNameLst>
                                      </p:cBhvr>
                                      <p:to>
                                        <p:strVal val="hidden"/>
                                      </p:to>
                                    </p:set>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Box 13">
            <a:extLst>
              <a:ext uri="{FF2B5EF4-FFF2-40B4-BE49-F238E27FC236}">
                <a16:creationId xmlns:a16="http://schemas.microsoft.com/office/drawing/2014/main" id="{1EB806BF-F104-4B45-B803-1B9D4881D42D}"/>
              </a:ext>
            </a:extLst>
          </p:cNvPr>
          <p:cNvSpPr txBox="1"/>
          <p:nvPr/>
        </p:nvSpPr>
        <p:spPr>
          <a:xfrm>
            <a:off x="375557" y="1859340"/>
            <a:ext cx="4751615" cy="1938992"/>
          </a:xfrm>
          <a:prstGeom prst="rect">
            <a:avLst/>
          </a:prstGeom>
          <a:noFill/>
        </p:spPr>
        <p:txBody>
          <a:bodyPr wrap="square" rtlCol="0">
            <a:spAutoFit/>
          </a:bodyPr>
          <a:lstStyle/>
          <a:p>
            <a:r>
              <a:rPr lang="en-US" sz="2400" dirty="0"/>
              <a:t>Drop-tested from over 23 feet.</a:t>
            </a:r>
          </a:p>
          <a:p>
            <a:endParaRPr lang="en-US" sz="2400" dirty="0"/>
          </a:p>
          <a:p>
            <a:r>
              <a:rPr lang="en-US" sz="2400" dirty="0"/>
              <a:t>Handles the conditions of extremely rugged work environments</a:t>
            </a:r>
          </a:p>
        </p:txBody>
      </p:sp>
      <p:pic>
        <p:nvPicPr>
          <p:cNvPr id="16" name="Picture 15">
            <a:extLst>
              <a:ext uri="{FF2B5EF4-FFF2-40B4-BE49-F238E27FC236}">
                <a16:creationId xmlns:a16="http://schemas.microsoft.com/office/drawing/2014/main" id="{95731472-C395-3A41-9FC2-2681503B9B60}"/>
              </a:ext>
            </a:extLst>
          </p:cNvPr>
          <p:cNvPicPr>
            <a:picLocks noChangeAspect="1"/>
          </p:cNvPicPr>
          <p:nvPr/>
        </p:nvPicPr>
        <p:blipFill>
          <a:blip r:embed="rId2"/>
          <a:stretch>
            <a:fillRect/>
          </a:stretch>
        </p:blipFill>
        <p:spPr>
          <a:xfrm>
            <a:off x="5216577" y="1288860"/>
            <a:ext cx="3203523" cy="4815962"/>
          </a:xfrm>
          <a:prstGeom prst="rect">
            <a:avLst/>
          </a:prstGeom>
        </p:spPr>
      </p:pic>
      <p:sp>
        <p:nvSpPr>
          <p:cNvPr id="6" name="Title 1">
            <a:extLst>
              <a:ext uri="{FF2B5EF4-FFF2-40B4-BE49-F238E27FC236}">
                <a16:creationId xmlns:a16="http://schemas.microsoft.com/office/drawing/2014/main" id="{0BDAACCA-4138-5846-9681-872782CC12D5}"/>
              </a:ext>
            </a:extLst>
          </p:cNvPr>
          <p:cNvSpPr txBox="1">
            <a:spLocks/>
          </p:cNvSpPr>
          <p:nvPr/>
        </p:nvSpPr>
        <p:spPr bwMode="auto">
          <a:xfrm>
            <a:off x="50824" y="144055"/>
            <a:ext cx="9011100" cy="68649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ctr" anchorCtr="0" compatLnSpc="1">
            <a:prstTxWarp prst="textNoShape">
              <a:avLst/>
            </a:prstTxWarp>
          </a:bodyPr>
          <a:lstStyle>
            <a:lvl1pPr algn="ctr" defTabSz="342900" rtl="0" eaLnBrk="1" fontAlgn="base" hangingPunct="1">
              <a:spcBef>
                <a:spcPct val="0"/>
              </a:spcBef>
              <a:spcAft>
                <a:spcPct val="0"/>
              </a:spcAft>
              <a:defRPr sz="3300" kern="1200">
                <a:solidFill>
                  <a:schemeClr val="tx1"/>
                </a:solidFill>
                <a:latin typeface="+mj-lt"/>
                <a:ea typeface="ＭＳ Ｐゴシック" charset="0"/>
                <a:cs typeface="ＭＳ Ｐゴシック" charset="0"/>
              </a:defRPr>
            </a:lvl1pPr>
            <a:lvl2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2pPr>
            <a:lvl3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3pPr>
            <a:lvl4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4pPr>
            <a:lvl5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5pPr>
            <a:lvl6pPr marL="3429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6pPr>
            <a:lvl7pPr marL="6858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7pPr>
            <a:lvl8pPr marL="10287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8pPr>
            <a:lvl9pPr marL="13716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9pPr>
          </a:lstStyle>
          <a:p>
            <a:pPr algn="r"/>
            <a:r>
              <a:rPr lang="en-US" sz="4000" b="1" dirty="0">
                <a:latin typeface="Century Gothic" panose="020B0502020202020204" pitchFamily="34" charset="0"/>
              </a:rPr>
              <a:t>Concussion Resistant</a:t>
            </a:r>
            <a:endParaRPr kumimoji="0" lang="en-US" sz="4000" b="1" dirty="0">
              <a:latin typeface="Century Gothic" panose="020B0502020202020204" pitchFamily="34" charset="0"/>
            </a:endParaRPr>
          </a:p>
        </p:txBody>
      </p:sp>
    </p:spTree>
    <p:extLst>
      <p:ext uri="{BB962C8B-B14F-4D97-AF65-F5344CB8AC3E}">
        <p14:creationId xmlns:p14="http://schemas.microsoft.com/office/powerpoint/2010/main" val="3572052412"/>
      </p:ext>
    </p:extLst>
  </p:cSld>
  <p:clrMapOvr>
    <a:masterClrMapping/>
  </p:clrMapOvr>
  <mc:AlternateContent xmlns:mc="http://schemas.openxmlformats.org/markup-compatibility/2006" xmlns:p14="http://schemas.microsoft.com/office/powerpoint/2010/main">
    <mc:Choice Requires="p14">
      <p:transition p14:dur="400">
        <p:fade/>
      </p:transition>
    </mc:Choice>
    <mc:Fallback xmlns="">
      <p:transition xmlns:p14="http://schemas.microsoft.com/office/powerpoint/2010/main">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9CF30014-ADCD-5340-8C7E-70C4BE084335}"/>
              </a:ext>
            </a:extLst>
          </p:cNvPr>
          <p:cNvSpPr txBox="1"/>
          <p:nvPr/>
        </p:nvSpPr>
        <p:spPr>
          <a:xfrm>
            <a:off x="3637575" y="1565559"/>
            <a:ext cx="4466422" cy="1654299"/>
          </a:xfrm>
          <a:prstGeom prst="rect">
            <a:avLst/>
          </a:prstGeom>
          <a:noFill/>
        </p:spPr>
        <p:txBody>
          <a:bodyPr wrap="square" rtlCol="0">
            <a:spAutoFit/>
          </a:bodyPr>
          <a:lstStyle/>
          <a:p>
            <a:r>
              <a:rPr lang="en-US" sz="2200" dirty="0"/>
              <a:t>The removable rubber boot adds impact protection, can be removed when cleaning and replaced if necessary. </a:t>
            </a:r>
          </a:p>
          <a:p>
            <a:endParaRPr lang="en-US" sz="1350" dirty="0"/>
          </a:p>
        </p:txBody>
      </p:sp>
      <p:pic>
        <p:nvPicPr>
          <p:cNvPr id="6" name="Picture 5">
            <a:extLst>
              <a:ext uri="{FF2B5EF4-FFF2-40B4-BE49-F238E27FC236}">
                <a16:creationId xmlns:a16="http://schemas.microsoft.com/office/drawing/2014/main" id="{73FEC1C8-5B68-4E4C-844C-A9567F3B1AA6}"/>
              </a:ext>
            </a:extLst>
          </p:cNvPr>
          <p:cNvPicPr>
            <a:picLocks noChangeAspect="1"/>
          </p:cNvPicPr>
          <p:nvPr/>
        </p:nvPicPr>
        <p:blipFill>
          <a:blip r:embed="rId2"/>
          <a:stretch>
            <a:fillRect/>
          </a:stretch>
        </p:blipFill>
        <p:spPr>
          <a:xfrm>
            <a:off x="1113" y="991801"/>
            <a:ext cx="3323780" cy="2924927"/>
          </a:xfrm>
          <a:prstGeom prst="rect">
            <a:avLst/>
          </a:prstGeom>
        </p:spPr>
      </p:pic>
      <p:sp>
        <p:nvSpPr>
          <p:cNvPr id="7" name="Rectangle 6">
            <a:extLst>
              <a:ext uri="{FF2B5EF4-FFF2-40B4-BE49-F238E27FC236}">
                <a16:creationId xmlns:a16="http://schemas.microsoft.com/office/drawing/2014/main" id="{164B8F3B-42C5-D147-948E-D543C9225735}"/>
              </a:ext>
            </a:extLst>
          </p:cNvPr>
          <p:cNvSpPr/>
          <p:nvPr/>
        </p:nvSpPr>
        <p:spPr>
          <a:xfrm>
            <a:off x="1351575" y="4919444"/>
            <a:ext cx="5139660" cy="969496"/>
          </a:xfrm>
          <a:prstGeom prst="rect">
            <a:avLst/>
          </a:prstGeom>
        </p:spPr>
        <p:txBody>
          <a:bodyPr wrap="square">
            <a:spAutoFit/>
          </a:bodyPr>
          <a:lstStyle/>
          <a:p>
            <a:r>
              <a:rPr lang="en-US" sz="1900" dirty="0"/>
              <a:t>Low profile alligator clip rotates 360°. Comfortably view the instrument display from a variety of positions. </a:t>
            </a:r>
          </a:p>
        </p:txBody>
      </p:sp>
      <p:pic>
        <p:nvPicPr>
          <p:cNvPr id="9" name="Picture 8">
            <a:extLst>
              <a:ext uri="{FF2B5EF4-FFF2-40B4-BE49-F238E27FC236}">
                <a16:creationId xmlns:a16="http://schemas.microsoft.com/office/drawing/2014/main" id="{EC8CD21F-A79E-CF42-B4A8-6B4DC5F2DF0F}"/>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146684" y="3923961"/>
            <a:ext cx="2155802" cy="2263592"/>
          </a:xfrm>
          <a:prstGeom prst="rect">
            <a:avLst/>
          </a:prstGeom>
        </p:spPr>
      </p:pic>
      <p:sp>
        <p:nvSpPr>
          <p:cNvPr id="3" name="TextBox 2">
            <a:extLst>
              <a:ext uri="{FF2B5EF4-FFF2-40B4-BE49-F238E27FC236}">
                <a16:creationId xmlns:a16="http://schemas.microsoft.com/office/drawing/2014/main" id="{40A3BC1B-7F92-0648-A7D9-5F91B66AF8EF}"/>
              </a:ext>
            </a:extLst>
          </p:cNvPr>
          <p:cNvSpPr txBox="1"/>
          <p:nvPr/>
        </p:nvSpPr>
        <p:spPr>
          <a:xfrm>
            <a:off x="2997317" y="3967267"/>
            <a:ext cx="4609286" cy="707886"/>
          </a:xfrm>
          <a:prstGeom prst="rect">
            <a:avLst/>
          </a:prstGeom>
          <a:noFill/>
        </p:spPr>
        <p:txBody>
          <a:bodyPr wrap="square" rtlCol="0">
            <a:spAutoFit/>
          </a:bodyPr>
          <a:lstStyle/>
          <a:p>
            <a:r>
              <a:rPr lang="en-US" sz="4000" b="1" dirty="0">
                <a:latin typeface="+mj-lt"/>
              </a:rPr>
              <a:t>Alligator Clip</a:t>
            </a:r>
          </a:p>
        </p:txBody>
      </p:sp>
      <p:sp>
        <p:nvSpPr>
          <p:cNvPr id="10" name="Title 1">
            <a:extLst>
              <a:ext uri="{FF2B5EF4-FFF2-40B4-BE49-F238E27FC236}">
                <a16:creationId xmlns:a16="http://schemas.microsoft.com/office/drawing/2014/main" id="{2541C1D3-F1D2-064B-8F69-8F1FD17715C4}"/>
              </a:ext>
            </a:extLst>
          </p:cNvPr>
          <p:cNvSpPr txBox="1">
            <a:spLocks/>
          </p:cNvSpPr>
          <p:nvPr/>
        </p:nvSpPr>
        <p:spPr bwMode="auto">
          <a:xfrm>
            <a:off x="50824" y="144055"/>
            <a:ext cx="9011100" cy="68649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ctr" anchorCtr="0" compatLnSpc="1">
            <a:prstTxWarp prst="textNoShape">
              <a:avLst/>
            </a:prstTxWarp>
          </a:bodyPr>
          <a:lstStyle>
            <a:lvl1pPr algn="ctr" defTabSz="342900" rtl="0" eaLnBrk="1" fontAlgn="base" hangingPunct="1">
              <a:spcBef>
                <a:spcPct val="0"/>
              </a:spcBef>
              <a:spcAft>
                <a:spcPct val="0"/>
              </a:spcAft>
              <a:defRPr sz="3300" kern="1200">
                <a:solidFill>
                  <a:schemeClr val="tx1"/>
                </a:solidFill>
                <a:latin typeface="+mj-lt"/>
                <a:ea typeface="ＭＳ Ｐゴシック" charset="0"/>
                <a:cs typeface="ＭＳ Ｐゴシック" charset="0"/>
              </a:defRPr>
            </a:lvl1pPr>
            <a:lvl2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2pPr>
            <a:lvl3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3pPr>
            <a:lvl4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4pPr>
            <a:lvl5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5pPr>
            <a:lvl6pPr marL="3429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6pPr>
            <a:lvl7pPr marL="6858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7pPr>
            <a:lvl8pPr marL="10287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8pPr>
            <a:lvl9pPr marL="13716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9pPr>
          </a:lstStyle>
          <a:p>
            <a:pPr algn="r"/>
            <a:r>
              <a:rPr lang="en-US" sz="4000" b="1" dirty="0">
                <a:latin typeface="Century Gothic" panose="020B0502020202020204" pitchFamily="34" charset="0"/>
              </a:rPr>
              <a:t>Removable Rubber Boot</a:t>
            </a:r>
            <a:endParaRPr kumimoji="0" lang="en-US" sz="4000" b="1" dirty="0">
              <a:latin typeface="Century Gothic" panose="020B0502020202020204" pitchFamily="34" charset="0"/>
            </a:endParaRPr>
          </a:p>
        </p:txBody>
      </p:sp>
    </p:spTree>
    <p:extLst>
      <p:ext uri="{BB962C8B-B14F-4D97-AF65-F5344CB8AC3E}">
        <p14:creationId xmlns:p14="http://schemas.microsoft.com/office/powerpoint/2010/main" val="866059087"/>
      </p:ext>
    </p:extLst>
  </p:cSld>
  <p:clrMapOvr>
    <a:masterClrMapping/>
  </p:clrMapOvr>
  <mc:AlternateContent xmlns:mc="http://schemas.openxmlformats.org/markup-compatibility/2006" xmlns:p14="http://schemas.microsoft.com/office/powerpoint/2010/main">
    <mc:Choice Requires="p14">
      <p:transition p14:dur="400">
        <p:fade/>
      </p:transition>
    </mc:Choice>
    <mc:Fallback xmlns="">
      <p:transition xmlns:p14="http://schemas.microsoft.com/office/powerpoint/2010/main">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EE2428F1-75D4-B74B-B8EE-D1052A252AE9}"/>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2700" y="1225121"/>
            <a:ext cx="4216400" cy="2373231"/>
          </a:xfrm>
          <a:prstGeom prst="rect">
            <a:avLst/>
          </a:prstGeom>
        </p:spPr>
      </p:pic>
      <p:sp>
        <p:nvSpPr>
          <p:cNvPr id="10" name="Rectangle 9">
            <a:extLst>
              <a:ext uri="{FF2B5EF4-FFF2-40B4-BE49-F238E27FC236}">
                <a16:creationId xmlns:a16="http://schemas.microsoft.com/office/drawing/2014/main" id="{271A63F5-1A33-5541-86AB-25D2C8BCE4E8}"/>
              </a:ext>
            </a:extLst>
          </p:cNvPr>
          <p:cNvSpPr/>
          <p:nvPr/>
        </p:nvSpPr>
        <p:spPr>
          <a:xfrm>
            <a:off x="4622660" y="1211408"/>
            <a:ext cx="3957443" cy="5632311"/>
          </a:xfrm>
          <a:prstGeom prst="rect">
            <a:avLst/>
          </a:prstGeom>
        </p:spPr>
        <p:txBody>
          <a:bodyPr wrap="square">
            <a:spAutoFit/>
          </a:bodyPr>
          <a:lstStyle/>
          <a:p>
            <a:endParaRPr lang="en-US" sz="2400" dirty="0">
              <a:ea typeface="Calibri" panose="020F0502020204030204" pitchFamily="34" charset="0"/>
              <a:cs typeface="Times New Roman" panose="02020603050405020304" pitchFamily="18" charset="0"/>
            </a:endParaRPr>
          </a:p>
          <a:p>
            <a:pPr marL="342900" indent="-342900">
              <a:buFont typeface="Arial" panose="020B0604020202020204" pitchFamily="34" charset="0"/>
              <a:buChar char="•"/>
            </a:pPr>
            <a:r>
              <a:rPr lang="en-US" sz="2400" dirty="0">
                <a:ea typeface="Calibri" panose="020F0502020204030204" pitchFamily="34" charset="0"/>
                <a:cs typeface="Times New Roman" panose="02020603050405020304" pitchFamily="18" charset="0"/>
              </a:rPr>
              <a:t>The GX-3R is IP-66 rated because it can withstand jets of water </a:t>
            </a:r>
          </a:p>
          <a:p>
            <a:endParaRPr lang="en-US" sz="2400" dirty="0">
              <a:ea typeface="Calibri" panose="020F0502020204030204" pitchFamily="34" charset="0"/>
              <a:cs typeface="Times New Roman" panose="02020603050405020304" pitchFamily="18" charset="0"/>
            </a:endParaRPr>
          </a:p>
          <a:p>
            <a:pPr marL="342900" indent="-342900">
              <a:buFont typeface="Arial" panose="020B0604020202020204" pitchFamily="34" charset="0"/>
              <a:buChar char="•"/>
            </a:pPr>
            <a:r>
              <a:rPr lang="en-US" sz="2400" dirty="0">
                <a:ea typeface="Calibri" panose="020F0502020204030204" pitchFamily="34" charset="0"/>
                <a:cs typeface="Times New Roman" panose="02020603050405020304" pitchFamily="18" charset="0"/>
              </a:rPr>
              <a:t>It is </a:t>
            </a:r>
            <a:r>
              <a:rPr lang="en-US" sz="2400" u="sng" dirty="0">
                <a:ea typeface="Calibri" panose="020F0502020204030204" pitchFamily="34" charset="0"/>
                <a:cs typeface="Times New Roman" panose="02020603050405020304" pitchFamily="18" charset="0"/>
              </a:rPr>
              <a:t>also</a:t>
            </a:r>
            <a:r>
              <a:rPr lang="en-US" sz="2400" dirty="0">
                <a:ea typeface="Calibri" panose="020F0502020204030204" pitchFamily="34" charset="0"/>
                <a:cs typeface="Times New Roman" panose="02020603050405020304" pitchFamily="18" charset="0"/>
              </a:rPr>
              <a:t> IP-68 rated because it can withstand submersion in water </a:t>
            </a:r>
          </a:p>
          <a:p>
            <a:endParaRPr lang="en-US" sz="2400" dirty="0">
              <a:ea typeface="Calibri" panose="020F0502020204030204" pitchFamily="34" charset="0"/>
              <a:cs typeface="Times New Roman" panose="02020603050405020304" pitchFamily="18" charset="0"/>
            </a:endParaRPr>
          </a:p>
          <a:p>
            <a:pPr marL="342900" indent="-342900">
              <a:buFont typeface="Arial" panose="020B0604020202020204" pitchFamily="34" charset="0"/>
              <a:buChar char="•"/>
            </a:pPr>
            <a:r>
              <a:rPr lang="en-US" sz="2400" dirty="0">
                <a:ea typeface="Calibri" panose="020F0502020204030204" pitchFamily="34" charset="0"/>
                <a:cs typeface="Times New Roman" panose="02020603050405020304" pitchFamily="18" charset="0"/>
              </a:rPr>
              <a:t>Critical for withstanding harsh industrial environments</a:t>
            </a:r>
            <a:endParaRPr lang="en-US" sz="2400" dirty="0"/>
          </a:p>
          <a:p>
            <a:pPr marL="342900" indent="-342900">
              <a:buFont typeface="Arial" panose="020B0604020202020204" pitchFamily="34" charset="0"/>
              <a:buChar char="•"/>
            </a:pPr>
            <a:endParaRPr lang="en-US" sz="2400" dirty="0">
              <a:ea typeface="Calibri" panose="020F0502020204030204" pitchFamily="34" charset="0"/>
              <a:cs typeface="Times New Roman" panose="02020603050405020304" pitchFamily="18" charset="0"/>
            </a:endParaRPr>
          </a:p>
          <a:p>
            <a:r>
              <a:rPr lang="en-US" sz="2400" dirty="0">
                <a:ea typeface="Calibri" panose="020F0502020204030204" pitchFamily="34" charset="0"/>
                <a:cs typeface="Times New Roman" panose="02020603050405020304" pitchFamily="18" charset="0"/>
              </a:rPr>
              <a:t>	</a:t>
            </a:r>
            <a:endParaRPr lang="en-US" sz="2400" dirty="0"/>
          </a:p>
        </p:txBody>
      </p:sp>
      <p:sp>
        <p:nvSpPr>
          <p:cNvPr id="3" name="TextBox 2">
            <a:extLst>
              <a:ext uri="{FF2B5EF4-FFF2-40B4-BE49-F238E27FC236}">
                <a16:creationId xmlns:a16="http://schemas.microsoft.com/office/drawing/2014/main" id="{C3525D9A-1E8C-9646-872D-EE00229D890D}"/>
              </a:ext>
            </a:extLst>
          </p:cNvPr>
          <p:cNvSpPr txBox="1"/>
          <p:nvPr/>
        </p:nvSpPr>
        <p:spPr>
          <a:xfrm>
            <a:off x="292100" y="3598352"/>
            <a:ext cx="2095500" cy="1200329"/>
          </a:xfrm>
          <a:prstGeom prst="rect">
            <a:avLst/>
          </a:prstGeom>
          <a:noFill/>
        </p:spPr>
        <p:txBody>
          <a:bodyPr wrap="square" rtlCol="0">
            <a:spAutoFit/>
          </a:bodyPr>
          <a:lstStyle/>
          <a:p>
            <a:r>
              <a:rPr lang="en-US" sz="2400" dirty="0">
                <a:ea typeface="Calibri" panose="020F0502020204030204" pitchFamily="34" charset="0"/>
                <a:cs typeface="Times New Roman" panose="02020603050405020304" pitchFamily="18" charset="0"/>
              </a:rPr>
              <a:t>The first digit shows that it is dust proof</a:t>
            </a:r>
          </a:p>
        </p:txBody>
      </p:sp>
      <p:sp>
        <p:nvSpPr>
          <p:cNvPr id="5" name="TextBox 4">
            <a:extLst>
              <a:ext uri="{FF2B5EF4-FFF2-40B4-BE49-F238E27FC236}">
                <a16:creationId xmlns:a16="http://schemas.microsoft.com/office/drawing/2014/main" id="{9EFE651D-7ADD-2D4D-B5FC-C811A2CF4D00}"/>
              </a:ext>
            </a:extLst>
          </p:cNvPr>
          <p:cNvSpPr txBox="1"/>
          <p:nvPr/>
        </p:nvSpPr>
        <p:spPr>
          <a:xfrm>
            <a:off x="1943100" y="5008052"/>
            <a:ext cx="2286000" cy="1477328"/>
          </a:xfrm>
          <a:prstGeom prst="rect">
            <a:avLst/>
          </a:prstGeom>
          <a:noFill/>
        </p:spPr>
        <p:txBody>
          <a:bodyPr wrap="square" rtlCol="0">
            <a:spAutoFit/>
          </a:bodyPr>
          <a:lstStyle/>
          <a:p>
            <a:r>
              <a:rPr lang="en-US" sz="2400" dirty="0">
                <a:ea typeface="Calibri" panose="020F0502020204030204" pitchFamily="34" charset="0"/>
                <a:cs typeface="Times New Roman" panose="02020603050405020304" pitchFamily="18" charset="0"/>
              </a:rPr>
              <a:t>The second digit shows it is waterproof</a:t>
            </a:r>
          </a:p>
          <a:p>
            <a:endParaRPr lang="en-US" dirty="0"/>
          </a:p>
        </p:txBody>
      </p:sp>
      <p:cxnSp>
        <p:nvCxnSpPr>
          <p:cNvPr id="9" name="Straight Arrow Connector 8">
            <a:extLst>
              <a:ext uri="{FF2B5EF4-FFF2-40B4-BE49-F238E27FC236}">
                <a16:creationId xmlns:a16="http://schemas.microsoft.com/office/drawing/2014/main" id="{AE6B05C8-6B1D-F54B-90C6-4A665F9ECB0B}"/>
              </a:ext>
            </a:extLst>
          </p:cNvPr>
          <p:cNvCxnSpPr>
            <a:cxnSpLocks/>
          </p:cNvCxnSpPr>
          <p:nvPr/>
        </p:nvCxnSpPr>
        <p:spPr>
          <a:xfrm flipV="1">
            <a:off x="1549541" y="3124200"/>
            <a:ext cx="723759" cy="474152"/>
          </a:xfrm>
          <a:prstGeom prst="straightConnector1">
            <a:avLst/>
          </a:prstGeom>
          <a:ln>
            <a:headEnd type="none" w="med" len="med"/>
            <a:tailEnd type="arrow" w="med" len="med"/>
          </a:ln>
        </p:spPr>
        <p:style>
          <a:lnRef idx="2">
            <a:schemeClr val="dk1"/>
          </a:lnRef>
          <a:fillRef idx="0">
            <a:schemeClr val="dk1"/>
          </a:fillRef>
          <a:effectRef idx="1">
            <a:schemeClr val="dk1"/>
          </a:effectRef>
          <a:fontRef idx="minor">
            <a:schemeClr val="tx1"/>
          </a:fontRef>
        </p:style>
      </p:cxnSp>
      <p:cxnSp>
        <p:nvCxnSpPr>
          <p:cNvPr id="17" name="Straight Arrow Connector 16">
            <a:extLst>
              <a:ext uri="{FF2B5EF4-FFF2-40B4-BE49-F238E27FC236}">
                <a16:creationId xmlns:a16="http://schemas.microsoft.com/office/drawing/2014/main" id="{2EC48D7F-0158-FC45-8998-9AE6EC43282C}"/>
              </a:ext>
            </a:extLst>
          </p:cNvPr>
          <p:cNvCxnSpPr>
            <a:cxnSpLocks/>
            <a:stCxn id="5" idx="0"/>
          </p:cNvCxnSpPr>
          <p:nvPr/>
        </p:nvCxnSpPr>
        <p:spPr>
          <a:xfrm flipV="1">
            <a:off x="3086100" y="3124200"/>
            <a:ext cx="0" cy="1883852"/>
          </a:xfrm>
          <a:prstGeom prst="straightConnector1">
            <a:avLst/>
          </a:prstGeom>
          <a:ln>
            <a:headEnd type="none" w="med" len="med"/>
            <a:tailEnd type="arrow" w="med" len="med"/>
          </a:ln>
        </p:spPr>
        <p:style>
          <a:lnRef idx="2">
            <a:schemeClr val="dk1"/>
          </a:lnRef>
          <a:fillRef idx="0">
            <a:schemeClr val="dk1"/>
          </a:fillRef>
          <a:effectRef idx="1">
            <a:schemeClr val="dk1"/>
          </a:effectRef>
          <a:fontRef idx="minor">
            <a:schemeClr val="tx1"/>
          </a:fontRef>
        </p:style>
      </p:cxnSp>
      <p:sp>
        <p:nvSpPr>
          <p:cNvPr id="11" name="Title 1">
            <a:extLst>
              <a:ext uri="{FF2B5EF4-FFF2-40B4-BE49-F238E27FC236}">
                <a16:creationId xmlns:a16="http://schemas.microsoft.com/office/drawing/2014/main" id="{630CB7C2-376A-0B40-A01A-1C98A38038F0}"/>
              </a:ext>
            </a:extLst>
          </p:cNvPr>
          <p:cNvSpPr txBox="1">
            <a:spLocks/>
          </p:cNvSpPr>
          <p:nvPr/>
        </p:nvSpPr>
        <p:spPr bwMode="auto">
          <a:xfrm>
            <a:off x="50824" y="144055"/>
            <a:ext cx="9011100" cy="68649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ctr" anchorCtr="0" compatLnSpc="1">
            <a:prstTxWarp prst="textNoShape">
              <a:avLst/>
            </a:prstTxWarp>
          </a:bodyPr>
          <a:lstStyle>
            <a:lvl1pPr algn="ctr" defTabSz="342900" rtl="0" eaLnBrk="1" fontAlgn="base" hangingPunct="1">
              <a:spcBef>
                <a:spcPct val="0"/>
              </a:spcBef>
              <a:spcAft>
                <a:spcPct val="0"/>
              </a:spcAft>
              <a:defRPr sz="3300" kern="1200">
                <a:solidFill>
                  <a:schemeClr val="tx1"/>
                </a:solidFill>
                <a:latin typeface="+mj-lt"/>
                <a:ea typeface="ＭＳ Ｐゴシック" charset="0"/>
                <a:cs typeface="ＭＳ Ｐゴシック" charset="0"/>
              </a:defRPr>
            </a:lvl1pPr>
            <a:lvl2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2pPr>
            <a:lvl3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3pPr>
            <a:lvl4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4pPr>
            <a:lvl5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5pPr>
            <a:lvl6pPr marL="3429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6pPr>
            <a:lvl7pPr marL="6858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7pPr>
            <a:lvl8pPr marL="10287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8pPr>
            <a:lvl9pPr marL="13716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9pPr>
          </a:lstStyle>
          <a:p>
            <a:pPr algn="r"/>
            <a:r>
              <a:rPr lang="en-US" sz="4000" b="1" dirty="0">
                <a:latin typeface="Century Gothic" panose="020B0502020202020204" pitchFamily="34" charset="0"/>
              </a:rPr>
              <a:t>IP-66 / IP-68 Rating</a:t>
            </a:r>
            <a:endParaRPr kumimoji="0" lang="en-US" sz="4000" b="1" dirty="0">
              <a:latin typeface="Century Gothic" panose="020B0502020202020204" pitchFamily="34" charset="0"/>
            </a:endParaRPr>
          </a:p>
        </p:txBody>
      </p:sp>
    </p:spTree>
    <p:extLst>
      <p:ext uri="{BB962C8B-B14F-4D97-AF65-F5344CB8AC3E}">
        <p14:creationId xmlns:p14="http://schemas.microsoft.com/office/powerpoint/2010/main" val="2634007373"/>
      </p:ext>
    </p:extLst>
  </p:cSld>
  <p:clrMapOvr>
    <a:masterClrMapping/>
  </p:clrMapOvr>
  <mc:AlternateContent xmlns:mc="http://schemas.openxmlformats.org/markup-compatibility/2006" xmlns:p14="http://schemas.microsoft.com/office/powerpoint/2010/main">
    <mc:Choice Requires="p14">
      <p:transition p14:dur="400">
        <p:fade/>
      </p:transition>
    </mc:Choice>
    <mc:Fallback xmlns="">
      <p:transition xmlns:p14="http://schemas.microsoft.com/office/powerpoint/2010/mai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9"/>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0">
                                            <p:txEl>
                                              <p:pRg st="1" end="1"/>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0">
                                            <p:txEl>
                                              <p:pRg st="3" end="3"/>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0">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38B66BAA-5B2F-A040-BB55-119915330D6D}"/>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4008808"/>
            <a:ext cx="2580209" cy="2580209"/>
          </a:xfrm>
          <a:prstGeom prst="rect">
            <a:avLst/>
          </a:prstGeom>
        </p:spPr>
      </p:pic>
      <p:sp>
        <p:nvSpPr>
          <p:cNvPr id="9" name="TextBox 8">
            <a:extLst>
              <a:ext uri="{FF2B5EF4-FFF2-40B4-BE49-F238E27FC236}">
                <a16:creationId xmlns:a16="http://schemas.microsoft.com/office/drawing/2014/main" id="{CB3F9661-71BF-1E44-857E-B4DE1D0055B3}"/>
              </a:ext>
            </a:extLst>
          </p:cNvPr>
          <p:cNvSpPr txBox="1"/>
          <p:nvPr/>
        </p:nvSpPr>
        <p:spPr>
          <a:xfrm>
            <a:off x="336369" y="1559087"/>
            <a:ext cx="5452183" cy="461665"/>
          </a:xfrm>
          <a:prstGeom prst="rect">
            <a:avLst/>
          </a:prstGeom>
          <a:noFill/>
        </p:spPr>
        <p:txBody>
          <a:bodyPr wrap="square" rtlCol="0">
            <a:spAutoFit/>
          </a:bodyPr>
          <a:lstStyle/>
          <a:p>
            <a:r>
              <a:rPr lang="en-US" sz="2400" dirty="0"/>
              <a:t>The GX-3R has a 3 year warranty</a:t>
            </a:r>
          </a:p>
        </p:txBody>
      </p:sp>
      <p:pic>
        <p:nvPicPr>
          <p:cNvPr id="6" name="Picture 5">
            <a:extLst>
              <a:ext uri="{FF2B5EF4-FFF2-40B4-BE49-F238E27FC236}">
                <a16:creationId xmlns:a16="http://schemas.microsoft.com/office/drawing/2014/main" id="{637CA093-BE47-CC43-99D8-9A509313A4CB}"/>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6406095" y="5781512"/>
            <a:ext cx="2339270" cy="488949"/>
          </a:xfrm>
          <a:prstGeom prst="rect">
            <a:avLst/>
          </a:prstGeom>
        </p:spPr>
      </p:pic>
      <p:pic>
        <p:nvPicPr>
          <p:cNvPr id="10" name="Picture 9">
            <a:extLst>
              <a:ext uri="{FF2B5EF4-FFF2-40B4-BE49-F238E27FC236}">
                <a16:creationId xmlns:a16="http://schemas.microsoft.com/office/drawing/2014/main" id="{88483C70-8E18-B947-B241-164DC522F285}"/>
              </a:ext>
            </a:extLst>
          </p:cNvPr>
          <p:cNvPicPr>
            <a:picLocks noChangeAspect="1"/>
          </p:cNvPicPr>
          <p:nvPr/>
        </p:nvPicPr>
        <p:blipFill>
          <a:blip r:embed="rId5"/>
          <a:stretch>
            <a:fillRect/>
          </a:stretch>
        </p:blipFill>
        <p:spPr>
          <a:xfrm>
            <a:off x="3197752" y="3674367"/>
            <a:ext cx="2590800" cy="2914650"/>
          </a:xfrm>
          <a:prstGeom prst="rect">
            <a:avLst/>
          </a:prstGeom>
        </p:spPr>
      </p:pic>
      <p:sp>
        <p:nvSpPr>
          <p:cNvPr id="11" name="TextBox 10">
            <a:extLst>
              <a:ext uri="{FF2B5EF4-FFF2-40B4-BE49-F238E27FC236}">
                <a16:creationId xmlns:a16="http://schemas.microsoft.com/office/drawing/2014/main" id="{E70BAE22-E8A0-2840-9185-BF64142413B5}"/>
              </a:ext>
            </a:extLst>
          </p:cNvPr>
          <p:cNvSpPr txBox="1"/>
          <p:nvPr/>
        </p:nvSpPr>
        <p:spPr>
          <a:xfrm>
            <a:off x="336369" y="1962771"/>
            <a:ext cx="7461431" cy="461665"/>
          </a:xfrm>
          <a:prstGeom prst="rect">
            <a:avLst/>
          </a:prstGeom>
          <a:noFill/>
        </p:spPr>
        <p:txBody>
          <a:bodyPr wrap="square" rtlCol="0">
            <a:spAutoFit/>
          </a:bodyPr>
          <a:lstStyle/>
          <a:p>
            <a:r>
              <a:rPr lang="en-US" sz="2400" dirty="0"/>
              <a:t>The warranty covers workmanship of the device</a:t>
            </a:r>
          </a:p>
        </p:txBody>
      </p:sp>
      <p:sp>
        <p:nvSpPr>
          <p:cNvPr id="12" name="TextBox 11">
            <a:extLst>
              <a:ext uri="{FF2B5EF4-FFF2-40B4-BE49-F238E27FC236}">
                <a16:creationId xmlns:a16="http://schemas.microsoft.com/office/drawing/2014/main" id="{06543BC3-863F-A44B-8927-D06D5B2B9C62}"/>
              </a:ext>
            </a:extLst>
          </p:cNvPr>
          <p:cNvSpPr txBox="1"/>
          <p:nvPr/>
        </p:nvSpPr>
        <p:spPr>
          <a:xfrm>
            <a:off x="336369" y="2355158"/>
            <a:ext cx="3390900" cy="461665"/>
          </a:xfrm>
          <a:prstGeom prst="rect">
            <a:avLst/>
          </a:prstGeom>
          <a:noFill/>
        </p:spPr>
        <p:txBody>
          <a:bodyPr wrap="square" rtlCol="0">
            <a:spAutoFit/>
          </a:bodyPr>
          <a:lstStyle/>
          <a:p>
            <a:r>
              <a:rPr lang="en-US" sz="2400" dirty="0"/>
              <a:t>AND the sensors.</a:t>
            </a:r>
          </a:p>
        </p:txBody>
      </p:sp>
      <p:sp>
        <p:nvSpPr>
          <p:cNvPr id="13" name="Title 1">
            <a:extLst>
              <a:ext uri="{FF2B5EF4-FFF2-40B4-BE49-F238E27FC236}">
                <a16:creationId xmlns:a16="http://schemas.microsoft.com/office/drawing/2014/main" id="{EDF7192B-3CE5-6446-A05C-0924D8CE7AB0}"/>
              </a:ext>
            </a:extLst>
          </p:cNvPr>
          <p:cNvSpPr txBox="1">
            <a:spLocks/>
          </p:cNvSpPr>
          <p:nvPr/>
        </p:nvSpPr>
        <p:spPr bwMode="auto">
          <a:xfrm>
            <a:off x="50824" y="144055"/>
            <a:ext cx="9011100" cy="68649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ctr" anchorCtr="0" compatLnSpc="1">
            <a:prstTxWarp prst="textNoShape">
              <a:avLst/>
            </a:prstTxWarp>
          </a:bodyPr>
          <a:lstStyle>
            <a:lvl1pPr algn="ctr" defTabSz="342900" rtl="0" eaLnBrk="1" fontAlgn="base" hangingPunct="1">
              <a:spcBef>
                <a:spcPct val="0"/>
              </a:spcBef>
              <a:spcAft>
                <a:spcPct val="0"/>
              </a:spcAft>
              <a:defRPr sz="3300" kern="1200">
                <a:solidFill>
                  <a:schemeClr val="tx1"/>
                </a:solidFill>
                <a:latin typeface="+mj-lt"/>
                <a:ea typeface="ＭＳ Ｐゴシック" charset="0"/>
                <a:cs typeface="ＭＳ Ｐゴシック" charset="0"/>
              </a:defRPr>
            </a:lvl1pPr>
            <a:lvl2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2pPr>
            <a:lvl3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3pPr>
            <a:lvl4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4pPr>
            <a:lvl5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5pPr>
            <a:lvl6pPr marL="3429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6pPr>
            <a:lvl7pPr marL="6858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7pPr>
            <a:lvl8pPr marL="10287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8pPr>
            <a:lvl9pPr marL="13716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9pPr>
          </a:lstStyle>
          <a:p>
            <a:pPr algn="r"/>
            <a:r>
              <a:rPr lang="en-US" sz="4000" b="1" dirty="0">
                <a:latin typeface="Century Gothic" panose="020B0502020202020204" pitchFamily="34" charset="0"/>
              </a:rPr>
              <a:t>3 Year Warranty</a:t>
            </a:r>
            <a:endParaRPr kumimoji="0" lang="en-US" sz="4000" b="1" dirty="0">
              <a:latin typeface="Century Gothic" panose="020B0502020202020204" pitchFamily="34" charset="0"/>
            </a:endParaRPr>
          </a:p>
        </p:txBody>
      </p:sp>
    </p:spTree>
    <p:extLst>
      <p:ext uri="{BB962C8B-B14F-4D97-AF65-F5344CB8AC3E}">
        <p14:creationId xmlns:p14="http://schemas.microsoft.com/office/powerpoint/2010/main" val="4152702113"/>
      </p:ext>
    </p:extLst>
  </p:cSld>
  <p:clrMapOvr>
    <a:masterClrMapping/>
  </p:clrMapOvr>
  <mc:AlternateContent xmlns:mc="http://schemas.openxmlformats.org/markup-compatibility/2006" xmlns:p14="http://schemas.microsoft.com/office/powerpoint/2010/main">
    <mc:Choice Requires="p14">
      <p:transition p14:dur="400">
        <p:fade/>
      </p:transition>
    </mc:Choice>
    <mc:Fallback xmlns="">
      <p:transition xmlns:p14="http://schemas.microsoft.com/office/powerpoint/2010/mai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7"/>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0"/>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1" grpId="0"/>
      <p:bldP spid="1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 name="Picture 26">
            <a:extLst>
              <a:ext uri="{FF2B5EF4-FFF2-40B4-BE49-F238E27FC236}">
                <a16:creationId xmlns:a16="http://schemas.microsoft.com/office/drawing/2014/main" id="{3DEA24A1-7357-9442-A17A-35E730E425D4}"/>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4684033" y="5840701"/>
            <a:ext cx="1677773" cy="828795"/>
          </a:xfrm>
          <a:prstGeom prst="rect">
            <a:avLst/>
          </a:prstGeom>
        </p:spPr>
      </p:pic>
      <p:pic>
        <p:nvPicPr>
          <p:cNvPr id="25" name="Content Placeholder 4">
            <a:extLst>
              <a:ext uri="{FF2B5EF4-FFF2-40B4-BE49-F238E27FC236}">
                <a16:creationId xmlns:a16="http://schemas.microsoft.com/office/drawing/2014/main" id="{08B79FFE-E6B4-8A47-9328-DC05F3FC7820}"/>
              </a:ext>
            </a:extLst>
          </p:cNvPr>
          <p:cNvPicPr>
            <a:picLocks noChangeAspect="1"/>
          </p:cNvPicPr>
          <p:nvPr/>
        </p:nvPicPr>
        <p:blipFill>
          <a:blip r:embed="rId3" cstate="screen">
            <a:duotone>
              <a:schemeClr val="accent2">
                <a:shade val="45000"/>
                <a:satMod val="135000"/>
              </a:schemeClr>
              <a:prstClr val="white"/>
            </a:duotone>
            <a:extLst>
              <a:ext uri="{28A0092B-C50C-407E-A947-70E740481C1C}">
                <a14:useLocalDpi xmlns:a14="http://schemas.microsoft.com/office/drawing/2010/main"/>
              </a:ext>
            </a:extLst>
          </a:blip>
          <a:stretch>
            <a:fillRect/>
          </a:stretch>
        </p:blipFill>
        <p:spPr bwMode="auto">
          <a:xfrm rot="10800000">
            <a:off x="5282537" y="4539125"/>
            <a:ext cx="1391354" cy="1391354"/>
          </a:xfrm>
          <a:prstGeom prst="rect">
            <a:avLst/>
          </a:prstGeom>
          <a:noFill/>
          <a:ln>
            <a:noFill/>
          </a:ln>
          <a:effectLst>
            <a:outerShdw blurRad="50800" dist="50800" dir="5400000" algn="ctr" rotWithShape="0">
              <a:schemeClr val="bg1"/>
            </a:outerShdw>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pic>
      <p:pic>
        <p:nvPicPr>
          <p:cNvPr id="13" name="Content Placeholder 4">
            <a:extLst>
              <a:ext uri="{FF2B5EF4-FFF2-40B4-BE49-F238E27FC236}">
                <a16:creationId xmlns:a16="http://schemas.microsoft.com/office/drawing/2014/main" id="{BB91B6EC-10DC-9148-BFCA-AA33454E6379}"/>
              </a:ext>
            </a:extLst>
          </p:cNvPr>
          <p:cNvPicPr>
            <a:picLocks noChangeAspect="1"/>
          </p:cNvPicPr>
          <p:nvPr/>
        </p:nvPicPr>
        <p:blipFill>
          <a:blip r:embed="rId3" cstate="screen">
            <a:duotone>
              <a:schemeClr val="accent2">
                <a:shade val="45000"/>
                <a:satMod val="135000"/>
              </a:schemeClr>
              <a:prstClr val="white"/>
            </a:duotone>
            <a:extLst>
              <a:ext uri="{28A0092B-C50C-407E-A947-70E740481C1C}">
                <a14:useLocalDpi xmlns:a14="http://schemas.microsoft.com/office/drawing/2010/main"/>
              </a:ext>
            </a:extLst>
          </a:blip>
          <a:stretch>
            <a:fillRect/>
          </a:stretch>
        </p:blipFill>
        <p:spPr bwMode="auto">
          <a:xfrm>
            <a:off x="7337753" y="1411045"/>
            <a:ext cx="1067170" cy="1067170"/>
          </a:xfrm>
          <a:prstGeom prst="rect">
            <a:avLst/>
          </a:prstGeom>
          <a:noFill/>
          <a:ln>
            <a:noFill/>
          </a:ln>
          <a:effectLst>
            <a:outerShdw blurRad="50800" dist="50800" dir="5400000" algn="ctr" rotWithShape="0">
              <a:schemeClr val="bg1"/>
            </a:outerShdw>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pic>
      <p:pic>
        <p:nvPicPr>
          <p:cNvPr id="14" name="Content Placeholder 4">
            <a:extLst>
              <a:ext uri="{FF2B5EF4-FFF2-40B4-BE49-F238E27FC236}">
                <a16:creationId xmlns:a16="http://schemas.microsoft.com/office/drawing/2014/main" id="{4C029D0F-78B0-DA4F-A3F7-E5DF6A8AD383}"/>
              </a:ext>
            </a:extLst>
          </p:cNvPr>
          <p:cNvPicPr>
            <a:picLocks noChangeAspect="1"/>
          </p:cNvPicPr>
          <p:nvPr/>
        </p:nvPicPr>
        <p:blipFill>
          <a:blip r:embed="rId3" cstate="screen">
            <a:duotone>
              <a:schemeClr val="accent2">
                <a:shade val="45000"/>
                <a:satMod val="135000"/>
              </a:schemeClr>
              <a:prstClr val="white"/>
            </a:duotone>
            <a:extLst>
              <a:ext uri="{28A0092B-C50C-407E-A947-70E740481C1C}">
                <a14:useLocalDpi xmlns:a14="http://schemas.microsoft.com/office/drawing/2010/main"/>
              </a:ext>
            </a:extLst>
          </a:blip>
          <a:stretch>
            <a:fillRect/>
          </a:stretch>
        </p:blipFill>
        <p:spPr bwMode="auto">
          <a:xfrm rot="10800000">
            <a:off x="5483246" y="1465517"/>
            <a:ext cx="1067170" cy="1067170"/>
          </a:xfrm>
          <a:prstGeom prst="rect">
            <a:avLst/>
          </a:prstGeom>
          <a:noFill/>
          <a:ln>
            <a:noFill/>
          </a:ln>
          <a:effectLst>
            <a:outerShdw blurRad="50800" dist="50800" dir="5400000" algn="ctr" rotWithShape="0">
              <a:schemeClr val="bg1"/>
            </a:outerShdw>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pic>
      <p:pic>
        <p:nvPicPr>
          <p:cNvPr id="15" name="Content Placeholder 4">
            <a:extLst>
              <a:ext uri="{FF2B5EF4-FFF2-40B4-BE49-F238E27FC236}">
                <a16:creationId xmlns:a16="http://schemas.microsoft.com/office/drawing/2014/main" id="{014F471B-1213-4448-AF04-DE49D3BEAEB4}"/>
              </a:ext>
            </a:extLst>
          </p:cNvPr>
          <p:cNvPicPr>
            <a:picLocks noChangeAspect="1"/>
          </p:cNvPicPr>
          <p:nvPr/>
        </p:nvPicPr>
        <p:blipFill>
          <a:blip r:embed="rId3" cstate="screen">
            <a:duotone>
              <a:schemeClr val="accent2">
                <a:shade val="45000"/>
                <a:satMod val="135000"/>
              </a:schemeClr>
              <a:prstClr val="white"/>
            </a:duotone>
            <a:extLst>
              <a:ext uri="{28A0092B-C50C-407E-A947-70E740481C1C}">
                <a14:useLocalDpi xmlns:a14="http://schemas.microsoft.com/office/drawing/2010/main"/>
              </a:ext>
            </a:extLst>
          </a:blip>
          <a:stretch>
            <a:fillRect/>
          </a:stretch>
        </p:blipFill>
        <p:spPr bwMode="auto">
          <a:xfrm rot="16200000">
            <a:off x="6399349" y="658525"/>
            <a:ext cx="1067170" cy="1067170"/>
          </a:xfrm>
          <a:prstGeom prst="rect">
            <a:avLst/>
          </a:prstGeom>
          <a:noFill/>
          <a:ln>
            <a:noFill/>
          </a:ln>
          <a:effectLst>
            <a:outerShdw blurRad="50800" dist="50800" dir="5400000" algn="ctr" rotWithShape="0">
              <a:schemeClr val="bg1"/>
            </a:outerShdw>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pic>
      <p:pic>
        <p:nvPicPr>
          <p:cNvPr id="16" name="Picture 15">
            <a:extLst>
              <a:ext uri="{FF2B5EF4-FFF2-40B4-BE49-F238E27FC236}">
                <a16:creationId xmlns:a16="http://schemas.microsoft.com/office/drawing/2014/main" id="{202192E2-0A5D-D34B-B9E6-2DA54D40C53B}"/>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218508" y="1453158"/>
            <a:ext cx="1428851" cy="1225239"/>
          </a:xfrm>
          <a:prstGeom prst="rect">
            <a:avLst/>
          </a:prstGeom>
        </p:spPr>
      </p:pic>
      <p:sp>
        <p:nvSpPr>
          <p:cNvPr id="17" name="Title 1">
            <a:extLst>
              <a:ext uri="{FF2B5EF4-FFF2-40B4-BE49-F238E27FC236}">
                <a16:creationId xmlns:a16="http://schemas.microsoft.com/office/drawing/2014/main" id="{C07B63C1-3EF5-FD47-84D5-05FB15FB03B8}"/>
              </a:ext>
            </a:extLst>
          </p:cNvPr>
          <p:cNvSpPr>
            <a:spLocks noGrp="1"/>
          </p:cNvSpPr>
          <p:nvPr>
            <p:ph type="title"/>
          </p:nvPr>
        </p:nvSpPr>
        <p:spPr>
          <a:xfrm>
            <a:off x="2127640" y="231499"/>
            <a:ext cx="4895078" cy="676275"/>
          </a:xfrm>
        </p:spPr>
        <p:txBody>
          <a:bodyPr/>
          <a:lstStyle/>
          <a:p>
            <a:r>
              <a:rPr lang="en-US" sz="4000" b="1" dirty="0"/>
              <a:t>GX-3R Pro—Alarms</a:t>
            </a:r>
          </a:p>
        </p:txBody>
      </p:sp>
      <p:pic>
        <p:nvPicPr>
          <p:cNvPr id="19" name="Content Placeholder 10">
            <a:extLst>
              <a:ext uri="{FF2B5EF4-FFF2-40B4-BE49-F238E27FC236}">
                <a16:creationId xmlns:a16="http://schemas.microsoft.com/office/drawing/2014/main" id="{1CB3039C-060F-8A4A-A954-2EF4876A1023}"/>
              </a:ext>
            </a:extLst>
          </p:cNvPr>
          <p:cNvPicPr>
            <a:picLocks noGrp="1" noChangeAspect="1"/>
          </p:cNvPicPr>
          <p:nvPr>
            <p:ph idx="1"/>
          </p:nvPr>
        </p:nvPicPr>
        <p:blipFill>
          <a:blip r:embed="rId5" cstate="screen">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rot="5400000">
            <a:off x="6547682" y="2517366"/>
            <a:ext cx="819064" cy="872215"/>
          </a:xfrm>
          <a:effectLst>
            <a:outerShdw blurRad="50800" dist="50800" dir="4620000" algn="ctr" rotWithShape="0">
              <a:srgbClr val="000000"/>
            </a:outerShdw>
          </a:effectLst>
        </p:spPr>
      </p:pic>
      <p:pic>
        <p:nvPicPr>
          <p:cNvPr id="18" name="Graphic 17">
            <a:extLst>
              <a:ext uri="{FF2B5EF4-FFF2-40B4-BE49-F238E27FC236}">
                <a16:creationId xmlns:a16="http://schemas.microsoft.com/office/drawing/2014/main" id="{8B7053F9-BEA0-0247-9228-0E5DC01DC291}"/>
              </a:ext>
            </a:extLst>
          </p:cNvPr>
          <p:cNvPicPr>
            <a:picLocks noChangeAspect="1"/>
          </p:cNvPicPr>
          <p:nvPr/>
        </p:nvPicPr>
        <p:blipFill>
          <a:blip r:embed="rId7" cstate="screen">
            <a:extLst>
              <a:ext uri="{28A0092B-C50C-407E-A947-70E740481C1C}">
                <a14:useLocalDpi xmlns:a14="http://schemas.microsoft.com/office/drawing/2010/main"/>
              </a:ext>
              <a:ext uri="{96DAC541-7B7A-43D3-8B79-37D633B846F1}">
                <asvg:svgBlip xmlns:asvg="http://schemas.microsoft.com/office/drawing/2016/SVG/main" r:embed="rId8"/>
              </a:ext>
            </a:extLst>
          </a:blip>
          <a:stretch>
            <a:fillRect/>
          </a:stretch>
        </p:blipFill>
        <p:spPr>
          <a:xfrm>
            <a:off x="6457986" y="2110638"/>
            <a:ext cx="935336" cy="935336"/>
          </a:xfrm>
          <a:prstGeom prst="rect">
            <a:avLst/>
          </a:prstGeom>
          <a:effectLst>
            <a:outerShdw blurRad="50800" dist="25400" dir="7800000" algn="ctr" rotWithShape="0">
              <a:schemeClr val="bg1"/>
            </a:outerShdw>
          </a:effectLst>
        </p:spPr>
      </p:pic>
      <p:sp>
        <p:nvSpPr>
          <p:cNvPr id="20" name="Rectangle 19">
            <a:extLst>
              <a:ext uri="{FF2B5EF4-FFF2-40B4-BE49-F238E27FC236}">
                <a16:creationId xmlns:a16="http://schemas.microsoft.com/office/drawing/2014/main" id="{B403B81F-A307-2343-8068-B28A94B26DE6}"/>
              </a:ext>
            </a:extLst>
          </p:cNvPr>
          <p:cNvSpPr/>
          <p:nvPr/>
        </p:nvSpPr>
        <p:spPr>
          <a:xfrm>
            <a:off x="1197604" y="1930028"/>
            <a:ext cx="4384516" cy="1569660"/>
          </a:xfrm>
          <a:prstGeom prst="rect">
            <a:avLst/>
          </a:prstGeom>
        </p:spPr>
        <p:txBody>
          <a:bodyPr wrap="square">
            <a:spAutoFit/>
          </a:bodyPr>
          <a:lstStyle/>
          <a:p>
            <a:r>
              <a:rPr lang="en-US" sz="2400" dirty="0">
                <a:ea typeface="Calibri" panose="020F0502020204030204" pitchFamily="34" charset="0"/>
                <a:cs typeface="Times New Roman" panose="02020603050405020304" pitchFamily="18" charset="0"/>
              </a:rPr>
              <a:t>User can trigger instrument into alarm by tapping it twice to notify others of an immediate hazard.</a:t>
            </a:r>
            <a:r>
              <a:rPr lang="en-US" sz="2400" dirty="0"/>
              <a:t> </a:t>
            </a:r>
          </a:p>
        </p:txBody>
      </p:sp>
      <p:sp>
        <p:nvSpPr>
          <p:cNvPr id="22" name="Rectangle 21">
            <a:extLst>
              <a:ext uri="{FF2B5EF4-FFF2-40B4-BE49-F238E27FC236}">
                <a16:creationId xmlns:a16="http://schemas.microsoft.com/office/drawing/2014/main" id="{2587136B-F8B4-B542-8920-BCF49123CD12}"/>
              </a:ext>
            </a:extLst>
          </p:cNvPr>
          <p:cNvSpPr/>
          <p:nvPr/>
        </p:nvSpPr>
        <p:spPr>
          <a:xfrm>
            <a:off x="549453" y="1236023"/>
            <a:ext cx="2593980" cy="584775"/>
          </a:xfrm>
          <a:prstGeom prst="rect">
            <a:avLst/>
          </a:prstGeom>
        </p:spPr>
        <p:txBody>
          <a:bodyPr wrap="none">
            <a:spAutoFit/>
          </a:bodyPr>
          <a:lstStyle/>
          <a:p>
            <a:r>
              <a:rPr lang="en-US" sz="3200" dirty="0"/>
              <a:t>Panic Alarm</a:t>
            </a:r>
          </a:p>
        </p:txBody>
      </p:sp>
      <p:sp>
        <p:nvSpPr>
          <p:cNvPr id="23" name="Rectangle 22">
            <a:extLst>
              <a:ext uri="{FF2B5EF4-FFF2-40B4-BE49-F238E27FC236}">
                <a16:creationId xmlns:a16="http://schemas.microsoft.com/office/drawing/2014/main" id="{715CE327-339F-2245-9E35-32EFC2619933}"/>
              </a:ext>
            </a:extLst>
          </p:cNvPr>
          <p:cNvSpPr/>
          <p:nvPr/>
        </p:nvSpPr>
        <p:spPr>
          <a:xfrm>
            <a:off x="549453" y="3669785"/>
            <a:ext cx="3659976" cy="584775"/>
          </a:xfrm>
          <a:prstGeom prst="rect">
            <a:avLst/>
          </a:prstGeom>
        </p:spPr>
        <p:txBody>
          <a:bodyPr wrap="none">
            <a:spAutoFit/>
          </a:bodyPr>
          <a:lstStyle/>
          <a:p>
            <a:r>
              <a:rPr lang="en-US" sz="3200" dirty="0"/>
              <a:t>Man Down Alarm</a:t>
            </a:r>
          </a:p>
        </p:txBody>
      </p:sp>
      <p:sp>
        <p:nvSpPr>
          <p:cNvPr id="24" name="Rectangle 23">
            <a:extLst>
              <a:ext uri="{FF2B5EF4-FFF2-40B4-BE49-F238E27FC236}">
                <a16:creationId xmlns:a16="http://schemas.microsoft.com/office/drawing/2014/main" id="{6F03641E-1360-7C42-9E61-D61E248865DD}"/>
              </a:ext>
            </a:extLst>
          </p:cNvPr>
          <p:cNvSpPr/>
          <p:nvPr/>
        </p:nvSpPr>
        <p:spPr>
          <a:xfrm>
            <a:off x="1209726" y="4454801"/>
            <a:ext cx="3989863" cy="1569660"/>
          </a:xfrm>
          <a:prstGeom prst="rect">
            <a:avLst/>
          </a:prstGeom>
        </p:spPr>
        <p:txBody>
          <a:bodyPr wrap="square">
            <a:spAutoFit/>
          </a:bodyPr>
          <a:lstStyle/>
          <a:p>
            <a:r>
              <a:rPr lang="en-US" sz="2400" dirty="0">
                <a:ea typeface="Calibri" panose="020F0502020204030204" pitchFamily="34" charset="0"/>
                <a:cs typeface="Times New Roman" panose="02020603050405020304" pitchFamily="18" charset="0"/>
              </a:rPr>
              <a:t>Man-down alarm sounds if no motion is detected for 30 seconds, increasing worker safety.</a:t>
            </a:r>
            <a:r>
              <a:rPr lang="en-US" sz="2400" dirty="0"/>
              <a:t> </a:t>
            </a:r>
          </a:p>
        </p:txBody>
      </p:sp>
      <p:pic>
        <p:nvPicPr>
          <p:cNvPr id="26" name="Content Placeholder 4">
            <a:extLst>
              <a:ext uri="{FF2B5EF4-FFF2-40B4-BE49-F238E27FC236}">
                <a16:creationId xmlns:a16="http://schemas.microsoft.com/office/drawing/2014/main" id="{EC023BAA-DB9A-B04D-9033-54658BE0B302}"/>
              </a:ext>
            </a:extLst>
          </p:cNvPr>
          <p:cNvPicPr>
            <a:picLocks noChangeAspect="1"/>
          </p:cNvPicPr>
          <p:nvPr/>
        </p:nvPicPr>
        <p:blipFill>
          <a:blip r:embed="rId3" cstate="screen">
            <a:duotone>
              <a:schemeClr val="accent2">
                <a:shade val="45000"/>
                <a:satMod val="135000"/>
              </a:schemeClr>
              <a:prstClr val="white"/>
            </a:duotone>
            <a:extLst>
              <a:ext uri="{28A0092B-C50C-407E-A947-70E740481C1C}">
                <a14:useLocalDpi xmlns:a14="http://schemas.microsoft.com/office/drawing/2010/main"/>
              </a:ext>
            </a:extLst>
          </a:blip>
          <a:stretch>
            <a:fillRect/>
          </a:stretch>
        </p:blipFill>
        <p:spPr bwMode="auto">
          <a:xfrm>
            <a:off x="7302513" y="4539125"/>
            <a:ext cx="1375736" cy="1375736"/>
          </a:xfrm>
          <a:prstGeom prst="rect">
            <a:avLst/>
          </a:prstGeom>
          <a:noFill/>
          <a:ln>
            <a:noFill/>
          </a:ln>
          <a:effectLst>
            <a:outerShdw blurRad="50800" dist="50800" dir="5400000" algn="ctr" rotWithShape="0">
              <a:schemeClr val="bg1"/>
            </a:outerShdw>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pic>
      <p:pic>
        <p:nvPicPr>
          <p:cNvPr id="28" name="Content Placeholder 4">
            <a:extLst>
              <a:ext uri="{FF2B5EF4-FFF2-40B4-BE49-F238E27FC236}">
                <a16:creationId xmlns:a16="http://schemas.microsoft.com/office/drawing/2014/main" id="{BEB4205B-F7B6-4345-B54A-93571E7BCE43}"/>
              </a:ext>
            </a:extLst>
          </p:cNvPr>
          <p:cNvPicPr>
            <a:picLocks noChangeAspect="1"/>
          </p:cNvPicPr>
          <p:nvPr/>
        </p:nvPicPr>
        <p:blipFill>
          <a:blip r:embed="rId3" cstate="screen">
            <a:duotone>
              <a:schemeClr val="accent2">
                <a:shade val="45000"/>
                <a:satMod val="135000"/>
              </a:schemeClr>
              <a:prstClr val="white"/>
            </a:duotone>
            <a:extLst>
              <a:ext uri="{28A0092B-C50C-407E-A947-70E740481C1C}">
                <a14:useLocalDpi xmlns:a14="http://schemas.microsoft.com/office/drawing/2010/main"/>
              </a:ext>
            </a:extLst>
          </a:blip>
          <a:stretch>
            <a:fillRect/>
          </a:stretch>
        </p:blipFill>
        <p:spPr bwMode="auto">
          <a:xfrm rot="16200000">
            <a:off x="6312353" y="3651486"/>
            <a:ext cx="1335006" cy="1335006"/>
          </a:xfrm>
          <a:prstGeom prst="rect">
            <a:avLst/>
          </a:prstGeom>
          <a:noFill/>
          <a:ln>
            <a:noFill/>
          </a:ln>
          <a:effectLst>
            <a:outerShdw blurRad="50800" dist="50800" dir="5400000" algn="ctr" rotWithShape="0">
              <a:schemeClr val="bg1"/>
            </a:outerShdw>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pic>
      <p:pic>
        <p:nvPicPr>
          <p:cNvPr id="29" name="Content Placeholder 10">
            <a:extLst>
              <a:ext uri="{FF2B5EF4-FFF2-40B4-BE49-F238E27FC236}">
                <a16:creationId xmlns:a16="http://schemas.microsoft.com/office/drawing/2014/main" id="{8EC22F86-3725-134F-AFDF-83384439A9DA}"/>
              </a:ext>
            </a:extLst>
          </p:cNvPr>
          <p:cNvPicPr>
            <a:picLocks noChangeAspect="1"/>
          </p:cNvPicPr>
          <p:nvPr/>
        </p:nvPicPr>
        <p:blipFill>
          <a:blip r:embed="rId5" cstate="screen">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bwMode="auto">
          <a:xfrm rot="5400000">
            <a:off x="6608321" y="5813810"/>
            <a:ext cx="828795" cy="882577"/>
          </a:xfrm>
          <a:prstGeom prst="rect">
            <a:avLst/>
          </a:prstGeom>
          <a:noFill/>
          <a:ln>
            <a:noFill/>
          </a:ln>
          <a:effectLst>
            <a:outerShdw blurRad="50800" dist="50800" dir="4620000" algn="ctr" rotWithShape="0">
              <a:srgbClr val="000000"/>
            </a:outerShdw>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pic>
      <p:pic>
        <p:nvPicPr>
          <p:cNvPr id="30" name="Picture 29">
            <a:extLst>
              <a:ext uri="{FF2B5EF4-FFF2-40B4-BE49-F238E27FC236}">
                <a16:creationId xmlns:a16="http://schemas.microsoft.com/office/drawing/2014/main" id="{9E85D60C-CC1E-F74F-91FC-607D9960F7DD}"/>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6258099" y="4609157"/>
            <a:ext cx="1446579" cy="1251291"/>
          </a:xfrm>
          <a:prstGeom prst="rect">
            <a:avLst/>
          </a:prstGeom>
        </p:spPr>
      </p:pic>
    </p:spTree>
    <p:extLst>
      <p:ext uri="{BB962C8B-B14F-4D97-AF65-F5344CB8AC3E}">
        <p14:creationId xmlns:p14="http://schemas.microsoft.com/office/powerpoint/2010/main" val="4245992729"/>
      </p:ext>
    </p:extLst>
  </p:cSld>
  <p:clrMapOvr>
    <a:masterClrMapping/>
  </p:clrMapOvr>
  <mc:AlternateContent xmlns:mc="http://schemas.openxmlformats.org/markup-compatibility/2006" xmlns:p14="http://schemas.microsoft.com/office/powerpoint/2010/main">
    <mc:Choice Requires="p14">
      <p:transition p14:dur="400">
        <p:fade/>
      </p:transition>
    </mc:Choice>
    <mc:Fallback xmlns="">
      <p:transition xmlns:p14="http://schemas.microsoft.com/office/powerpoint/2010/mai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1000"/>
                                        <p:tgtEl>
                                          <p:spTgt spid="18"/>
                                        </p:tgtEl>
                                      </p:cBhvr>
                                    </p:animEffect>
                                    <p:anim calcmode="lin" valueType="num">
                                      <p:cBhvr>
                                        <p:cTn id="8" dur="1000" fill="hold"/>
                                        <p:tgtEl>
                                          <p:spTgt spid="18"/>
                                        </p:tgtEl>
                                        <p:attrNameLst>
                                          <p:attrName>ppt_x</p:attrName>
                                        </p:attrNameLst>
                                      </p:cBhvr>
                                      <p:tavLst>
                                        <p:tav tm="0">
                                          <p:val>
                                            <p:strVal val="#ppt_x"/>
                                          </p:val>
                                        </p:tav>
                                        <p:tav tm="100000">
                                          <p:val>
                                            <p:strVal val="#ppt_x"/>
                                          </p:val>
                                        </p:tav>
                                      </p:tavLst>
                                    </p:anim>
                                    <p:anim calcmode="lin" valueType="num">
                                      <p:cBhvr>
                                        <p:cTn id="9" dur="900" decel="100000" fill="hold"/>
                                        <p:tgtEl>
                                          <p:spTgt spid="18"/>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18"/>
                                        </p:tgtEl>
                                        <p:attrNameLst>
                                          <p:attrName>ppt_y</p:attrName>
                                        </p:attrNameLst>
                                      </p:cBhvr>
                                      <p:tavLst>
                                        <p:tav tm="0">
                                          <p:val>
                                            <p:strVal val="#ppt_y-.03"/>
                                          </p:val>
                                        </p:tav>
                                        <p:tav tm="100000">
                                          <p:val>
                                            <p:strVal val="#ppt_y"/>
                                          </p:val>
                                        </p:tav>
                                      </p:tavLst>
                                    </p:anim>
                                  </p:childTnLst>
                                </p:cTn>
                              </p:par>
                            </p:childTnLst>
                          </p:cTn>
                        </p:par>
                        <p:par>
                          <p:cTn id="11" fill="hold">
                            <p:stCondLst>
                              <p:cond delay="1000"/>
                            </p:stCondLst>
                            <p:childTnLst>
                              <p:par>
                                <p:cTn id="12" presetID="26" presetClass="emph" presetSubtype="0" repeatCount="2000" fill="hold" nodeType="afterEffect">
                                  <p:stCondLst>
                                    <p:cond delay="0"/>
                                  </p:stCondLst>
                                  <p:childTnLst>
                                    <p:animEffect transition="out" filter="fade">
                                      <p:cBhvr>
                                        <p:cTn id="13" dur="200" tmFilter="0, 0; .2, .5; .8, .5; 1, 0"/>
                                        <p:tgtEl>
                                          <p:spTgt spid="18"/>
                                        </p:tgtEl>
                                      </p:cBhvr>
                                    </p:animEffect>
                                    <p:animScale>
                                      <p:cBhvr>
                                        <p:cTn id="14" dur="100" autoRev="1" fill="hold"/>
                                        <p:tgtEl>
                                          <p:spTgt spid="18"/>
                                        </p:tgtEl>
                                      </p:cBhvr>
                                      <p:by x="105000" y="105000"/>
                                    </p:animScale>
                                  </p:childTnLst>
                                  <p:subTnLst>
                                    <p:set>
                                      <p:cBhvr override="childStyle">
                                        <p:cTn dur="1" fill="hold" display="0" masterRel="nextClick" afterEffect="1"/>
                                        <p:tgtEl>
                                          <p:spTgt spid="18"/>
                                        </p:tgtEl>
                                        <p:attrNameLst>
                                          <p:attrName>style.visibility</p:attrName>
                                        </p:attrNameLst>
                                      </p:cBhvr>
                                      <p:to>
                                        <p:strVal val="hidden"/>
                                      </p:to>
                                    </p:set>
                                  </p:subTnLst>
                                </p:cTn>
                              </p:par>
                            </p:childTnLst>
                          </p:cTn>
                        </p:par>
                        <p:par>
                          <p:cTn id="15" fill="hold">
                            <p:stCondLst>
                              <p:cond delay="1400"/>
                            </p:stCondLst>
                            <p:childTnLst>
                              <p:par>
                                <p:cTn id="16" presetID="1" presetClass="entr" presetSubtype="0" fill="hold" nodeType="afterEffect">
                                  <p:stCondLst>
                                    <p:cond delay="0"/>
                                  </p:stCondLst>
                                  <p:childTnLst>
                                    <p:set>
                                      <p:cBhvr>
                                        <p:cTn id="17" dur="1" fill="hold">
                                          <p:stCondLst>
                                            <p:cond delay="0"/>
                                          </p:stCondLst>
                                        </p:cTn>
                                        <p:tgtEl>
                                          <p:spTgt spid="14"/>
                                        </p:tgtEl>
                                        <p:attrNameLst>
                                          <p:attrName>style.visibility</p:attrName>
                                        </p:attrNameLst>
                                      </p:cBhvr>
                                      <p:to>
                                        <p:strVal val="visible"/>
                                      </p:to>
                                    </p:set>
                                  </p:childTnLst>
                                </p:cTn>
                              </p:par>
                            </p:childTnLst>
                          </p:cTn>
                        </p:par>
                        <p:par>
                          <p:cTn id="18" fill="hold">
                            <p:stCondLst>
                              <p:cond delay="1400"/>
                            </p:stCondLst>
                            <p:childTnLst>
                              <p:par>
                                <p:cTn id="19" presetID="1" presetClass="entr" presetSubtype="0" fill="hold" nodeType="afterEffect">
                                  <p:stCondLst>
                                    <p:cond delay="0"/>
                                  </p:stCondLst>
                                  <p:childTnLst>
                                    <p:set>
                                      <p:cBhvr>
                                        <p:cTn id="20" dur="1" fill="hold">
                                          <p:stCondLst>
                                            <p:cond delay="0"/>
                                          </p:stCondLst>
                                        </p:cTn>
                                        <p:tgtEl>
                                          <p:spTgt spid="15"/>
                                        </p:tgtEl>
                                        <p:attrNameLst>
                                          <p:attrName>style.visibility</p:attrName>
                                        </p:attrNameLst>
                                      </p:cBhvr>
                                      <p:to>
                                        <p:strVal val="visible"/>
                                      </p:to>
                                    </p:set>
                                  </p:childTnLst>
                                </p:cTn>
                              </p:par>
                            </p:childTnLst>
                          </p:cTn>
                        </p:par>
                        <p:par>
                          <p:cTn id="21" fill="hold">
                            <p:stCondLst>
                              <p:cond delay="1400"/>
                            </p:stCondLst>
                            <p:childTnLst>
                              <p:par>
                                <p:cTn id="22" presetID="1" presetClass="entr" presetSubtype="0" fill="hold" nodeType="afterEffect">
                                  <p:stCondLst>
                                    <p:cond delay="0"/>
                                  </p:stCondLst>
                                  <p:childTnLst>
                                    <p:set>
                                      <p:cBhvr>
                                        <p:cTn id="23" dur="1" fill="hold">
                                          <p:stCondLst>
                                            <p:cond delay="0"/>
                                          </p:stCondLst>
                                        </p:cTn>
                                        <p:tgtEl>
                                          <p:spTgt spid="13"/>
                                        </p:tgtEl>
                                        <p:attrNameLst>
                                          <p:attrName>style.visibility</p:attrName>
                                        </p:attrNameLst>
                                      </p:cBhvr>
                                      <p:to>
                                        <p:strVal val="visible"/>
                                      </p:to>
                                    </p:set>
                                  </p:childTnLst>
                                </p:cTn>
                              </p:par>
                            </p:childTnLst>
                          </p:cTn>
                        </p:par>
                        <p:par>
                          <p:cTn id="24" fill="hold">
                            <p:stCondLst>
                              <p:cond delay="1400"/>
                            </p:stCondLst>
                            <p:childTnLst>
                              <p:par>
                                <p:cTn id="25" presetID="1" presetClass="entr" presetSubtype="0" fill="hold" nodeType="afterEffect">
                                  <p:stCondLst>
                                    <p:cond delay="0"/>
                                  </p:stCondLst>
                                  <p:childTnLst>
                                    <p:set>
                                      <p:cBhvr>
                                        <p:cTn id="26" dur="1" fill="hold">
                                          <p:stCondLst>
                                            <p:cond delay="0"/>
                                          </p:stCondLst>
                                        </p:cTn>
                                        <p:tgtEl>
                                          <p:spTgt spid="19"/>
                                        </p:tgtEl>
                                        <p:attrNameLst>
                                          <p:attrName>style.visibility</p:attrName>
                                        </p:attrNameLst>
                                      </p:cBhvr>
                                      <p:to>
                                        <p:strVal val="visible"/>
                                      </p:to>
                                    </p:set>
                                  </p:childTnLst>
                                </p:cTn>
                              </p:par>
                              <p:par>
                                <p:cTn id="27" presetID="35" presetClass="emph" presetSubtype="0" repeatCount="indefinite" fill="hold" nodeType="withEffect">
                                  <p:stCondLst>
                                    <p:cond delay="0"/>
                                  </p:stCondLst>
                                  <p:endCondLst>
                                    <p:cond evt="onNext" delay="0">
                                      <p:tgtEl>
                                        <p:sldTgt/>
                                      </p:tgtEl>
                                    </p:cond>
                                  </p:endCondLst>
                                  <p:childTnLst>
                                    <p:anim calcmode="discrete" valueType="str">
                                      <p:cBhvr>
                                        <p:cTn id="28" dur="250" fill="hold"/>
                                        <p:tgtEl>
                                          <p:spTgt spid="19"/>
                                        </p:tgtEl>
                                        <p:attrNameLst>
                                          <p:attrName>style.visibility</p:attrName>
                                        </p:attrNameLst>
                                      </p:cBhvr>
                                      <p:tavLst>
                                        <p:tav tm="0">
                                          <p:val>
                                            <p:strVal val="hidden"/>
                                          </p:val>
                                        </p:tav>
                                        <p:tav tm="50000">
                                          <p:val>
                                            <p:strVal val="visible"/>
                                          </p:val>
                                        </p:tav>
                                      </p:tavLst>
                                    </p:anim>
                                  </p:childTnLst>
                                </p:cTn>
                              </p:par>
                              <p:par>
                                <p:cTn id="29" presetID="35" presetClass="emph" presetSubtype="0" repeatCount="indefinite" fill="hold" nodeType="withEffect">
                                  <p:stCondLst>
                                    <p:cond delay="0"/>
                                  </p:stCondLst>
                                  <p:endCondLst>
                                    <p:cond evt="onNext" delay="0">
                                      <p:tgtEl>
                                        <p:sldTgt/>
                                      </p:tgtEl>
                                    </p:cond>
                                  </p:endCondLst>
                                  <p:childTnLst>
                                    <p:anim calcmode="discrete" valueType="str">
                                      <p:cBhvr>
                                        <p:cTn id="30" dur="250" fill="hold"/>
                                        <p:tgtEl>
                                          <p:spTgt spid="14"/>
                                        </p:tgtEl>
                                        <p:attrNameLst>
                                          <p:attrName>style.visibility</p:attrName>
                                        </p:attrNameLst>
                                      </p:cBhvr>
                                      <p:tavLst>
                                        <p:tav tm="0">
                                          <p:val>
                                            <p:strVal val="hidden"/>
                                          </p:val>
                                        </p:tav>
                                        <p:tav tm="50000">
                                          <p:val>
                                            <p:strVal val="visible"/>
                                          </p:val>
                                        </p:tav>
                                      </p:tavLst>
                                    </p:anim>
                                  </p:childTnLst>
                                </p:cTn>
                              </p:par>
                              <p:par>
                                <p:cTn id="31" presetID="35" presetClass="emph" presetSubtype="0" repeatCount="indefinite" fill="hold" nodeType="withEffect">
                                  <p:stCondLst>
                                    <p:cond delay="0"/>
                                  </p:stCondLst>
                                  <p:endCondLst>
                                    <p:cond evt="onNext" delay="0">
                                      <p:tgtEl>
                                        <p:sldTgt/>
                                      </p:tgtEl>
                                    </p:cond>
                                  </p:endCondLst>
                                  <p:childTnLst>
                                    <p:anim calcmode="discrete" valueType="str">
                                      <p:cBhvr>
                                        <p:cTn id="32" dur="250" fill="hold"/>
                                        <p:tgtEl>
                                          <p:spTgt spid="15"/>
                                        </p:tgtEl>
                                        <p:attrNameLst>
                                          <p:attrName>style.visibility</p:attrName>
                                        </p:attrNameLst>
                                      </p:cBhvr>
                                      <p:tavLst>
                                        <p:tav tm="0">
                                          <p:val>
                                            <p:strVal val="hidden"/>
                                          </p:val>
                                        </p:tav>
                                        <p:tav tm="50000">
                                          <p:val>
                                            <p:strVal val="visible"/>
                                          </p:val>
                                        </p:tav>
                                      </p:tavLst>
                                    </p:anim>
                                  </p:childTnLst>
                                </p:cTn>
                              </p:par>
                              <p:par>
                                <p:cTn id="33" presetID="35" presetClass="emph" presetSubtype="0" repeatCount="indefinite" fill="hold" nodeType="withEffect">
                                  <p:stCondLst>
                                    <p:cond delay="0"/>
                                  </p:stCondLst>
                                  <p:endCondLst>
                                    <p:cond evt="onNext" delay="0">
                                      <p:tgtEl>
                                        <p:sldTgt/>
                                      </p:tgtEl>
                                    </p:cond>
                                  </p:endCondLst>
                                  <p:childTnLst>
                                    <p:anim calcmode="discrete" valueType="str">
                                      <p:cBhvr>
                                        <p:cTn id="34" dur="250" fill="hold"/>
                                        <p:tgtEl>
                                          <p:spTgt spid="13"/>
                                        </p:tgtEl>
                                        <p:attrNameLst>
                                          <p:attrName>style.visibility</p:attrName>
                                        </p:attrNameLst>
                                      </p:cBhvr>
                                      <p:tavLst>
                                        <p:tav tm="0">
                                          <p:val>
                                            <p:strVal val="hidden"/>
                                          </p:val>
                                        </p:tav>
                                        <p:tav tm="50000">
                                          <p:val>
                                            <p:strVal val="visible"/>
                                          </p:val>
                                        </p:tav>
                                      </p:tavLst>
                                    </p:anim>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28"/>
                                        </p:tgtEl>
                                        <p:attrNameLst>
                                          <p:attrName>style.visibility</p:attrName>
                                        </p:attrNameLst>
                                      </p:cBhvr>
                                      <p:to>
                                        <p:strVal val="visible"/>
                                      </p:to>
                                    </p:set>
                                  </p:childTnLst>
                                </p:cTn>
                              </p:par>
                              <p:par>
                                <p:cTn id="39" presetID="1" presetClass="entr" presetSubtype="0" fill="hold" nodeType="withEffect">
                                  <p:stCondLst>
                                    <p:cond delay="0"/>
                                  </p:stCondLst>
                                  <p:childTnLst>
                                    <p:set>
                                      <p:cBhvr>
                                        <p:cTn id="40" dur="1" fill="hold">
                                          <p:stCondLst>
                                            <p:cond delay="0"/>
                                          </p:stCondLst>
                                        </p:cTn>
                                        <p:tgtEl>
                                          <p:spTgt spid="25"/>
                                        </p:tgtEl>
                                        <p:attrNameLst>
                                          <p:attrName>style.visibility</p:attrName>
                                        </p:attrNameLst>
                                      </p:cBhvr>
                                      <p:to>
                                        <p:strVal val="visible"/>
                                      </p:to>
                                    </p:set>
                                  </p:childTnLst>
                                </p:cTn>
                              </p:par>
                              <p:par>
                                <p:cTn id="41" presetID="1" presetClass="entr" presetSubtype="0" fill="hold" nodeType="withEffect">
                                  <p:stCondLst>
                                    <p:cond delay="0"/>
                                  </p:stCondLst>
                                  <p:childTnLst>
                                    <p:set>
                                      <p:cBhvr>
                                        <p:cTn id="42" dur="1" fill="hold">
                                          <p:stCondLst>
                                            <p:cond delay="0"/>
                                          </p:stCondLst>
                                        </p:cTn>
                                        <p:tgtEl>
                                          <p:spTgt spid="26"/>
                                        </p:tgtEl>
                                        <p:attrNameLst>
                                          <p:attrName>style.visibility</p:attrName>
                                        </p:attrNameLst>
                                      </p:cBhvr>
                                      <p:to>
                                        <p:strVal val="visible"/>
                                      </p:to>
                                    </p:set>
                                  </p:childTnLst>
                                </p:cTn>
                              </p:par>
                              <p:par>
                                <p:cTn id="43" presetID="1" presetClass="entr" presetSubtype="0" fill="hold" nodeType="withEffect">
                                  <p:stCondLst>
                                    <p:cond delay="0"/>
                                  </p:stCondLst>
                                  <p:childTnLst>
                                    <p:set>
                                      <p:cBhvr>
                                        <p:cTn id="44" dur="1" fill="hold">
                                          <p:stCondLst>
                                            <p:cond delay="0"/>
                                          </p:stCondLst>
                                        </p:cTn>
                                        <p:tgtEl>
                                          <p:spTgt spid="29"/>
                                        </p:tgtEl>
                                        <p:attrNameLst>
                                          <p:attrName>style.visibility</p:attrName>
                                        </p:attrNameLst>
                                      </p:cBhvr>
                                      <p:to>
                                        <p:strVal val="visible"/>
                                      </p:to>
                                    </p:set>
                                  </p:childTnLst>
                                </p:cTn>
                              </p:par>
                              <p:par>
                                <p:cTn id="45" presetID="35" presetClass="emph" presetSubtype="0" repeatCount="indefinite" fill="hold" nodeType="withEffect">
                                  <p:stCondLst>
                                    <p:cond delay="0"/>
                                  </p:stCondLst>
                                  <p:endCondLst>
                                    <p:cond evt="onNext" delay="0">
                                      <p:tgtEl>
                                        <p:sldTgt/>
                                      </p:tgtEl>
                                    </p:cond>
                                  </p:endCondLst>
                                  <p:childTnLst>
                                    <p:anim calcmode="discrete" valueType="str">
                                      <p:cBhvr>
                                        <p:cTn id="46" dur="250" fill="hold"/>
                                        <p:tgtEl>
                                          <p:spTgt spid="29"/>
                                        </p:tgtEl>
                                        <p:attrNameLst>
                                          <p:attrName>style.visibility</p:attrName>
                                        </p:attrNameLst>
                                      </p:cBhvr>
                                      <p:tavLst>
                                        <p:tav tm="0">
                                          <p:val>
                                            <p:strVal val="hidden"/>
                                          </p:val>
                                        </p:tav>
                                        <p:tav tm="50000">
                                          <p:val>
                                            <p:strVal val="visible"/>
                                          </p:val>
                                        </p:tav>
                                      </p:tavLst>
                                    </p:anim>
                                  </p:childTnLst>
                                </p:cTn>
                              </p:par>
                              <p:par>
                                <p:cTn id="47" presetID="35" presetClass="emph" presetSubtype="0" repeatCount="indefinite" fill="hold" nodeType="withEffect">
                                  <p:stCondLst>
                                    <p:cond delay="0"/>
                                  </p:stCondLst>
                                  <p:endCondLst>
                                    <p:cond evt="onNext" delay="0">
                                      <p:tgtEl>
                                        <p:sldTgt/>
                                      </p:tgtEl>
                                    </p:cond>
                                  </p:endCondLst>
                                  <p:childTnLst>
                                    <p:anim calcmode="discrete" valueType="str">
                                      <p:cBhvr>
                                        <p:cTn id="48" dur="250" fill="hold"/>
                                        <p:tgtEl>
                                          <p:spTgt spid="25"/>
                                        </p:tgtEl>
                                        <p:attrNameLst>
                                          <p:attrName>style.visibility</p:attrName>
                                        </p:attrNameLst>
                                      </p:cBhvr>
                                      <p:tavLst>
                                        <p:tav tm="0">
                                          <p:val>
                                            <p:strVal val="hidden"/>
                                          </p:val>
                                        </p:tav>
                                        <p:tav tm="50000">
                                          <p:val>
                                            <p:strVal val="visible"/>
                                          </p:val>
                                        </p:tav>
                                      </p:tavLst>
                                    </p:anim>
                                  </p:childTnLst>
                                </p:cTn>
                              </p:par>
                              <p:par>
                                <p:cTn id="49" presetID="35" presetClass="emph" presetSubtype="0" repeatCount="indefinite" fill="hold" nodeType="withEffect">
                                  <p:stCondLst>
                                    <p:cond delay="0"/>
                                  </p:stCondLst>
                                  <p:endCondLst>
                                    <p:cond evt="onNext" delay="0">
                                      <p:tgtEl>
                                        <p:sldTgt/>
                                      </p:tgtEl>
                                    </p:cond>
                                  </p:endCondLst>
                                  <p:childTnLst>
                                    <p:anim calcmode="discrete" valueType="str">
                                      <p:cBhvr>
                                        <p:cTn id="50" dur="250" fill="hold"/>
                                        <p:tgtEl>
                                          <p:spTgt spid="28"/>
                                        </p:tgtEl>
                                        <p:attrNameLst>
                                          <p:attrName>style.visibility</p:attrName>
                                        </p:attrNameLst>
                                      </p:cBhvr>
                                      <p:tavLst>
                                        <p:tav tm="0">
                                          <p:val>
                                            <p:strVal val="hidden"/>
                                          </p:val>
                                        </p:tav>
                                        <p:tav tm="50000">
                                          <p:val>
                                            <p:strVal val="visible"/>
                                          </p:val>
                                        </p:tav>
                                      </p:tavLst>
                                    </p:anim>
                                  </p:childTnLst>
                                </p:cTn>
                              </p:par>
                              <p:par>
                                <p:cTn id="51" presetID="35" presetClass="emph" presetSubtype="0" repeatCount="indefinite" fill="hold" nodeType="withEffect">
                                  <p:stCondLst>
                                    <p:cond delay="0"/>
                                  </p:stCondLst>
                                  <p:endCondLst>
                                    <p:cond evt="onNext" delay="0">
                                      <p:tgtEl>
                                        <p:sldTgt/>
                                      </p:tgtEl>
                                    </p:cond>
                                  </p:endCondLst>
                                  <p:childTnLst>
                                    <p:anim calcmode="discrete" valueType="str">
                                      <p:cBhvr>
                                        <p:cTn id="52" dur="250" fill="hold"/>
                                        <p:tgtEl>
                                          <p:spTgt spid="26"/>
                                        </p:tgtEl>
                                        <p:attrNameLst>
                                          <p:attrName>style.visibility</p:attrName>
                                        </p:attrNameLst>
                                      </p:cBhvr>
                                      <p:tavLst>
                                        <p:tav tm="0">
                                          <p:val>
                                            <p:strVal val="hidden"/>
                                          </p:val>
                                        </p:tav>
                                        <p:tav tm="50000">
                                          <p:val>
                                            <p:strVal val="visible"/>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Content Placeholder 10">
            <a:extLst>
              <a:ext uri="{FF2B5EF4-FFF2-40B4-BE49-F238E27FC236}">
                <a16:creationId xmlns:a16="http://schemas.microsoft.com/office/drawing/2014/main" id="{C53A6A8A-DB9F-2540-9D61-5868B1ED10E0}"/>
              </a:ext>
            </a:extLst>
          </p:cNvPr>
          <p:cNvPicPr>
            <a:picLocks noChangeAspect="1"/>
          </p:cNvPicPr>
          <p:nvPr/>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bwMode="auto">
          <a:xfrm rot="5400000">
            <a:off x="5558025" y="4769915"/>
            <a:ext cx="1618151" cy="1723156"/>
          </a:xfrm>
          <a:prstGeom prst="rect">
            <a:avLst/>
          </a:prstGeom>
          <a:noFill/>
          <a:ln>
            <a:noFill/>
          </a:ln>
          <a:effectLst>
            <a:outerShdw blurRad="50800" dist="50800" dir="4620000" algn="ctr" rotWithShape="0">
              <a:srgbClr val="000000"/>
            </a:outerShdw>
          </a:effectLst>
          <a:scene3d>
            <a:camera prst="orthographicFront">
              <a:rot lat="1800000" lon="21594000" rev="0"/>
            </a:camera>
            <a:lightRig rig="threePt" dir="t"/>
          </a:scene3d>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pic>
      <p:pic>
        <p:nvPicPr>
          <p:cNvPr id="17" name="Picture 16">
            <a:extLst>
              <a:ext uri="{FF2B5EF4-FFF2-40B4-BE49-F238E27FC236}">
                <a16:creationId xmlns:a16="http://schemas.microsoft.com/office/drawing/2014/main" id="{BD14B24C-2300-1F48-96A0-879E4FF14ECD}"/>
              </a:ext>
            </a:extLst>
          </p:cNvPr>
          <p:cNvPicPr>
            <a:picLocks noChangeAspect="1"/>
          </p:cNvPicPr>
          <p:nvPr/>
        </p:nvPicPr>
        <p:blipFill>
          <a:blip r:embed="rId4" cstate="screen">
            <a:duotone>
              <a:schemeClr val="accent2">
                <a:shade val="45000"/>
                <a:satMod val="135000"/>
              </a:schemeClr>
              <a:prstClr val="white"/>
            </a:duotone>
            <a:extLst>
              <a:ext uri="{28A0092B-C50C-407E-A947-70E740481C1C}">
                <a14:useLocalDpi xmlns:a14="http://schemas.microsoft.com/office/drawing/2010/main"/>
              </a:ext>
            </a:extLst>
          </a:blip>
          <a:stretch>
            <a:fillRect/>
          </a:stretch>
        </p:blipFill>
        <p:spPr>
          <a:xfrm rot="16200000">
            <a:off x="5038207" y="238040"/>
            <a:ext cx="2657789" cy="2657789"/>
          </a:xfrm>
          <a:prstGeom prst="rect">
            <a:avLst/>
          </a:prstGeom>
          <a:scene3d>
            <a:camera prst="orthographicFront">
              <a:rot lat="20400000" lon="21594000" rev="0"/>
            </a:camera>
            <a:lightRig rig="threePt" dir="t"/>
          </a:scene3d>
        </p:spPr>
      </p:pic>
      <p:pic>
        <p:nvPicPr>
          <p:cNvPr id="18" name="Picture 17">
            <a:extLst>
              <a:ext uri="{FF2B5EF4-FFF2-40B4-BE49-F238E27FC236}">
                <a16:creationId xmlns:a16="http://schemas.microsoft.com/office/drawing/2014/main" id="{83C9E97A-96F9-D542-A413-6C187F42C04E}"/>
              </a:ext>
            </a:extLst>
          </p:cNvPr>
          <p:cNvPicPr>
            <a:picLocks noChangeAspect="1"/>
          </p:cNvPicPr>
          <p:nvPr/>
        </p:nvPicPr>
        <p:blipFill>
          <a:blip r:embed="rId4" cstate="screen">
            <a:duotone>
              <a:schemeClr val="accent2">
                <a:shade val="45000"/>
                <a:satMod val="135000"/>
              </a:schemeClr>
              <a:prstClr val="white"/>
            </a:duotone>
            <a:extLst>
              <a:ext uri="{28A0092B-C50C-407E-A947-70E740481C1C}">
                <a14:useLocalDpi xmlns:a14="http://schemas.microsoft.com/office/drawing/2010/main"/>
              </a:ext>
            </a:extLst>
          </a:blip>
          <a:stretch>
            <a:fillRect/>
          </a:stretch>
        </p:blipFill>
        <p:spPr>
          <a:xfrm rot="10800000">
            <a:off x="3186729" y="2100105"/>
            <a:ext cx="2657789" cy="2657789"/>
          </a:xfrm>
          <a:prstGeom prst="rect">
            <a:avLst/>
          </a:prstGeom>
          <a:scene3d>
            <a:camera prst="orthographicFront">
              <a:rot lat="0" lon="19800000" rev="0"/>
            </a:camera>
            <a:lightRig rig="threePt" dir="t"/>
          </a:scene3d>
        </p:spPr>
      </p:pic>
      <p:pic>
        <p:nvPicPr>
          <p:cNvPr id="19" name="Picture 18">
            <a:extLst>
              <a:ext uri="{FF2B5EF4-FFF2-40B4-BE49-F238E27FC236}">
                <a16:creationId xmlns:a16="http://schemas.microsoft.com/office/drawing/2014/main" id="{53C26747-1D43-6A49-80A8-F9D127AF0DFF}"/>
              </a:ext>
            </a:extLst>
          </p:cNvPr>
          <p:cNvPicPr>
            <a:picLocks noChangeAspect="1"/>
          </p:cNvPicPr>
          <p:nvPr/>
        </p:nvPicPr>
        <p:blipFill>
          <a:blip r:embed="rId4" cstate="screen">
            <a:duotone>
              <a:schemeClr val="accent2">
                <a:shade val="45000"/>
                <a:satMod val="135000"/>
              </a:schemeClr>
              <a:prstClr val="white"/>
            </a:duotone>
            <a:extLst>
              <a:ext uri="{28A0092B-C50C-407E-A947-70E740481C1C}">
                <a14:useLocalDpi xmlns:a14="http://schemas.microsoft.com/office/drawing/2010/main"/>
              </a:ext>
            </a:extLst>
          </a:blip>
          <a:stretch>
            <a:fillRect/>
          </a:stretch>
        </p:blipFill>
        <p:spPr>
          <a:xfrm>
            <a:off x="6639308" y="2071886"/>
            <a:ext cx="2657789" cy="2657789"/>
          </a:xfrm>
          <a:prstGeom prst="rect">
            <a:avLst/>
          </a:prstGeom>
          <a:scene3d>
            <a:camera prst="orthographicFront">
              <a:rot lat="0" lon="1800000" rev="0"/>
            </a:camera>
            <a:lightRig rig="threePt" dir="t"/>
          </a:scene3d>
        </p:spPr>
      </p:pic>
      <p:sp>
        <p:nvSpPr>
          <p:cNvPr id="9" name="TextBox 8">
            <a:extLst>
              <a:ext uri="{FF2B5EF4-FFF2-40B4-BE49-F238E27FC236}">
                <a16:creationId xmlns:a16="http://schemas.microsoft.com/office/drawing/2014/main" id="{68861774-BD29-1249-AC07-131457D1F5D3}"/>
              </a:ext>
            </a:extLst>
          </p:cNvPr>
          <p:cNvSpPr txBox="1"/>
          <p:nvPr/>
        </p:nvSpPr>
        <p:spPr>
          <a:xfrm>
            <a:off x="539406" y="1342754"/>
            <a:ext cx="2857500" cy="5424562"/>
          </a:xfrm>
          <a:prstGeom prst="rect">
            <a:avLst/>
          </a:prstGeom>
          <a:noFill/>
        </p:spPr>
        <p:txBody>
          <a:bodyPr wrap="square" rtlCol="0">
            <a:spAutoFit/>
          </a:bodyPr>
          <a:lstStyle/>
          <a:p>
            <a:pPr marL="214313" indent="-214313">
              <a:buFont typeface="Arial" panose="020B0604020202020204" pitchFamily="34" charset="0"/>
              <a:buChar char="•"/>
            </a:pPr>
            <a:r>
              <a:rPr lang="en-US" sz="2400" b="1" dirty="0"/>
              <a:t>Visual</a:t>
            </a:r>
            <a:br>
              <a:rPr lang="en-US" dirty="0"/>
            </a:br>
            <a:r>
              <a:rPr lang="en-US" sz="2000" dirty="0"/>
              <a:t>LED light indicators</a:t>
            </a:r>
            <a:br>
              <a:rPr lang="en-US" dirty="0"/>
            </a:br>
            <a:r>
              <a:rPr lang="en-US" sz="1600" dirty="0"/>
              <a:t>Alert you to gas, low battery, and failure alarms </a:t>
            </a:r>
            <a:br>
              <a:rPr lang="en-US" sz="1350" dirty="0"/>
            </a:br>
            <a:endParaRPr lang="en-US" sz="1350" dirty="0"/>
          </a:p>
          <a:p>
            <a:pPr marL="214313" indent="-214313">
              <a:buFont typeface="Arial" panose="020B0604020202020204" pitchFamily="34" charset="0"/>
              <a:buChar char="•"/>
            </a:pPr>
            <a:r>
              <a:rPr lang="en-US" sz="2400" b="1" dirty="0"/>
              <a:t>Audible</a:t>
            </a:r>
            <a:br>
              <a:rPr lang="en-US" dirty="0"/>
            </a:br>
            <a:r>
              <a:rPr lang="en-US" sz="2000" dirty="0"/>
              <a:t>95 decibel buzzer</a:t>
            </a:r>
            <a:br>
              <a:rPr lang="en-US" dirty="0"/>
            </a:br>
            <a:r>
              <a:rPr lang="en-US" sz="1600" dirty="0"/>
              <a:t>Buzzer sounds for gas alarms, malfunctions, low battery voltage, and as an indicator </a:t>
            </a:r>
            <a:br>
              <a:rPr lang="en-US" sz="1350" dirty="0"/>
            </a:br>
            <a:endParaRPr lang="en-US" dirty="0"/>
          </a:p>
          <a:p>
            <a:pPr marL="214313" indent="-214313">
              <a:buFont typeface="Arial" panose="020B0604020202020204" pitchFamily="34" charset="0"/>
              <a:buChar char="•"/>
            </a:pPr>
            <a:r>
              <a:rPr lang="en-US" sz="2400" b="1" dirty="0"/>
              <a:t>Vibration</a:t>
            </a:r>
            <a:br>
              <a:rPr lang="en-US" sz="2400" dirty="0"/>
            </a:br>
            <a:r>
              <a:rPr lang="en-US" sz="1600" dirty="0"/>
              <a:t>An internal motor vibrates for gas alarms, unit malfunctions, and as an indicator </a:t>
            </a:r>
            <a:br>
              <a:rPr lang="en-US" dirty="0"/>
            </a:br>
            <a:br>
              <a:rPr lang="en-US" sz="1350" dirty="0"/>
            </a:br>
            <a:endParaRPr lang="en-US" sz="1350" dirty="0"/>
          </a:p>
        </p:txBody>
      </p:sp>
      <p:pic>
        <p:nvPicPr>
          <p:cNvPr id="20" name="Content Placeholder 19">
            <a:extLst>
              <a:ext uri="{FF2B5EF4-FFF2-40B4-BE49-F238E27FC236}">
                <a16:creationId xmlns:a16="http://schemas.microsoft.com/office/drawing/2014/main" id="{03AF1E91-7FDD-1C41-A7BA-F4A8463F35AB}"/>
              </a:ext>
            </a:extLst>
          </p:cNvPr>
          <p:cNvPicPr>
            <a:picLocks noGrp="1" noChangeAspect="1"/>
          </p:cNvPicPr>
          <p:nvPr>
            <p:ph idx="1"/>
          </p:nvPr>
        </p:nvPicPr>
        <p:blipFill>
          <a:blip r:embed="rId5"/>
          <a:stretch>
            <a:fillRect/>
          </a:stretch>
        </p:blipFill>
        <p:spPr>
          <a:xfrm>
            <a:off x="4796167" y="2007363"/>
            <a:ext cx="2899952" cy="3276946"/>
          </a:xfrm>
        </p:spPr>
      </p:pic>
      <p:sp>
        <p:nvSpPr>
          <p:cNvPr id="10" name="Title 1">
            <a:extLst>
              <a:ext uri="{FF2B5EF4-FFF2-40B4-BE49-F238E27FC236}">
                <a16:creationId xmlns:a16="http://schemas.microsoft.com/office/drawing/2014/main" id="{731CB6D5-06C3-0447-970F-BA43C2B3D4F5}"/>
              </a:ext>
            </a:extLst>
          </p:cNvPr>
          <p:cNvSpPr txBox="1">
            <a:spLocks/>
          </p:cNvSpPr>
          <p:nvPr/>
        </p:nvSpPr>
        <p:spPr bwMode="auto">
          <a:xfrm>
            <a:off x="50824" y="144055"/>
            <a:ext cx="9011100" cy="68649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ctr" anchorCtr="0" compatLnSpc="1">
            <a:prstTxWarp prst="textNoShape">
              <a:avLst/>
            </a:prstTxWarp>
          </a:bodyPr>
          <a:lstStyle>
            <a:lvl1pPr algn="ctr" defTabSz="342900" rtl="0" eaLnBrk="1" fontAlgn="base" hangingPunct="1">
              <a:spcBef>
                <a:spcPct val="0"/>
              </a:spcBef>
              <a:spcAft>
                <a:spcPct val="0"/>
              </a:spcAft>
              <a:defRPr sz="3300" kern="1200">
                <a:solidFill>
                  <a:schemeClr val="tx1"/>
                </a:solidFill>
                <a:latin typeface="+mj-lt"/>
                <a:ea typeface="ＭＳ Ｐゴシック" charset="0"/>
                <a:cs typeface="ＭＳ Ｐゴシック" charset="0"/>
              </a:defRPr>
            </a:lvl1pPr>
            <a:lvl2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2pPr>
            <a:lvl3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3pPr>
            <a:lvl4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4pPr>
            <a:lvl5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5pPr>
            <a:lvl6pPr marL="3429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6pPr>
            <a:lvl7pPr marL="6858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7pPr>
            <a:lvl8pPr marL="10287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8pPr>
            <a:lvl9pPr marL="13716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9pPr>
          </a:lstStyle>
          <a:p>
            <a:pPr algn="r"/>
            <a:r>
              <a:rPr lang="en-US" sz="4000" b="1" dirty="0">
                <a:latin typeface="Century Gothic" panose="020B0502020202020204" pitchFamily="34" charset="0"/>
              </a:rPr>
              <a:t>3 Alarm Types</a:t>
            </a:r>
            <a:endParaRPr kumimoji="0" lang="en-US" sz="4000" b="1" dirty="0">
              <a:latin typeface="Century Gothic" panose="020B0502020202020204" pitchFamily="34" charset="0"/>
            </a:endParaRPr>
          </a:p>
        </p:txBody>
      </p:sp>
    </p:spTree>
    <p:extLst>
      <p:ext uri="{BB962C8B-B14F-4D97-AF65-F5344CB8AC3E}">
        <p14:creationId xmlns:p14="http://schemas.microsoft.com/office/powerpoint/2010/main" val="2014688918"/>
      </p:ext>
    </p:extLst>
  </p:cSld>
  <p:clrMapOvr>
    <a:masterClrMapping/>
  </p:clrMapOvr>
  <mc:AlternateContent xmlns:mc="http://schemas.openxmlformats.org/markup-compatibility/2006" xmlns:p14="http://schemas.microsoft.com/office/powerpoint/2010/main">
    <mc:Choice Requires="p14">
      <p:transition p14:dur="400">
        <p:fade/>
      </p:transition>
    </mc:Choice>
    <mc:Fallback xmlns="">
      <p:transition xmlns:p14="http://schemas.microsoft.com/office/powerpoint/2010/main">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8"/>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9"/>
                                            </p:tgtEl>
                                            <p:attrNameLst>
                                              <p:attrName>style.visibility</p:attrName>
                                            </p:attrNameLst>
                                          </p:cBhvr>
                                          <p:to>
                                            <p:strVal val="visible"/>
                                          </p:to>
                                        </p:set>
                                      </p:childTnLst>
                                    </p:cTn>
                                  </p:par>
                                  <p:par>
                                    <p:cTn id="15" presetID="35" presetClass="emph" presetSubtype="0" repeatCount="indefinite" fill="hold" nodeType="withEffect">
                                      <p:stCondLst>
                                        <p:cond delay="0"/>
                                      </p:stCondLst>
                                      <p:endCondLst>
                                        <p:cond evt="onNext" delay="0">
                                          <p:tgtEl>
                                            <p:sldTgt/>
                                          </p:tgtEl>
                                        </p:cond>
                                      </p:endCondLst>
                                      <p:childTnLst>
                                        <p:anim calcmode="discrete" valueType="str">
                                          <p:cBhvr>
                                            <p:cTn id="16" dur="250" fill="hold"/>
                                            <p:tgtEl>
                                              <p:spTgt spid="18"/>
                                            </p:tgtEl>
                                            <p:attrNameLst>
                                              <p:attrName>style.visibility</p:attrName>
                                            </p:attrNameLst>
                                          </p:cBhvr>
                                          <p:tavLst>
                                            <p:tav tm="0">
                                              <p:val>
                                                <p:strVal val="hidden"/>
                                              </p:val>
                                            </p:tav>
                                            <p:tav tm="50000">
                                              <p:val>
                                                <p:strVal val="visible"/>
                                              </p:val>
                                            </p:tav>
                                          </p:tavLst>
                                        </p:anim>
                                      </p:childTnLst>
                                      <p:subTnLst>
                                        <p:set>
                                          <p:cBhvr override="childStyle">
                                            <p:cTn dur="1" fill="hold" display="0" masterRel="nextClick" afterEffect="1"/>
                                            <p:tgtEl>
                                              <p:spTgt spid="18"/>
                                            </p:tgtEl>
                                            <p:attrNameLst>
                                              <p:attrName>style.visibility</p:attrName>
                                            </p:attrNameLst>
                                          </p:cBhvr>
                                          <p:to>
                                            <p:strVal val="hidden"/>
                                          </p:to>
                                        </p:set>
                                      </p:subTnLst>
                                    </p:cTn>
                                  </p:par>
                                  <p:par>
                                    <p:cTn id="17" presetID="35" presetClass="emph" presetSubtype="0" repeatCount="indefinite" fill="hold" nodeType="withEffect">
                                      <p:stCondLst>
                                        <p:cond delay="0"/>
                                      </p:stCondLst>
                                      <p:endCondLst>
                                        <p:cond evt="onNext" delay="0">
                                          <p:tgtEl>
                                            <p:sldTgt/>
                                          </p:tgtEl>
                                        </p:cond>
                                      </p:endCondLst>
                                      <p:childTnLst>
                                        <p:anim calcmode="discrete" valueType="str">
                                          <p:cBhvr>
                                            <p:cTn id="18" dur="250" fill="hold"/>
                                            <p:tgtEl>
                                              <p:spTgt spid="17"/>
                                            </p:tgtEl>
                                            <p:attrNameLst>
                                              <p:attrName>style.visibility</p:attrName>
                                            </p:attrNameLst>
                                          </p:cBhvr>
                                          <p:tavLst>
                                            <p:tav tm="0">
                                              <p:val>
                                                <p:strVal val="hidden"/>
                                              </p:val>
                                            </p:tav>
                                            <p:tav tm="50000">
                                              <p:val>
                                                <p:strVal val="visible"/>
                                              </p:val>
                                            </p:tav>
                                          </p:tavLst>
                                        </p:anim>
                                      </p:childTnLst>
                                      <p:subTnLst>
                                        <p:set>
                                          <p:cBhvr override="childStyle">
                                            <p:cTn dur="1" fill="hold" display="0" masterRel="nextClick" afterEffect="1"/>
                                            <p:tgtEl>
                                              <p:spTgt spid="17"/>
                                            </p:tgtEl>
                                            <p:attrNameLst>
                                              <p:attrName>style.visibility</p:attrName>
                                            </p:attrNameLst>
                                          </p:cBhvr>
                                          <p:to>
                                            <p:strVal val="hidden"/>
                                          </p:to>
                                        </p:set>
                                      </p:subTnLst>
                                    </p:cTn>
                                  </p:par>
                                  <p:par>
                                    <p:cTn id="19" presetID="35" presetClass="emph" presetSubtype="0" repeatCount="indefinite" fill="hold" nodeType="withEffect">
                                      <p:stCondLst>
                                        <p:cond delay="0"/>
                                      </p:stCondLst>
                                      <p:endCondLst>
                                        <p:cond evt="onNext" delay="0">
                                          <p:tgtEl>
                                            <p:sldTgt/>
                                          </p:tgtEl>
                                        </p:cond>
                                      </p:endCondLst>
                                      <p:childTnLst>
                                        <p:anim calcmode="discrete" valueType="str">
                                          <p:cBhvr>
                                            <p:cTn id="20" dur="250" fill="hold"/>
                                            <p:tgtEl>
                                              <p:spTgt spid="19"/>
                                            </p:tgtEl>
                                            <p:attrNameLst>
                                              <p:attrName>style.visibility</p:attrName>
                                            </p:attrNameLst>
                                          </p:cBhvr>
                                          <p:tavLst>
                                            <p:tav tm="0">
                                              <p:val>
                                                <p:strVal val="hidden"/>
                                              </p:val>
                                            </p:tav>
                                            <p:tav tm="50000">
                                              <p:val>
                                                <p:strVal val="visible"/>
                                              </p:val>
                                            </p:tav>
                                          </p:tavLst>
                                        </p:anim>
                                      </p:childTnLst>
                                      <p:subTnLst>
                                        <p:set>
                                          <p:cBhvr override="childStyle">
                                            <p:cTn dur="1" fill="hold" display="0" masterRel="nextClick" afterEffect="1"/>
                                            <p:tgtEl>
                                              <p:spTgt spid="19"/>
                                            </p:tgtEl>
                                            <p:attrNameLst>
                                              <p:attrName>style.visibility</p:attrName>
                                            </p:attrNameLst>
                                          </p:cBhvr>
                                          <p:to>
                                            <p:strVal val="hidden"/>
                                          </p:to>
                                        </p:set>
                                      </p:sub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9">
                                                <p:txEl>
                                                  <p:pRg st="1" end="1"/>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16"/>
                                            </p:tgtEl>
                                            <p:attrNameLst>
                                              <p:attrName>style.visibility</p:attrName>
                                            </p:attrNameLst>
                                          </p:cBhvr>
                                          <p:to>
                                            <p:strVal val="visible"/>
                                          </p:to>
                                        </p:set>
                                      </p:childTnLst>
                                    </p:cTn>
                                  </p:par>
                                  <p:par>
                                    <p:cTn id="29" presetID="35" presetClass="emph" presetSubtype="0" repeatCount="indefinite" fill="hold" nodeType="withEffect">
                                      <p:stCondLst>
                                        <p:cond delay="0"/>
                                      </p:stCondLst>
                                      <p:endCondLst>
                                        <p:cond evt="onNext" delay="0">
                                          <p:tgtEl>
                                            <p:sldTgt/>
                                          </p:tgtEl>
                                        </p:cond>
                                      </p:endCondLst>
                                      <p:childTnLst>
                                        <p:anim calcmode="discrete" valueType="str">
                                          <p:cBhvr>
                                            <p:cTn id="30" dur="500" fill="hold"/>
                                            <p:tgtEl>
                                              <p:spTgt spid="16"/>
                                            </p:tgtEl>
                                            <p:attrNameLst>
                                              <p:attrName>style.visibility</p:attrName>
                                            </p:attrNameLst>
                                          </p:cBhvr>
                                          <p:tavLst>
                                            <p:tav tm="0">
                                              <p:val>
                                                <p:strVal val="hidden"/>
                                              </p:val>
                                            </p:tav>
                                            <p:tav tm="50000">
                                              <p:val>
                                                <p:strVal val="visible"/>
                                              </p:val>
                                            </p:tav>
                                          </p:tavLst>
                                        </p:anim>
                                      </p:childTnLst>
                                      <p:subTnLst>
                                        <p:set>
                                          <p:cBhvr override="childStyle">
                                            <p:cTn dur="1" fill="hold" display="0" masterRel="nextClick" afterEffect="1"/>
                                            <p:tgtEl>
                                              <p:spTgt spid="16"/>
                                            </p:tgtEl>
                                            <p:attrNameLst>
                                              <p:attrName>style.visibility</p:attrName>
                                            </p:attrNameLst>
                                          </p:cBhvr>
                                          <p:to>
                                            <p:strVal val="hidden"/>
                                          </p:to>
                                        </p:set>
                                      </p:sub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9">
                                                <p:txEl>
                                                  <p:pRg st="2" end="2"/>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0" presetClass="path" presetSubtype="0" repeatCount="2000" accel="50000" fill="hold" nodeType="clickEffect" p14:presetBounceEnd="50000">
                                      <p:stCondLst>
                                        <p:cond delay="250"/>
                                      </p:stCondLst>
                                      <p:childTnLst>
                                        <p:animMotion origin="layout" path="M 0.00538 -0.00787 L 0.00538 -0.00787 C 0.00972 -0.00741 0.01389 -0.00602 0.0184 -0.00602 C 0.01979 -0.00602 0.01406 -0.00579 0.01406 -0.00787 C 0.01406 -0.00995 0.01684 -0.00926 0.0184 -0.00995 L 0.02413 -0.00787 C 0.02066 -0.00648 0.01597 -0.00393 0.0125 -0.00393 C 0.01059 -0.00393 0.00868 -0.00532 0.00677 -0.00602 C 0.0092 -0.00671 0.01232 -0.00555 0.01406 -0.00787 C 0.0151 -0.00949 0.0085 -0.00833 0.00972 -0.00995 C 0.0118 -0.01273 0.01545 -0.0125 0.0184 -0.01366 L 0.01406 -0.0118 C 0.0184 -0.01111 0.02291 -0.0118 0.02708 -0.00995 C 0.02847 -0.00926 0.02413 -0.0081 0.02274 -0.00787 C 0.02031 -0.00764 0.01788 -0.00787 0.01545 -0.00787 " pathEditMode="relative" ptsTypes="AAAAAAAAAAAAAAA" p14:bounceEnd="50000">
                                          <p:cBhvr>
                                            <p:cTn id="38" dur="500" fill="hold"/>
                                            <p:tgtEl>
                                              <p:spTgt spid="20"/>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8"/>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9"/>
                                            </p:tgtEl>
                                            <p:attrNameLst>
                                              <p:attrName>style.visibility</p:attrName>
                                            </p:attrNameLst>
                                          </p:cBhvr>
                                          <p:to>
                                            <p:strVal val="visible"/>
                                          </p:to>
                                        </p:set>
                                      </p:childTnLst>
                                    </p:cTn>
                                  </p:par>
                                  <p:par>
                                    <p:cTn id="15" presetID="35" presetClass="emph" presetSubtype="0" repeatCount="indefinite" fill="hold" nodeType="withEffect">
                                      <p:stCondLst>
                                        <p:cond delay="0"/>
                                      </p:stCondLst>
                                      <p:endCondLst>
                                        <p:cond evt="onNext" delay="0">
                                          <p:tgtEl>
                                            <p:sldTgt/>
                                          </p:tgtEl>
                                        </p:cond>
                                      </p:endCondLst>
                                      <p:childTnLst>
                                        <p:anim calcmode="discrete" valueType="str">
                                          <p:cBhvr>
                                            <p:cTn id="16" dur="250" fill="hold"/>
                                            <p:tgtEl>
                                              <p:spTgt spid="18"/>
                                            </p:tgtEl>
                                            <p:attrNameLst>
                                              <p:attrName>style.visibility</p:attrName>
                                            </p:attrNameLst>
                                          </p:cBhvr>
                                          <p:tavLst>
                                            <p:tav tm="0">
                                              <p:val>
                                                <p:strVal val="hidden"/>
                                              </p:val>
                                            </p:tav>
                                            <p:tav tm="50000">
                                              <p:val>
                                                <p:strVal val="visible"/>
                                              </p:val>
                                            </p:tav>
                                          </p:tavLst>
                                        </p:anim>
                                      </p:childTnLst>
                                      <p:subTnLst>
                                        <p:set>
                                          <p:cBhvr override="childStyle">
                                            <p:cTn dur="1" fill="hold" display="0" masterRel="nextClick" afterEffect="1"/>
                                            <p:tgtEl>
                                              <p:spTgt spid="18"/>
                                            </p:tgtEl>
                                            <p:attrNameLst>
                                              <p:attrName>style.visibility</p:attrName>
                                            </p:attrNameLst>
                                          </p:cBhvr>
                                          <p:to>
                                            <p:strVal val="hidden"/>
                                          </p:to>
                                        </p:set>
                                      </p:subTnLst>
                                    </p:cTn>
                                  </p:par>
                                  <p:par>
                                    <p:cTn id="17" presetID="35" presetClass="emph" presetSubtype="0" repeatCount="indefinite" fill="hold" nodeType="withEffect">
                                      <p:stCondLst>
                                        <p:cond delay="0"/>
                                      </p:stCondLst>
                                      <p:endCondLst>
                                        <p:cond evt="onNext" delay="0">
                                          <p:tgtEl>
                                            <p:sldTgt/>
                                          </p:tgtEl>
                                        </p:cond>
                                      </p:endCondLst>
                                      <p:childTnLst>
                                        <p:anim calcmode="discrete" valueType="str">
                                          <p:cBhvr>
                                            <p:cTn id="18" dur="250" fill="hold"/>
                                            <p:tgtEl>
                                              <p:spTgt spid="17"/>
                                            </p:tgtEl>
                                            <p:attrNameLst>
                                              <p:attrName>style.visibility</p:attrName>
                                            </p:attrNameLst>
                                          </p:cBhvr>
                                          <p:tavLst>
                                            <p:tav tm="0">
                                              <p:val>
                                                <p:strVal val="hidden"/>
                                              </p:val>
                                            </p:tav>
                                            <p:tav tm="50000">
                                              <p:val>
                                                <p:strVal val="visible"/>
                                              </p:val>
                                            </p:tav>
                                          </p:tavLst>
                                        </p:anim>
                                      </p:childTnLst>
                                      <p:subTnLst>
                                        <p:set>
                                          <p:cBhvr override="childStyle">
                                            <p:cTn dur="1" fill="hold" display="0" masterRel="nextClick" afterEffect="1"/>
                                            <p:tgtEl>
                                              <p:spTgt spid="17"/>
                                            </p:tgtEl>
                                            <p:attrNameLst>
                                              <p:attrName>style.visibility</p:attrName>
                                            </p:attrNameLst>
                                          </p:cBhvr>
                                          <p:to>
                                            <p:strVal val="hidden"/>
                                          </p:to>
                                        </p:set>
                                      </p:subTnLst>
                                    </p:cTn>
                                  </p:par>
                                  <p:par>
                                    <p:cTn id="19" presetID="35" presetClass="emph" presetSubtype="0" repeatCount="indefinite" fill="hold" nodeType="withEffect">
                                      <p:stCondLst>
                                        <p:cond delay="0"/>
                                      </p:stCondLst>
                                      <p:endCondLst>
                                        <p:cond evt="onNext" delay="0">
                                          <p:tgtEl>
                                            <p:sldTgt/>
                                          </p:tgtEl>
                                        </p:cond>
                                      </p:endCondLst>
                                      <p:childTnLst>
                                        <p:anim calcmode="discrete" valueType="str">
                                          <p:cBhvr>
                                            <p:cTn id="20" dur="250" fill="hold"/>
                                            <p:tgtEl>
                                              <p:spTgt spid="19"/>
                                            </p:tgtEl>
                                            <p:attrNameLst>
                                              <p:attrName>style.visibility</p:attrName>
                                            </p:attrNameLst>
                                          </p:cBhvr>
                                          <p:tavLst>
                                            <p:tav tm="0">
                                              <p:val>
                                                <p:strVal val="hidden"/>
                                              </p:val>
                                            </p:tav>
                                            <p:tav tm="50000">
                                              <p:val>
                                                <p:strVal val="visible"/>
                                              </p:val>
                                            </p:tav>
                                          </p:tavLst>
                                        </p:anim>
                                      </p:childTnLst>
                                      <p:subTnLst>
                                        <p:set>
                                          <p:cBhvr override="childStyle">
                                            <p:cTn dur="1" fill="hold" display="0" masterRel="nextClick" afterEffect="1"/>
                                            <p:tgtEl>
                                              <p:spTgt spid="19"/>
                                            </p:tgtEl>
                                            <p:attrNameLst>
                                              <p:attrName>style.visibility</p:attrName>
                                            </p:attrNameLst>
                                          </p:cBhvr>
                                          <p:to>
                                            <p:strVal val="hidden"/>
                                          </p:to>
                                        </p:set>
                                      </p:sub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9">
                                                <p:txEl>
                                                  <p:pRg st="1" end="1"/>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16"/>
                                            </p:tgtEl>
                                            <p:attrNameLst>
                                              <p:attrName>style.visibility</p:attrName>
                                            </p:attrNameLst>
                                          </p:cBhvr>
                                          <p:to>
                                            <p:strVal val="visible"/>
                                          </p:to>
                                        </p:set>
                                      </p:childTnLst>
                                    </p:cTn>
                                  </p:par>
                                  <p:par>
                                    <p:cTn id="29" presetID="35" presetClass="emph" presetSubtype="0" repeatCount="indefinite" fill="hold" nodeType="withEffect">
                                      <p:stCondLst>
                                        <p:cond delay="0"/>
                                      </p:stCondLst>
                                      <p:endCondLst>
                                        <p:cond evt="onNext" delay="0">
                                          <p:tgtEl>
                                            <p:sldTgt/>
                                          </p:tgtEl>
                                        </p:cond>
                                      </p:endCondLst>
                                      <p:childTnLst>
                                        <p:anim calcmode="discrete" valueType="str">
                                          <p:cBhvr>
                                            <p:cTn id="30" dur="500" fill="hold"/>
                                            <p:tgtEl>
                                              <p:spTgt spid="16"/>
                                            </p:tgtEl>
                                            <p:attrNameLst>
                                              <p:attrName>style.visibility</p:attrName>
                                            </p:attrNameLst>
                                          </p:cBhvr>
                                          <p:tavLst>
                                            <p:tav tm="0">
                                              <p:val>
                                                <p:strVal val="hidden"/>
                                              </p:val>
                                            </p:tav>
                                            <p:tav tm="50000">
                                              <p:val>
                                                <p:strVal val="visible"/>
                                              </p:val>
                                            </p:tav>
                                          </p:tavLst>
                                        </p:anim>
                                      </p:childTnLst>
                                      <p:subTnLst>
                                        <p:set>
                                          <p:cBhvr override="childStyle">
                                            <p:cTn dur="1" fill="hold" display="0" masterRel="nextClick" afterEffect="1"/>
                                            <p:tgtEl>
                                              <p:spTgt spid="16"/>
                                            </p:tgtEl>
                                            <p:attrNameLst>
                                              <p:attrName>style.visibility</p:attrName>
                                            </p:attrNameLst>
                                          </p:cBhvr>
                                          <p:to>
                                            <p:strVal val="hidden"/>
                                          </p:to>
                                        </p:set>
                                      </p:sub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9">
                                                <p:txEl>
                                                  <p:pRg st="2" end="2"/>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0" presetClass="path" presetSubtype="0" repeatCount="2000" accel="50000" fill="hold" nodeType="clickEffect">
                                      <p:stCondLst>
                                        <p:cond delay="250"/>
                                      </p:stCondLst>
                                      <p:childTnLst>
                                        <p:animMotion origin="layout" path="M 0.00538 -0.00787 L 0.00538 -0.00787 C 0.00972 -0.00741 0.01389 -0.00602 0.0184 -0.00602 C 0.01979 -0.00602 0.01406 -0.00579 0.01406 -0.00787 C 0.01406 -0.00995 0.01684 -0.00926 0.0184 -0.00995 L 0.02413 -0.00787 C 0.02066 -0.00648 0.01597 -0.00393 0.0125 -0.00393 C 0.01059 -0.00393 0.00868 -0.00532 0.00677 -0.00602 C 0.0092 -0.00671 0.01232 -0.00555 0.01406 -0.00787 C 0.0151 -0.00949 0.0085 -0.00833 0.00972 -0.00995 C 0.0118 -0.01273 0.01545 -0.0125 0.0184 -0.01366 L 0.01406 -0.0118 C 0.0184 -0.01111 0.02291 -0.0118 0.02708 -0.00995 C 0.02847 -0.00926 0.02413 -0.0081 0.02274 -0.00787 C 0.02031 -0.00764 0.01788 -0.00787 0.01545 -0.00787 " pathEditMode="relative" ptsTypes="AAAAAAAAAAAAAAA">
                                          <p:cBhvr>
                                            <p:cTn id="38" dur="500" fill="hold"/>
                                            <p:tgtEl>
                                              <p:spTgt spid="20"/>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A0BA01A6-59D8-204A-94B8-5D7FD12238C8}"/>
              </a:ext>
            </a:extLst>
          </p:cNvPr>
          <p:cNvSpPr txBox="1"/>
          <p:nvPr/>
        </p:nvSpPr>
        <p:spPr>
          <a:xfrm>
            <a:off x="132581" y="1486272"/>
            <a:ext cx="6803362" cy="1200329"/>
          </a:xfrm>
          <a:prstGeom prst="rect">
            <a:avLst/>
          </a:prstGeom>
          <a:noFill/>
        </p:spPr>
        <p:txBody>
          <a:bodyPr wrap="square" rtlCol="0">
            <a:spAutoFit/>
          </a:bodyPr>
          <a:lstStyle/>
          <a:p>
            <a:r>
              <a:rPr lang="en-US" sz="2400" dirty="0"/>
              <a:t>Three adjustable alarm points let you customize your instrument to fit your needs.</a:t>
            </a:r>
          </a:p>
          <a:p>
            <a:endParaRPr lang="en-US" sz="2400" dirty="0"/>
          </a:p>
        </p:txBody>
      </p:sp>
      <p:sp>
        <p:nvSpPr>
          <p:cNvPr id="3" name="TextBox 2">
            <a:extLst>
              <a:ext uri="{FF2B5EF4-FFF2-40B4-BE49-F238E27FC236}">
                <a16:creationId xmlns:a16="http://schemas.microsoft.com/office/drawing/2014/main" id="{533F321F-5A42-704C-9B67-5E0EABB76E97}"/>
              </a:ext>
            </a:extLst>
          </p:cNvPr>
          <p:cNvSpPr txBox="1"/>
          <p:nvPr/>
        </p:nvSpPr>
        <p:spPr>
          <a:xfrm>
            <a:off x="4731587" y="5563890"/>
            <a:ext cx="4408713" cy="1107996"/>
          </a:xfrm>
          <a:prstGeom prst="rect">
            <a:avLst/>
          </a:prstGeom>
          <a:noFill/>
        </p:spPr>
        <p:txBody>
          <a:bodyPr wrap="square" rtlCol="0">
            <a:spAutoFit/>
          </a:bodyPr>
          <a:lstStyle/>
          <a:p>
            <a:r>
              <a:rPr lang="en-US" sz="2400" dirty="0"/>
              <a:t>Revert back to standard factory settings any time.</a:t>
            </a:r>
          </a:p>
          <a:p>
            <a:endParaRPr lang="en-US" dirty="0"/>
          </a:p>
        </p:txBody>
      </p:sp>
      <p:pic>
        <p:nvPicPr>
          <p:cNvPr id="4" name="Picture 3">
            <a:extLst>
              <a:ext uri="{FF2B5EF4-FFF2-40B4-BE49-F238E27FC236}">
                <a16:creationId xmlns:a16="http://schemas.microsoft.com/office/drawing/2014/main" id="{E3162B48-AB5E-414B-849D-DC15C8F14205}"/>
              </a:ext>
            </a:extLst>
          </p:cNvPr>
          <p:cNvPicPr>
            <a:picLocks noChangeAspect="1"/>
          </p:cNvPicPr>
          <p:nvPr/>
        </p:nvPicPr>
        <p:blipFill>
          <a:blip r:embed="rId2"/>
          <a:stretch>
            <a:fillRect/>
          </a:stretch>
        </p:blipFill>
        <p:spPr>
          <a:xfrm>
            <a:off x="120511" y="2916085"/>
            <a:ext cx="8890907" cy="2115683"/>
          </a:xfrm>
          <a:prstGeom prst="rect">
            <a:avLst/>
          </a:prstGeom>
        </p:spPr>
      </p:pic>
      <p:sp>
        <p:nvSpPr>
          <p:cNvPr id="7" name="Title 1">
            <a:extLst>
              <a:ext uri="{FF2B5EF4-FFF2-40B4-BE49-F238E27FC236}">
                <a16:creationId xmlns:a16="http://schemas.microsoft.com/office/drawing/2014/main" id="{7A60BFC8-7C14-4149-BE6F-42DD3A29F09E}"/>
              </a:ext>
            </a:extLst>
          </p:cNvPr>
          <p:cNvSpPr txBox="1">
            <a:spLocks/>
          </p:cNvSpPr>
          <p:nvPr/>
        </p:nvSpPr>
        <p:spPr bwMode="auto">
          <a:xfrm>
            <a:off x="50824" y="144055"/>
            <a:ext cx="9011100" cy="68649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ctr" anchorCtr="0" compatLnSpc="1">
            <a:prstTxWarp prst="textNoShape">
              <a:avLst/>
            </a:prstTxWarp>
          </a:bodyPr>
          <a:lstStyle>
            <a:lvl1pPr algn="ctr" defTabSz="342900" rtl="0" eaLnBrk="1" fontAlgn="base" hangingPunct="1">
              <a:spcBef>
                <a:spcPct val="0"/>
              </a:spcBef>
              <a:spcAft>
                <a:spcPct val="0"/>
              </a:spcAft>
              <a:defRPr sz="3300" kern="1200">
                <a:solidFill>
                  <a:schemeClr val="tx1"/>
                </a:solidFill>
                <a:latin typeface="+mj-lt"/>
                <a:ea typeface="ＭＳ Ｐゴシック" charset="0"/>
                <a:cs typeface="ＭＳ Ｐゴシック" charset="0"/>
              </a:defRPr>
            </a:lvl1pPr>
            <a:lvl2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2pPr>
            <a:lvl3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3pPr>
            <a:lvl4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4pPr>
            <a:lvl5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5pPr>
            <a:lvl6pPr marL="3429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6pPr>
            <a:lvl7pPr marL="6858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7pPr>
            <a:lvl8pPr marL="10287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8pPr>
            <a:lvl9pPr marL="13716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9pPr>
          </a:lstStyle>
          <a:p>
            <a:pPr algn="r"/>
            <a:r>
              <a:rPr lang="en-US" sz="4000" b="1" dirty="0">
                <a:latin typeface="Century Gothic" panose="020B0502020202020204" pitchFamily="34" charset="0"/>
              </a:rPr>
              <a:t>3 Adjustable Alarm Levels</a:t>
            </a:r>
            <a:endParaRPr kumimoji="0" lang="en-US" sz="4000" b="1" dirty="0">
              <a:latin typeface="Century Gothic" panose="020B0502020202020204" pitchFamily="34" charset="0"/>
            </a:endParaRPr>
          </a:p>
        </p:txBody>
      </p:sp>
    </p:spTree>
    <p:extLst>
      <p:ext uri="{BB962C8B-B14F-4D97-AF65-F5344CB8AC3E}">
        <p14:creationId xmlns:p14="http://schemas.microsoft.com/office/powerpoint/2010/main" val="2760428620"/>
      </p:ext>
    </p:extLst>
  </p:cSld>
  <p:clrMapOvr>
    <a:masterClrMapping/>
  </p:clrMapOvr>
  <mc:AlternateContent xmlns:mc="http://schemas.openxmlformats.org/markup-compatibility/2006" xmlns:p14="http://schemas.microsoft.com/office/powerpoint/2010/main">
    <mc:Choice Requires="p14">
      <p:transition p14:dur="400">
        <p:fade/>
      </p:transition>
    </mc:Choice>
    <mc:Fallback xmlns="">
      <p:transition xmlns:p14="http://schemas.microsoft.com/office/powerpoint/2010/main">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a:extLst>
              <a:ext uri="{FF2B5EF4-FFF2-40B4-BE49-F238E27FC236}">
                <a16:creationId xmlns:a16="http://schemas.microsoft.com/office/drawing/2014/main" id="{E82F9C4A-72E8-9942-B2F8-2D6B03671D9C}"/>
              </a:ext>
            </a:extLst>
          </p:cNvPr>
          <p:cNvPicPr>
            <a:picLocks noGrp="1" noChangeAspect="1"/>
          </p:cNvPicPr>
          <p:nvPr>
            <p:ph idx="1"/>
          </p:nvPr>
        </p:nvPicPr>
        <p:blipFill>
          <a:blip r:embed="rId2"/>
          <a:stretch>
            <a:fillRect/>
          </a:stretch>
        </p:blipFill>
        <p:spPr>
          <a:xfrm>
            <a:off x="3276599" y="1971675"/>
            <a:ext cx="2590800" cy="2914650"/>
          </a:xfrm>
        </p:spPr>
      </p:pic>
      <p:sp>
        <p:nvSpPr>
          <p:cNvPr id="6" name="TextBox 5">
            <a:extLst>
              <a:ext uri="{FF2B5EF4-FFF2-40B4-BE49-F238E27FC236}">
                <a16:creationId xmlns:a16="http://schemas.microsoft.com/office/drawing/2014/main" id="{526C2792-4513-E340-924E-7C94B5485404}"/>
              </a:ext>
            </a:extLst>
          </p:cNvPr>
          <p:cNvSpPr txBox="1"/>
          <p:nvPr/>
        </p:nvSpPr>
        <p:spPr>
          <a:xfrm>
            <a:off x="6517816" y="1961360"/>
            <a:ext cx="2207656" cy="300082"/>
          </a:xfrm>
          <a:prstGeom prst="rect">
            <a:avLst/>
          </a:prstGeom>
          <a:noFill/>
        </p:spPr>
        <p:txBody>
          <a:bodyPr wrap="none" rtlCol="0">
            <a:spAutoFit/>
          </a:bodyPr>
          <a:lstStyle/>
          <a:p>
            <a:r>
              <a:rPr lang="en-US" sz="1350" dirty="0"/>
              <a:t>2 Glove -friendly Buttons</a:t>
            </a:r>
          </a:p>
        </p:txBody>
      </p:sp>
      <p:cxnSp>
        <p:nvCxnSpPr>
          <p:cNvPr id="17" name="Straight Arrow Connector 16">
            <a:extLst>
              <a:ext uri="{FF2B5EF4-FFF2-40B4-BE49-F238E27FC236}">
                <a16:creationId xmlns:a16="http://schemas.microsoft.com/office/drawing/2014/main" id="{CDC7D011-6273-D948-B5A1-B540E8FBA378}"/>
              </a:ext>
            </a:extLst>
          </p:cNvPr>
          <p:cNvCxnSpPr/>
          <p:nvPr/>
        </p:nvCxnSpPr>
        <p:spPr>
          <a:xfrm flipH="1">
            <a:off x="4102556" y="2261442"/>
            <a:ext cx="2415260" cy="1136660"/>
          </a:xfrm>
          <a:prstGeom prst="straightConnector1">
            <a:avLst/>
          </a:prstGeom>
          <a:ln w="31750">
            <a:tailEnd type="triangle" w="lg" len="med"/>
          </a:ln>
        </p:spPr>
        <p:style>
          <a:lnRef idx="3">
            <a:schemeClr val="dk1"/>
          </a:lnRef>
          <a:fillRef idx="0">
            <a:schemeClr val="dk1"/>
          </a:fillRef>
          <a:effectRef idx="2">
            <a:schemeClr val="dk1"/>
          </a:effectRef>
          <a:fontRef idx="minor">
            <a:schemeClr val="tx1"/>
          </a:fontRef>
        </p:style>
      </p:cxnSp>
      <p:cxnSp>
        <p:nvCxnSpPr>
          <p:cNvPr id="19" name="Straight Arrow Connector 18">
            <a:extLst>
              <a:ext uri="{FF2B5EF4-FFF2-40B4-BE49-F238E27FC236}">
                <a16:creationId xmlns:a16="http://schemas.microsoft.com/office/drawing/2014/main" id="{5474CBAC-6A3E-9745-AFC7-405DBFD8271E}"/>
              </a:ext>
            </a:extLst>
          </p:cNvPr>
          <p:cNvCxnSpPr/>
          <p:nvPr/>
        </p:nvCxnSpPr>
        <p:spPr>
          <a:xfrm flipH="1">
            <a:off x="5216981" y="2261442"/>
            <a:ext cx="1300835" cy="1050935"/>
          </a:xfrm>
          <a:prstGeom prst="straightConnector1">
            <a:avLst/>
          </a:prstGeom>
          <a:ln w="31750">
            <a:solidFill>
              <a:schemeClr val="dk1"/>
            </a:solidFill>
            <a:tailEnd type="triangle" w="lg" len="med"/>
          </a:ln>
        </p:spPr>
        <p:style>
          <a:lnRef idx="3">
            <a:schemeClr val="dk1"/>
          </a:lnRef>
          <a:fillRef idx="0">
            <a:schemeClr val="dk1"/>
          </a:fillRef>
          <a:effectRef idx="2">
            <a:schemeClr val="dk1"/>
          </a:effectRef>
          <a:fontRef idx="minor">
            <a:schemeClr val="tx1"/>
          </a:fontRef>
        </p:style>
      </p:cxnSp>
      <p:sp>
        <p:nvSpPr>
          <p:cNvPr id="7" name="TextBox 6">
            <a:extLst>
              <a:ext uri="{FF2B5EF4-FFF2-40B4-BE49-F238E27FC236}">
                <a16:creationId xmlns:a16="http://schemas.microsoft.com/office/drawing/2014/main" id="{8ABCBFAC-7D87-5A44-97A2-8340484EE820}"/>
              </a:ext>
            </a:extLst>
          </p:cNvPr>
          <p:cNvSpPr txBox="1"/>
          <p:nvPr/>
        </p:nvSpPr>
        <p:spPr>
          <a:xfrm>
            <a:off x="3477628" y="5186407"/>
            <a:ext cx="2188742" cy="523220"/>
          </a:xfrm>
          <a:prstGeom prst="rect">
            <a:avLst/>
          </a:prstGeom>
          <a:noFill/>
        </p:spPr>
        <p:txBody>
          <a:bodyPr wrap="square" rtlCol="0">
            <a:spAutoFit/>
          </a:bodyPr>
          <a:lstStyle/>
          <a:p>
            <a:r>
              <a:rPr lang="en-US" sz="2800" dirty="0"/>
              <a:t>Easy to use!</a:t>
            </a:r>
          </a:p>
        </p:txBody>
      </p:sp>
      <p:sp>
        <p:nvSpPr>
          <p:cNvPr id="12" name="Title 1">
            <a:extLst>
              <a:ext uri="{FF2B5EF4-FFF2-40B4-BE49-F238E27FC236}">
                <a16:creationId xmlns:a16="http://schemas.microsoft.com/office/drawing/2014/main" id="{3C07A6CF-76B5-8B48-8BDC-8EE6EACF4679}"/>
              </a:ext>
            </a:extLst>
          </p:cNvPr>
          <p:cNvSpPr txBox="1">
            <a:spLocks/>
          </p:cNvSpPr>
          <p:nvPr/>
        </p:nvSpPr>
        <p:spPr bwMode="auto">
          <a:xfrm>
            <a:off x="50824" y="144055"/>
            <a:ext cx="9011100" cy="68649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ctr" anchorCtr="0" compatLnSpc="1">
            <a:prstTxWarp prst="textNoShape">
              <a:avLst/>
            </a:prstTxWarp>
          </a:bodyPr>
          <a:lstStyle>
            <a:lvl1pPr algn="ctr" defTabSz="342900" rtl="0" eaLnBrk="1" fontAlgn="base" hangingPunct="1">
              <a:spcBef>
                <a:spcPct val="0"/>
              </a:spcBef>
              <a:spcAft>
                <a:spcPct val="0"/>
              </a:spcAft>
              <a:defRPr sz="3300" kern="1200">
                <a:solidFill>
                  <a:schemeClr val="tx1"/>
                </a:solidFill>
                <a:latin typeface="+mj-lt"/>
                <a:ea typeface="ＭＳ Ｐゴシック" charset="0"/>
                <a:cs typeface="ＭＳ Ｐゴシック" charset="0"/>
              </a:defRPr>
            </a:lvl1pPr>
            <a:lvl2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2pPr>
            <a:lvl3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3pPr>
            <a:lvl4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4pPr>
            <a:lvl5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5pPr>
            <a:lvl6pPr marL="3429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6pPr>
            <a:lvl7pPr marL="6858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7pPr>
            <a:lvl8pPr marL="10287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8pPr>
            <a:lvl9pPr marL="13716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9pPr>
          </a:lstStyle>
          <a:p>
            <a:pPr algn="r"/>
            <a:r>
              <a:rPr lang="en-US" sz="4000" b="1" dirty="0">
                <a:latin typeface="Century Gothic" panose="020B0502020202020204" pitchFamily="34" charset="0"/>
              </a:rPr>
              <a:t>2 Button Operation</a:t>
            </a:r>
            <a:endParaRPr kumimoji="0" lang="en-US" sz="4000" b="1" dirty="0">
              <a:latin typeface="Century Gothic" panose="020B0502020202020204" pitchFamily="34" charset="0"/>
            </a:endParaRPr>
          </a:p>
        </p:txBody>
      </p:sp>
    </p:spTree>
    <p:extLst>
      <p:ext uri="{BB962C8B-B14F-4D97-AF65-F5344CB8AC3E}">
        <p14:creationId xmlns:p14="http://schemas.microsoft.com/office/powerpoint/2010/main" val="1704669029"/>
      </p:ext>
    </p:extLst>
  </p:cSld>
  <p:clrMapOvr>
    <a:masterClrMapping/>
  </p:clrMapOvr>
  <mc:AlternateContent xmlns:mc="http://schemas.openxmlformats.org/markup-compatibility/2006" xmlns:p14="http://schemas.microsoft.com/office/powerpoint/2010/main">
    <mc:Choice Requires="p14">
      <p:transition p14:dur="400">
        <p:fade/>
      </p:transition>
    </mc:Choice>
    <mc:Fallback xmlns="">
      <p:transition xmlns:p14="http://schemas.microsoft.com/office/powerpoint/2010/mai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7"/>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正方形/長方形 5">
            <a:extLst>
              <a:ext uri="{FF2B5EF4-FFF2-40B4-BE49-F238E27FC236}">
                <a16:creationId xmlns:a16="http://schemas.microsoft.com/office/drawing/2014/main" id="{6521D22F-5720-2F4E-A2B7-CEB304A6092F}"/>
              </a:ext>
            </a:extLst>
          </p:cNvPr>
          <p:cNvSpPr/>
          <p:nvPr/>
        </p:nvSpPr>
        <p:spPr>
          <a:xfrm>
            <a:off x="7775575" y="6538913"/>
            <a:ext cx="1368425" cy="28733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ja-JP" altLang="en-US">
              <a:solidFill>
                <a:srgbClr val="FFFFFF"/>
              </a:solidFill>
              <a:latin typeface="Arial" charset="0"/>
              <a:ea typeface="ＭＳ Ｐゴシック" charset="0"/>
              <a:cs typeface="ＭＳ Ｐゴシック" charset="0"/>
            </a:endParaRPr>
          </a:p>
        </p:txBody>
      </p:sp>
      <p:sp>
        <p:nvSpPr>
          <p:cNvPr id="6" name="Title 2">
            <a:extLst>
              <a:ext uri="{FF2B5EF4-FFF2-40B4-BE49-F238E27FC236}">
                <a16:creationId xmlns:a16="http://schemas.microsoft.com/office/drawing/2014/main" id="{8D228189-33B6-5B48-8A44-794E92C40244}"/>
              </a:ext>
            </a:extLst>
          </p:cNvPr>
          <p:cNvSpPr>
            <a:spLocks noGrp="1"/>
          </p:cNvSpPr>
          <p:nvPr>
            <p:ph type="title"/>
          </p:nvPr>
        </p:nvSpPr>
        <p:spPr>
          <a:xfrm>
            <a:off x="50823" y="46150"/>
            <a:ext cx="9042354" cy="676275"/>
          </a:xfrm>
        </p:spPr>
        <p:txBody>
          <a:bodyPr>
            <a:noAutofit/>
          </a:bodyPr>
          <a:lstStyle/>
          <a:p>
            <a:pPr algn="r">
              <a:defRPr/>
            </a:pPr>
            <a:r>
              <a:rPr lang="en-US" altLang="ja-JP" sz="4000" b="1" kern="0" dirty="0">
                <a:ea typeface="ＭＳ Ｐゴシック" pitchFamily="50" charset="-128"/>
              </a:rPr>
              <a:t>2 Models</a:t>
            </a:r>
            <a:r>
              <a:rPr lang="en-US" sz="4000" b="1" dirty="0"/>
              <a:t>—</a:t>
            </a:r>
            <a:r>
              <a:rPr lang="en-US" altLang="ja-JP" sz="4000" b="1" kern="0" dirty="0">
                <a:ea typeface="ＭＳ Ｐゴシック" pitchFamily="50" charset="-128"/>
              </a:rPr>
              <a:t>Depending on Need</a:t>
            </a:r>
            <a:endParaRPr lang="en-US" sz="4000" b="1" dirty="0"/>
          </a:p>
        </p:txBody>
      </p:sp>
      <p:sp>
        <p:nvSpPr>
          <p:cNvPr id="7" name="正方形/長方形 7">
            <a:extLst>
              <a:ext uri="{FF2B5EF4-FFF2-40B4-BE49-F238E27FC236}">
                <a16:creationId xmlns:a16="http://schemas.microsoft.com/office/drawing/2014/main" id="{589C11BF-961D-2746-8664-F8B3D4EA7ED8}"/>
              </a:ext>
            </a:extLst>
          </p:cNvPr>
          <p:cNvSpPr/>
          <p:nvPr/>
        </p:nvSpPr>
        <p:spPr>
          <a:xfrm>
            <a:off x="857250" y="1144206"/>
            <a:ext cx="3610801" cy="64807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altLang="ja-JP" sz="2400" dirty="0">
                <a:solidFill>
                  <a:schemeClr val="tx1"/>
                </a:solidFill>
                <a:latin typeface="Arial" charset="0"/>
                <a:ea typeface="メイリオ" charset="0"/>
                <a:cs typeface="Arial" charset="0"/>
              </a:rPr>
              <a:t>Compliance 4-gas model</a:t>
            </a:r>
            <a:endParaRPr lang="ja-JP" altLang="en-US" sz="2400" dirty="0">
              <a:solidFill>
                <a:schemeClr val="tx1"/>
              </a:solidFill>
              <a:latin typeface="Arial" charset="0"/>
              <a:ea typeface="メイリオ" charset="0"/>
              <a:cs typeface="Arial" charset="0"/>
            </a:endParaRPr>
          </a:p>
        </p:txBody>
      </p:sp>
      <p:sp>
        <p:nvSpPr>
          <p:cNvPr id="8" name="正方形/長方形 8">
            <a:extLst>
              <a:ext uri="{FF2B5EF4-FFF2-40B4-BE49-F238E27FC236}">
                <a16:creationId xmlns:a16="http://schemas.microsoft.com/office/drawing/2014/main" id="{DEE4E3F2-27CC-904F-92B9-B67337BEDBE8}"/>
              </a:ext>
            </a:extLst>
          </p:cNvPr>
          <p:cNvSpPr/>
          <p:nvPr/>
        </p:nvSpPr>
        <p:spPr>
          <a:xfrm>
            <a:off x="2068345" y="4233560"/>
            <a:ext cx="1278409" cy="50405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altLang="ja-JP" sz="2800" b="1" i="1" dirty="0">
                <a:solidFill>
                  <a:schemeClr val="tx1"/>
                </a:solidFill>
                <a:latin typeface="Century Gothic" panose="020B0502020202020204" pitchFamily="34" charset="0"/>
                <a:ea typeface="メイリオ" charset="0"/>
                <a:cs typeface="Arial" charset="0"/>
              </a:rPr>
              <a:t>GX-3R</a:t>
            </a:r>
            <a:endParaRPr lang="ja-JP" altLang="en-US" sz="2800" b="1" i="1" dirty="0">
              <a:solidFill>
                <a:schemeClr val="tx1"/>
              </a:solidFill>
              <a:latin typeface="Century Gothic" panose="020B0502020202020204" pitchFamily="34" charset="0"/>
              <a:ea typeface="メイリオ" charset="0"/>
              <a:cs typeface="Arial" charset="0"/>
            </a:endParaRPr>
          </a:p>
        </p:txBody>
      </p:sp>
      <p:pic>
        <p:nvPicPr>
          <p:cNvPr id="9" name="Picture 8">
            <a:extLst>
              <a:ext uri="{FF2B5EF4-FFF2-40B4-BE49-F238E27FC236}">
                <a16:creationId xmlns:a16="http://schemas.microsoft.com/office/drawing/2014/main" id="{0FC753BE-EF6F-EF4D-A685-6745D533C6A1}"/>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1646124" y="1792278"/>
            <a:ext cx="2122854" cy="2441282"/>
          </a:xfrm>
          <a:prstGeom prst="rect">
            <a:avLst/>
          </a:prstGeom>
        </p:spPr>
      </p:pic>
      <p:sp>
        <p:nvSpPr>
          <p:cNvPr id="10" name="TextBox 9">
            <a:extLst>
              <a:ext uri="{FF2B5EF4-FFF2-40B4-BE49-F238E27FC236}">
                <a16:creationId xmlns:a16="http://schemas.microsoft.com/office/drawing/2014/main" id="{5BB82463-3D51-434F-8611-ED2899110127}"/>
              </a:ext>
            </a:extLst>
          </p:cNvPr>
          <p:cNvSpPr txBox="1"/>
          <p:nvPr/>
        </p:nvSpPr>
        <p:spPr>
          <a:xfrm>
            <a:off x="132004" y="5065723"/>
            <a:ext cx="3892990" cy="1200329"/>
          </a:xfrm>
          <a:prstGeom prst="rect">
            <a:avLst/>
          </a:prstGeom>
          <a:noFill/>
        </p:spPr>
        <p:txBody>
          <a:bodyPr wrap="square" rtlCol="0">
            <a:spAutoFit/>
          </a:bodyPr>
          <a:lstStyle/>
          <a:p>
            <a:pPr marL="285750" indent="-285750">
              <a:buFont typeface="Courier New"/>
              <a:buChar char="o"/>
            </a:pPr>
            <a:r>
              <a:rPr lang="en-US" dirty="0"/>
              <a:t>Worlds smallest and lightest 4-gas monitor</a:t>
            </a:r>
          </a:p>
          <a:p>
            <a:pPr marL="285750" indent="-285750">
              <a:buFont typeface="Courier New"/>
              <a:buChar char="o"/>
            </a:pPr>
            <a:r>
              <a:rPr lang="en-US" dirty="0"/>
              <a:t>Impact, water, &amp; dust resistant</a:t>
            </a:r>
          </a:p>
          <a:p>
            <a:pPr marL="285750" indent="-285750">
              <a:buFont typeface="Courier New"/>
              <a:buChar char="o"/>
            </a:pPr>
            <a:r>
              <a:rPr lang="en-US" dirty="0"/>
              <a:t>3 year Warranty</a:t>
            </a:r>
          </a:p>
        </p:txBody>
      </p:sp>
      <p:sp>
        <p:nvSpPr>
          <p:cNvPr id="11" name="正方形/長方形 8">
            <a:extLst>
              <a:ext uri="{FF2B5EF4-FFF2-40B4-BE49-F238E27FC236}">
                <a16:creationId xmlns:a16="http://schemas.microsoft.com/office/drawing/2014/main" id="{1093B974-56BB-CD46-9900-55B892301FC1}"/>
              </a:ext>
            </a:extLst>
          </p:cNvPr>
          <p:cNvSpPr/>
          <p:nvPr/>
        </p:nvSpPr>
        <p:spPr>
          <a:xfrm>
            <a:off x="5390539" y="4233560"/>
            <a:ext cx="1944216" cy="50405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altLang="ja-JP" sz="2800" b="1" i="1" dirty="0">
                <a:solidFill>
                  <a:schemeClr val="tx1"/>
                </a:solidFill>
                <a:latin typeface="Century Gothic" panose="020B0502020202020204" pitchFamily="34" charset="0"/>
                <a:ea typeface="メイリオ" charset="0"/>
                <a:cs typeface="Arial" charset="0"/>
              </a:rPr>
              <a:t>GX-3R Pro</a:t>
            </a:r>
            <a:endParaRPr lang="ja-JP" altLang="en-US" sz="2800" b="1" i="1" dirty="0">
              <a:solidFill>
                <a:schemeClr val="tx1"/>
              </a:solidFill>
              <a:latin typeface="Century Gothic" panose="020B0502020202020204" pitchFamily="34" charset="0"/>
              <a:ea typeface="メイリオ" charset="0"/>
              <a:cs typeface="Arial" charset="0"/>
            </a:endParaRPr>
          </a:p>
        </p:txBody>
      </p:sp>
      <p:sp>
        <p:nvSpPr>
          <p:cNvPr id="12" name="TextBox 11">
            <a:extLst>
              <a:ext uri="{FF2B5EF4-FFF2-40B4-BE49-F238E27FC236}">
                <a16:creationId xmlns:a16="http://schemas.microsoft.com/office/drawing/2014/main" id="{AEF63506-FB1B-B74C-8A8B-98B8F1082CA5}"/>
              </a:ext>
            </a:extLst>
          </p:cNvPr>
          <p:cNvSpPr txBox="1"/>
          <p:nvPr/>
        </p:nvSpPr>
        <p:spPr>
          <a:xfrm>
            <a:off x="3616980" y="5065723"/>
            <a:ext cx="5491333" cy="1200329"/>
          </a:xfrm>
          <a:prstGeom prst="rect">
            <a:avLst/>
          </a:prstGeom>
          <a:noFill/>
        </p:spPr>
        <p:txBody>
          <a:bodyPr wrap="square" rtlCol="0">
            <a:spAutoFit/>
          </a:bodyPr>
          <a:lstStyle/>
          <a:p>
            <a:pPr marL="742950" lvl="1" indent="-285750">
              <a:buFont typeface="Courier New"/>
              <a:buChar char="o"/>
            </a:pPr>
            <a:r>
              <a:rPr lang="en-US" dirty="0"/>
              <a:t>4-gas plus extra slot for toxic or IR sensor</a:t>
            </a:r>
          </a:p>
          <a:p>
            <a:pPr marL="742950" lvl="1" indent="-285750">
              <a:buFont typeface="Courier New"/>
              <a:buChar char="o"/>
            </a:pPr>
            <a:r>
              <a:rPr lang="en-US" dirty="0"/>
              <a:t>Wireless communication with mobile app</a:t>
            </a:r>
          </a:p>
          <a:p>
            <a:pPr marL="742950" lvl="1" indent="-285750">
              <a:buFont typeface="Courier New"/>
              <a:buChar char="o"/>
            </a:pPr>
            <a:r>
              <a:rPr lang="en-US" dirty="0"/>
              <a:t>Man-down and panic alarms</a:t>
            </a:r>
          </a:p>
          <a:p>
            <a:pPr marL="742950" lvl="1" indent="-285750">
              <a:buFont typeface="Courier New"/>
              <a:buChar char="o"/>
            </a:pPr>
            <a:r>
              <a:rPr lang="en-US" dirty="0"/>
              <a:t>Alkaline/Rechargeable option</a:t>
            </a:r>
          </a:p>
        </p:txBody>
      </p:sp>
      <p:sp>
        <p:nvSpPr>
          <p:cNvPr id="13" name="正方形/長方形 7">
            <a:extLst>
              <a:ext uri="{FF2B5EF4-FFF2-40B4-BE49-F238E27FC236}">
                <a16:creationId xmlns:a16="http://schemas.microsoft.com/office/drawing/2014/main" id="{C0B21046-DE01-5141-818E-400CD9A29CE7}"/>
              </a:ext>
            </a:extLst>
          </p:cNvPr>
          <p:cNvSpPr/>
          <p:nvPr/>
        </p:nvSpPr>
        <p:spPr>
          <a:xfrm>
            <a:off x="4706463" y="1144206"/>
            <a:ext cx="3312368" cy="64807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altLang="ja-JP" sz="2400" dirty="0">
                <a:solidFill>
                  <a:schemeClr val="tx1"/>
                </a:solidFill>
                <a:latin typeface="Arial" charset="0"/>
                <a:ea typeface="メイリオ" charset="0"/>
                <a:cs typeface="Arial" charset="0"/>
              </a:rPr>
              <a:t>5-gas pro model</a:t>
            </a:r>
            <a:endParaRPr lang="ja-JP" altLang="en-US" sz="2400" dirty="0">
              <a:solidFill>
                <a:schemeClr val="tx1"/>
              </a:solidFill>
              <a:latin typeface="Arial" charset="0"/>
              <a:ea typeface="メイリオ" charset="0"/>
              <a:cs typeface="Arial" charset="0"/>
            </a:endParaRPr>
          </a:p>
        </p:txBody>
      </p:sp>
      <p:pic>
        <p:nvPicPr>
          <p:cNvPr id="14" name="Picture 13">
            <a:extLst>
              <a:ext uri="{FF2B5EF4-FFF2-40B4-BE49-F238E27FC236}">
                <a16:creationId xmlns:a16="http://schemas.microsoft.com/office/drawing/2014/main" id="{4DDA436D-289A-6349-B6DF-07F88ACBF138}"/>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929200" y="1734627"/>
            <a:ext cx="2692807" cy="2585094"/>
          </a:xfrm>
          <a:prstGeom prst="rect">
            <a:avLst/>
          </a:prstGeom>
        </p:spPr>
      </p:pic>
    </p:spTree>
    <p:extLst>
      <p:ext uri="{BB962C8B-B14F-4D97-AF65-F5344CB8AC3E}">
        <p14:creationId xmlns:p14="http://schemas.microsoft.com/office/powerpoint/2010/main" val="103345770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E15910E1-007E-F248-AA91-133C26B87444}"/>
              </a:ext>
            </a:extLst>
          </p:cNvPr>
          <p:cNvSpPr/>
          <p:nvPr/>
        </p:nvSpPr>
        <p:spPr>
          <a:xfrm>
            <a:off x="685800" y="1859339"/>
            <a:ext cx="4490357" cy="1938992"/>
          </a:xfrm>
          <a:prstGeom prst="rect">
            <a:avLst/>
          </a:prstGeom>
        </p:spPr>
        <p:txBody>
          <a:bodyPr wrap="square">
            <a:spAutoFit/>
          </a:bodyPr>
          <a:lstStyle/>
          <a:p>
            <a:pPr marL="342900" indent="-342900">
              <a:buFont typeface="Arial" panose="020B0604020202020204" pitchFamily="34" charset="0"/>
              <a:buChar char="•"/>
            </a:pPr>
            <a:r>
              <a:rPr lang="en-US" sz="2400" dirty="0">
                <a:ea typeface="Calibri" panose="020F0502020204030204" pitchFamily="34" charset="0"/>
                <a:cs typeface="Times New Roman" panose="02020603050405020304" pitchFamily="18" charset="0"/>
              </a:rPr>
              <a:t>25 hours of continuous operation</a:t>
            </a:r>
          </a:p>
          <a:p>
            <a:pPr marL="342900" indent="-342900">
              <a:buFont typeface="Arial" panose="020B0604020202020204" pitchFamily="34" charset="0"/>
              <a:buChar char="•"/>
            </a:pPr>
            <a:r>
              <a:rPr lang="en-US" sz="2400" dirty="0">
                <a:ea typeface="Calibri" panose="020F0502020204030204" pitchFamily="34" charset="0"/>
                <a:cs typeface="Times New Roman" panose="02020603050405020304" pitchFamily="18" charset="0"/>
              </a:rPr>
              <a:t>Lithium Ion battery</a:t>
            </a:r>
          </a:p>
          <a:p>
            <a:pPr marL="342900" indent="-342900">
              <a:buFont typeface="Arial" panose="020B0604020202020204" pitchFamily="34" charset="0"/>
              <a:buChar char="•"/>
            </a:pPr>
            <a:r>
              <a:rPr lang="en-US" sz="2400" dirty="0">
                <a:ea typeface="Calibri" panose="020F0502020204030204" pitchFamily="34" charset="0"/>
                <a:cs typeface="Times New Roman" panose="02020603050405020304" pitchFamily="18" charset="0"/>
              </a:rPr>
              <a:t>Complete recharge in 90 minutes</a:t>
            </a:r>
            <a:r>
              <a:rPr lang="en-US" sz="2400" dirty="0"/>
              <a:t> </a:t>
            </a:r>
          </a:p>
        </p:txBody>
      </p:sp>
      <p:sp>
        <p:nvSpPr>
          <p:cNvPr id="12" name="TextBox 11">
            <a:extLst>
              <a:ext uri="{FF2B5EF4-FFF2-40B4-BE49-F238E27FC236}">
                <a16:creationId xmlns:a16="http://schemas.microsoft.com/office/drawing/2014/main" id="{BE5D389E-4F4B-3C46-928B-8A9571A2B426}"/>
              </a:ext>
            </a:extLst>
          </p:cNvPr>
          <p:cNvSpPr txBox="1"/>
          <p:nvPr/>
        </p:nvSpPr>
        <p:spPr>
          <a:xfrm>
            <a:off x="2955470" y="5221319"/>
            <a:ext cx="5920977" cy="830997"/>
          </a:xfrm>
          <a:prstGeom prst="rect">
            <a:avLst/>
          </a:prstGeom>
          <a:noFill/>
        </p:spPr>
        <p:txBody>
          <a:bodyPr wrap="square" rtlCol="0">
            <a:spAutoFit/>
          </a:bodyPr>
          <a:lstStyle/>
          <a:p>
            <a:r>
              <a:rPr lang="en-US" sz="2400" dirty="0"/>
              <a:t>Easy and convenient charging cable, no cradle required!</a:t>
            </a:r>
          </a:p>
        </p:txBody>
      </p:sp>
      <p:cxnSp>
        <p:nvCxnSpPr>
          <p:cNvPr id="13" name="Straight Arrow Connector 12">
            <a:extLst>
              <a:ext uri="{FF2B5EF4-FFF2-40B4-BE49-F238E27FC236}">
                <a16:creationId xmlns:a16="http://schemas.microsoft.com/office/drawing/2014/main" id="{B215E291-C00C-FF4A-BDB6-3E8693B1E414}"/>
              </a:ext>
            </a:extLst>
          </p:cNvPr>
          <p:cNvCxnSpPr>
            <a:cxnSpLocks/>
          </p:cNvCxnSpPr>
          <p:nvPr/>
        </p:nvCxnSpPr>
        <p:spPr>
          <a:xfrm flipV="1">
            <a:off x="3942608" y="4209120"/>
            <a:ext cx="2911038" cy="897271"/>
          </a:xfrm>
          <a:prstGeom prst="straightConnector1">
            <a:avLst/>
          </a:prstGeom>
          <a:ln w="31750">
            <a:solidFill>
              <a:schemeClr val="tx1"/>
            </a:solidFill>
            <a:tailEnd type="triangle" w="lg" len="med"/>
          </a:ln>
        </p:spPr>
        <p:style>
          <a:lnRef idx="2">
            <a:schemeClr val="accent1"/>
          </a:lnRef>
          <a:fillRef idx="0">
            <a:schemeClr val="accent1"/>
          </a:fillRef>
          <a:effectRef idx="1">
            <a:schemeClr val="accent1"/>
          </a:effectRef>
          <a:fontRef idx="minor">
            <a:schemeClr val="tx1"/>
          </a:fontRef>
        </p:style>
      </p:cxnSp>
      <p:pic>
        <p:nvPicPr>
          <p:cNvPr id="3" name="Picture 2">
            <a:extLst>
              <a:ext uri="{FF2B5EF4-FFF2-40B4-BE49-F238E27FC236}">
                <a16:creationId xmlns:a16="http://schemas.microsoft.com/office/drawing/2014/main" id="{99EA644C-F9C5-1E4E-AE0B-8D2DDFBB2A26}"/>
              </a:ext>
            </a:extLst>
          </p:cNvPr>
          <p:cNvPicPr>
            <a:picLocks noChangeAspect="1"/>
          </p:cNvPicPr>
          <p:nvPr/>
        </p:nvPicPr>
        <p:blipFill>
          <a:blip r:embed="rId2"/>
          <a:stretch>
            <a:fillRect/>
          </a:stretch>
        </p:blipFill>
        <p:spPr>
          <a:xfrm>
            <a:off x="5404562" y="1798815"/>
            <a:ext cx="2498178" cy="3422504"/>
          </a:xfrm>
          <a:prstGeom prst="rect">
            <a:avLst/>
          </a:prstGeom>
        </p:spPr>
      </p:pic>
      <p:sp>
        <p:nvSpPr>
          <p:cNvPr id="10" name="Title 1">
            <a:extLst>
              <a:ext uri="{FF2B5EF4-FFF2-40B4-BE49-F238E27FC236}">
                <a16:creationId xmlns:a16="http://schemas.microsoft.com/office/drawing/2014/main" id="{7E531525-78F6-134A-88A3-92DAFBC7FB19}"/>
              </a:ext>
            </a:extLst>
          </p:cNvPr>
          <p:cNvSpPr txBox="1">
            <a:spLocks/>
          </p:cNvSpPr>
          <p:nvPr/>
        </p:nvSpPr>
        <p:spPr bwMode="auto">
          <a:xfrm>
            <a:off x="50824" y="144055"/>
            <a:ext cx="9011100" cy="68649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ctr" anchorCtr="0" compatLnSpc="1">
            <a:prstTxWarp prst="textNoShape">
              <a:avLst/>
            </a:prstTxWarp>
          </a:bodyPr>
          <a:lstStyle>
            <a:lvl1pPr algn="ctr" defTabSz="342900" rtl="0" eaLnBrk="1" fontAlgn="base" hangingPunct="1">
              <a:spcBef>
                <a:spcPct val="0"/>
              </a:spcBef>
              <a:spcAft>
                <a:spcPct val="0"/>
              </a:spcAft>
              <a:defRPr sz="3300" kern="1200">
                <a:solidFill>
                  <a:schemeClr val="tx1"/>
                </a:solidFill>
                <a:latin typeface="+mj-lt"/>
                <a:ea typeface="ＭＳ Ｐゴシック" charset="0"/>
                <a:cs typeface="ＭＳ Ｐゴシック" charset="0"/>
              </a:defRPr>
            </a:lvl1pPr>
            <a:lvl2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2pPr>
            <a:lvl3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3pPr>
            <a:lvl4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4pPr>
            <a:lvl5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5pPr>
            <a:lvl6pPr marL="3429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6pPr>
            <a:lvl7pPr marL="6858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7pPr>
            <a:lvl8pPr marL="10287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8pPr>
            <a:lvl9pPr marL="13716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9pPr>
          </a:lstStyle>
          <a:p>
            <a:pPr algn="r"/>
            <a:r>
              <a:rPr lang="en-US" sz="4000" b="1" dirty="0">
                <a:latin typeface="Century Gothic" panose="020B0502020202020204" pitchFamily="34" charset="0"/>
              </a:rPr>
              <a:t>Rechargeable Lithium-Ion Battery</a:t>
            </a:r>
          </a:p>
        </p:txBody>
      </p:sp>
    </p:spTree>
    <p:extLst>
      <p:ext uri="{BB962C8B-B14F-4D97-AF65-F5344CB8AC3E}">
        <p14:creationId xmlns:p14="http://schemas.microsoft.com/office/powerpoint/2010/main" val="3118954647"/>
      </p:ext>
    </p:extLst>
  </p:cSld>
  <p:clrMapOvr>
    <a:masterClrMapping/>
  </p:clrMapOvr>
  <mc:AlternateContent xmlns:mc="http://schemas.openxmlformats.org/markup-compatibility/2006" xmlns:p14="http://schemas.microsoft.com/office/powerpoint/2010/main">
    <mc:Choice Requires="p14">
      <p:transition p14:dur="400">
        <p:fade/>
      </p:transition>
    </mc:Choice>
    <mc:Fallback xmlns="">
      <p:transition xmlns:p14="http://schemas.microsoft.com/office/powerpoint/2010/mai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0D4F9C0C-9E95-CD46-AF89-10B18560835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07504" y="2493609"/>
            <a:ext cx="3960440" cy="4391775"/>
          </a:xfrm>
          <a:prstGeom prst="rect">
            <a:avLst/>
          </a:prstGeom>
        </p:spPr>
      </p:pic>
      <p:sp>
        <p:nvSpPr>
          <p:cNvPr id="7" name="Title 3">
            <a:extLst>
              <a:ext uri="{FF2B5EF4-FFF2-40B4-BE49-F238E27FC236}">
                <a16:creationId xmlns:a16="http://schemas.microsoft.com/office/drawing/2014/main" id="{59178486-FCC6-174A-A21D-41743B74E78E}"/>
              </a:ext>
            </a:extLst>
          </p:cNvPr>
          <p:cNvSpPr txBox="1">
            <a:spLocks/>
          </p:cNvSpPr>
          <p:nvPr/>
        </p:nvSpPr>
        <p:spPr bwMode="auto">
          <a:xfrm>
            <a:off x="0" y="133923"/>
            <a:ext cx="9144000" cy="6762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ctr" anchorCtr="0" compatLnSpc="1">
            <a:prstTxWarp prst="textNoShape">
              <a:avLst/>
            </a:prstTxWarp>
          </a:bodyPr>
          <a:lstStyle>
            <a:lvl1pPr algn="ctr" defTabSz="457200" rtl="0" eaLnBrk="1" fontAlgn="base" hangingPunct="1">
              <a:spcBef>
                <a:spcPct val="0"/>
              </a:spcBef>
              <a:spcAft>
                <a:spcPct val="0"/>
              </a:spcAft>
              <a:defRPr sz="3200" kern="1200">
                <a:solidFill>
                  <a:schemeClr val="tx1"/>
                </a:solidFill>
                <a:latin typeface="+mj-lt"/>
                <a:ea typeface="ＭＳ Ｐゴシック" charset="0"/>
                <a:cs typeface="ＭＳ Ｐゴシック" charset="0"/>
              </a:defRPr>
            </a:lvl1pPr>
            <a:lvl2pPr algn="ctr" defTabSz="457200" rtl="0" eaLnBrk="1" fontAlgn="base" hangingPunct="1">
              <a:spcBef>
                <a:spcPct val="0"/>
              </a:spcBef>
              <a:spcAft>
                <a:spcPct val="0"/>
              </a:spcAft>
              <a:defRPr sz="4400">
                <a:solidFill>
                  <a:schemeClr val="tx1"/>
                </a:solidFill>
                <a:latin typeface="Century Gothic" charset="0"/>
                <a:ea typeface="ＭＳ Ｐゴシック" charset="0"/>
                <a:cs typeface="ＭＳ Ｐゴシック" charset="0"/>
              </a:defRPr>
            </a:lvl2pPr>
            <a:lvl3pPr algn="ctr" defTabSz="457200" rtl="0" eaLnBrk="1" fontAlgn="base" hangingPunct="1">
              <a:spcBef>
                <a:spcPct val="0"/>
              </a:spcBef>
              <a:spcAft>
                <a:spcPct val="0"/>
              </a:spcAft>
              <a:defRPr sz="4400">
                <a:solidFill>
                  <a:schemeClr val="tx1"/>
                </a:solidFill>
                <a:latin typeface="Century Gothic" charset="0"/>
                <a:ea typeface="ＭＳ Ｐゴシック" charset="0"/>
                <a:cs typeface="ＭＳ Ｐゴシック" charset="0"/>
              </a:defRPr>
            </a:lvl3pPr>
            <a:lvl4pPr algn="ctr" defTabSz="457200" rtl="0" eaLnBrk="1" fontAlgn="base" hangingPunct="1">
              <a:spcBef>
                <a:spcPct val="0"/>
              </a:spcBef>
              <a:spcAft>
                <a:spcPct val="0"/>
              </a:spcAft>
              <a:defRPr sz="4400">
                <a:solidFill>
                  <a:schemeClr val="tx1"/>
                </a:solidFill>
                <a:latin typeface="Century Gothic" charset="0"/>
                <a:ea typeface="ＭＳ Ｐゴシック" charset="0"/>
                <a:cs typeface="ＭＳ Ｐゴシック" charset="0"/>
              </a:defRPr>
            </a:lvl4pPr>
            <a:lvl5pPr algn="ctr" defTabSz="457200" rtl="0" eaLnBrk="1" fontAlgn="base" hangingPunct="1">
              <a:spcBef>
                <a:spcPct val="0"/>
              </a:spcBef>
              <a:spcAft>
                <a:spcPct val="0"/>
              </a:spcAft>
              <a:defRPr sz="4400">
                <a:solidFill>
                  <a:schemeClr val="tx1"/>
                </a:solidFill>
                <a:latin typeface="Century Gothic" charset="0"/>
                <a:ea typeface="ＭＳ Ｐゴシック" charset="0"/>
                <a:cs typeface="ＭＳ Ｐゴシック" charset="0"/>
              </a:defRPr>
            </a:lvl5pPr>
            <a:lvl6pPr marL="457200" algn="ctr" defTabSz="457200" rtl="0" eaLnBrk="1" fontAlgn="base" hangingPunct="1">
              <a:spcBef>
                <a:spcPct val="0"/>
              </a:spcBef>
              <a:spcAft>
                <a:spcPct val="0"/>
              </a:spcAft>
              <a:defRPr sz="4400">
                <a:solidFill>
                  <a:schemeClr val="tx1"/>
                </a:solidFill>
                <a:latin typeface="Century Gothic" charset="0"/>
                <a:ea typeface="ＭＳ Ｐゴシック" charset="0"/>
                <a:cs typeface="ＭＳ Ｐゴシック" charset="0"/>
              </a:defRPr>
            </a:lvl6pPr>
            <a:lvl7pPr marL="914400" algn="ctr" defTabSz="457200" rtl="0" eaLnBrk="1" fontAlgn="base" hangingPunct="1">
              <a:spcBef>
                <a:spcPct val="0"/>
              </a:spcBef>
              <a:spcAft>
                <a:spcPct val="0"/>
              </a:spcAft>
              <a:defRPr sz="4400">
                <a:solidFill>
                  <a:schemeClr val="tx1"/>
                </a:solidFill>
                <a:latin typeface="Century Gothic" charset="0"/>
                <a:ea typeface="ＭＳ Ｐゴシック" charset="0"/>
                <a:cs typeface="ＭＳ Ｐゴシック" charset="0"/>
              </a:defRPr>
            </a:lvl7pPr>
            <a:lvl8pPr marL="1371600" algn="ctr" defTabSz="457200" rtl="0" eaLnBrk="1" fontAlgn="base" hangingPunct="1">
              <a:spcBef>
                <a:spcPct val="0"/>
              </a:spcBef>
              <a:spcAft>
                <a:spcPct val="0"/>
              </a:spcAft>
              <a:defRPr sz="4400">
                <a:solidFill>
                  <a:schemeClr val="tx1"/>
                </a:solidFill>
                <a:latin typeface="Century Gothic" charset="0"/>
                <a:ea typeface="ＭＳ Ｐゴシック" charset="0"/>
                <a:cs typeface="ＭＳ Ｐゴシック" charset="0"/>
              </a:defRPr>
            </a:lvl8pPr>
            <a:lvl9pPr marL="1828800" algn="ctr" defTabSz="457200" rtl="0" eaLnBrk="1" fontAlgn="base" hangingPunct="1">
              <a:spcBef>
                <a:spcPct val="0"/>
              </a:spcBef>
              <a:spcAft>
                <a:spcPct val="0"/>
              </a:spcAft>
              <a:defRPr sz="4400">
                <a:solidFill>
                  <a:schemeClr val="tx1"/>
                </a:solidFill>
                <a:latin typeface="Century Gothic" charset="0"/>
                <a:ea typeface="ＭＳ Ｐゴシック" charset="0"/>
                <a:cs typeface="ＭＳ Ｐゴシック" charset="0"/>
              </a:defRPr>
            </a:lvl9pPr>
          </a:lstStyle>
          <a:p>
            <a:pPr algn="r"/>
            <a:r>
              <a:rPr lang="en-US" altLang="ja-JP" sz="4000" b="1" dirty="0">
                <a:effectLst>
                  <a:outerShdw blurRad="38100" dist="38100" dir="2700000" algn="tl">
                    <a:srgbClr val="000000">
                      <a:alpha val="43137"/>
                    </a:srgbClr>
                  </a:outerShdw>
                </a:effectLst>
                <a:cs typeface="Arial" panose="020B0604020202020204" pitchFamily="34" charset="0"/>
              </a:rPr>
              <a:t>Charging the instrument</a:t>
            </a:r>
            <a:endParaRPr lang="ja-JP" altLang="en-US" sz="4000" b="1" dirty="0">
              <a:effectLst>
                <a:outerShdw blurRad="38100" dist="38100" dir="2700000" algn="tl">
                  <a:srgbClr val="000000">
                    <a:alpha val="43137"/>
                  </a:srgbClr>
                </a:outerShdw>
              </a:effectLst>
              <a:cs typeface="Arial" panose="020B0604020202020204" pitchFamily="34" charset="0"/>
            </a:endParaRPr>
          </a:p>
        </p:txBody>
      </p:sp>
      <p:pic>
        <p:nvPicPr>
          <p:cNvPr id="5" name="Picture 4">
            <a:extLst>
              <a:ext uri="{FF2B5EF4-FFF2-40B4-BE49-F238E27FC236}">
                <a16:creationId xmlns:a16="http://schemas.microsoft.com/office/drawing/2014/main" id="{27675420-FF23-204E-B3B6-101757AD106F}"/>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467544" y="2804011"/>
            <a:ext cx="3004249" cy="4101038"/>
          </a:xfrm>
          <a:prstGeom prst="rect">
            <a:avLst/>
          </a:prstGeom>
        </p:spPr>
      </p:pic>
      <p:pic>
        <p:nvPicPr>
          <p:cNvPr id="2" name="Picture 1" descr="five-unitacadapter.png"/>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5688120" y="1036664"/>
            <a:ext cx="3168352" cy="1767347"/>
          </a:xfrm>
          <a:prstGeom prst="rect">
            <a:avLst/>
          </a:prstGeom>
        </p:spPr>
      </p:pic>
      <p:sp>
        <p:nvSpPr>
          <p:cNvPr id="6" name="TextBox 5">
            <a:extLst>
              <a:ext uri="{FF2B5EF4-FFF2-40B4-BE49-F238E27FC236}">
                <a16:creationId xmlns:a16="http://schemas.microsoft.com/office/drawing/2014/main" id="{CC293D43-B2E4-B04B-84B9-FA66AD861C58}"/>
              </a:ext>
            </a:extLst>
          </p:cNvPr>
          <p:cNvSpPr txBox="1"/>
          <p:nvPr/>
        </p:nvSpPr>
        <p:spPr>
          <a:xfrm>
            <a:off x="3707903" y="4841041"/>
            <a:ext cx="4480875" cy="923330"/>
          </a:xfrm>
          <a:prstGeom prst="rect">
            <a:avLst/>
          </a:prstGeom>
          <a:noFill/>
        </p:spPr>
        <p:txBody>
          <a:bodyPr wrap="square" rtlCol="0">
            <a:spAutoFit/>
          </a:bodyPr>
          <a:lstStyle/>
          <a:p>
            <a:r>
              <a:rPr lang="en-US" dirty="0"/>
              <a:t>A 30 minute charge provides 8 hours of operation time. </a:t>
            </a:r>
          </a:p>
          <a:p>
            <a:endParaRPr lang="en-US" dirty="0"/>
          </a:p>
        </p:txBody>
      </p:sp>
      <p:sp>
        <p:nvSpPr>
          <p:cNvPr id="8" name="TextBox 7">
            <a:extLst>
              <a:ext uri="{FF2B5EF4-FFF2-40B4-BE49-F238E27FC236}">
                <a16:creationId xmlns:a16="http://schemas.microsoft.com/office/drawing/2014/main" id="{4C491AE0-4196-9E42-9619-9F33BD711083}"/>
              </a:ext>
            </a:extLst>
          </p:cNvPr>
          <p:cNvSpPr txBox="1"/>
          <p:nvPr/>
        </p:nvSpPr>
        <p:spPr>
          <a:xfrm>
            <a:off x="3707903" y="3949327"/>
            <a:ext cx="3600391" cy="646331"/>
          </a:xfrm>
          <a:prstGeom prst="rect">
            <a:avLst/>
          </a:prstGeom>
          <a:noFill/>
        </p:spPr>
        <p:txBody>
          <a:bodyPr wrap="square" rtlCol="0">
            <a:spAutoFit/>
          </a:bodyPr>
          <a:lstStyle/>
          <a:p>
            <a:r>
              <a:rPr lang="en-US" dirty="0"/>
              <a:t>Once charged, the light will go from </a:t>
            </a:r>
            <a:r>
              <a:rPr lang="en-US" b="1" dirty="0">
                <a:solidFill>
                  <a:srgbClr val="FFC000"/>
                </a:solidFill>
              </a:rPr>
              <a:t>orange</a:t>
            </a:r>
            <a:r>
              <a:rPr lang="en-US" dirty="0"/>
              <a:t> to </a:t>
            </a:r>
            <a:r>
              <a:rPr lang="en-US" b="1" dirty="0">
                <a:solidFill>
                  <a:srgbClr val="00B050"/>
                </a:solidFill>
              </a:rPr>
              <a:t>green</a:t>
            </a:r>
          </a:p>
        </p:txBody>
      </p:sp>
      <p:sp>
        <p:nvSpPr>
          <p:cNvPr id="3" name="TextBox 2">
            <a:extLst>
              <a:ext uri="{FF2B5EF4-FFF2-40B4-BE49-F238E27FC236}">
                <a16:creationId xmlns:a16="http://schemas.microsoft.com/office/drawing/2014/main" id="{1AB966AB-628E-0045-A874-CD58AE3C45BF}"/>
              </a:ext>
            </a:extLst>
          </p:cNvPr>
          <p:cNvSpPr txBox="1"/>
          <p:nvPr/>
        </p:nvSpPr>
        <p:spPr>
          <a:xfrm>
            <a:off x="5257800" y="2717298"/>
            <a:ext cx="3716878" cy="369332"/>
          </a:xfrm>
          <a:prstGeom prst="rect">
            <a:avLst/>
          </a:prstGeom>
          <a:noFill/>
        </p:spPr>
        <p:txBody>
          <a:bodyPr wrap="square" rtlCol="0">
            <a:spAutoFit/>
          </a:bodyPr>
          <a:lstStyle/>
          <a:p>
            <a:r>
              <a:rPr lang="en-US" dirty="0"/>
              <a:t>Multi-unit AC Adapter (49-0134)</a:t>
            </a:r>
          </a:p>
        </p:txBody>
      </p:sp>
      <p:sp>
        <p:nvSpPr>
          <p:cNvPr id="10" name="Rectangle 9">
            <a:extLst>
              <a:ext uri="{FF2B5EF4-FFF2-40B4-BE49-F238E27FC236}">
                <a16:creationId xmlns:a16="http://schemas.microsoft.com/office/drawing/2014/main" id="{4F4AEAC5-51EE-D54F-881D-3C585B8E7EB2}"/>
              </a:ext>
            </a:extLst>
          </p:cNvPr>
          <p:cNvSpPr/>
          <p:nvPr/>
        </p:nvSpPr>
        <p:spPr>
          <a:xfrm>
            <a:off x="287528" y="1376230"/>
            <a:ext cx="4970272" cy="1015663"/>
          </a:xfrm>
          <a:prstGeom prst="rect">
            <a:avLst/>
          </a:prstGeom>
        </p:spPr>
        <p:txBody>
          <a:bodyPr wrap="square">
            <a:spAutoFit/>
          </a:bodyPr>
          <a:lstStyle/>
          <a:p>
            <a:pPr marL="342900" indent="-342900">
              <a:buFont typeface="Arial" panose="020B0604020202020204" pitchFamily="34" charset="0"/>
              <a:buChar char="•"/>
            </a:pPr>
            <a:r>
              <a:rPr lang="en-US" sz="2000" dirty="0">
                <a:ea typeface="Calibri" panose="020F0502020204030204" pitchFamily="34" charset="0"/>
                <a:cs typeface="Times New Roman" panose="02020603050405020304" pitchFamily="18" charset="0"/>
              </a:rPr>
              <a:t>25 hours of continuous operation</a:t>
            </a:r>
          </a:p>
          <a:p>
            <a:pPr marL="342900" indent="-342900">
              <a:buFont typeface="Arial" panose="020B0604020202020204" pitchFamily="34" charset="0"/>
              <a:buChar char="•"/>
            </a:pPr>
            <a:r>
              <a:rPr lang="en-US" sz="2000" dirty="0">
                <a:ea typeface="Calibri" panose="020F0502020204030204" pitchFamily="34" charset="0"/>
                <a:cs typeface="Times New Roman" panose="02020603050405020304" pitchFamily="18" charset="0"/>
              </a:rPr>
              <a:t>Lithium Ion battery</a:t>
            </a:r>
          </a:p>
          <a:p>
            <a:pPr marL="342900" indent="-342900">
              <a:buFont typeface="Arial" panose="020B0604020202020204" pitchFamily="34" charset="0"/>
              <a:buChar char="•"/>
            </a:pPr>
            <a:r>
              <a:rPr lang="en-US" sz="2000" dirty="0">
                <a:ea typeface="Calibri" panose="020F0502020204030204" pitchFamily="34" charset="0"/>
                <a:cs typeface="Times New Roman" panose="02020603050405020304" pitchFamily="18" charset="0"/>
              </a:rPr>
              <a:t>Complete recharge in 90 minutes</a:t>
            </a:r>
            <a:r>
              <a:rPr lang="en-US" sz="2000" dirty="0"/>
              <a:t> </a:t>
            </a:r>
          </a:p>
        </p:txBody>
      </p:sp>
    </p:spTree>
    <p:extLst>
      <p:ext uri="{BB962C8B-B14F-4D97-AF65-F5344CB8AC3E}">
        <p14:creationId xmlns:p14="http://schemas.microsoft.com/office/powerpoint/2010/main" val="4270252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3"/>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p:bldP spid="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C242CB7E-82B4-BD47-AAEE-32A556FCA97B}"/>
              </a:ext>
            </a:extLst>
          </p:cNvPr>
          <p:cNvSpPr txBox="1"/>
          <p:nvPr/>
        </p:nvSpPr>
        <p:spPr>
          <a:xfrm>
            <a:off x="1113659" y="1439937"/>
            <a:ext cx="6916681" cy="915635"/>
          </a:xfrm>
          <a:prstGeom prst="rect">
            <a:avLst/>
          </a:prstGeom>
          <a:noFill/>
        </p:spPr>
        <p:txBody>
          <a:bodyPr wrap="square" rtlCol="0">
            <a:spAutoFit/>
          </a:bodyPr>
          <a:lstStyle/>
          <a:p>
            <a:r>
              <a:rPr lang="en-US" sz="2000" dirty="0"/>
              <a:t>Automatically logs data every 5 minutes for 300 hours of measurement. (logging interval can be modified)</a:t>
            </a:r>
          </a:p>
          <a:p>
            <a:endParaRPr lang="en-US" sz="1350" dirty="0"/>
          </a:p>
        </p:txBody>
      </p:sp>
      <p:sp>
        <p:nvSpPr>
          <p:cNvPr id="7" name="Title 1">
            <a:extLst>
              <a:ext uri="{FF2B5EF4-FFF2-40B4-BE49-F238E27FC236}">
                <a16:creationId xmlns:a16="http://schemas.microsoft.com/office/drawing/2014/main" id="{D51A1156-7F64-174B-B84A-5CDAC77984DD}"/>
              </a:ext>
            </a:extLst>
          </p:cNvPr>
          <p:cNvSpPr txBox="1">
            <a:spLocks/>
          </p:cNvSpPr>
          <p:nvPr/>
        </p:nvSpPr>
        <p:spPr bwMode="auto">
          <a:xfrm>
            <a:off x="1979913" y="3090862"/>
            <a:ext cx="6689690" cy="6762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ctr" anchorCtr="0" compatLnSpc="1">
            <a:prstTxWarp prst="textNoShape">
              <a:avLst/>
            </a:prstTxWarp>
          </a:bodyPr>
          <a:lstStyle>
            <a:lvl1pPr algn="ctr" defTabSz="342900" rtl="0" eaLnBrk="1" fontAlgn="base" hangingPunct="1">
              <a:spcBef>
                <a:spcPct val="0"/>
              </a:spcBef>
              <a:spcAft>
                <a:spcPct val="0"/>
              </a:spcAft>
              <a:defRPr sz="3300" kern="1200">
                <a:solidFill>
                  <a:schemeClr val="tx1"/>
                </a:solidFill>
                <a:latin typeface="+mj-lt"/>
                <a:ea typeface="ＭＳ Ｐゴシック" charset="0"/>
                <a:cs typeface="ＭＳ Ｐゴシック" charset="0"/>
              </a:defRPr>
            </a:lvl1pPr>
            <a:lvl2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2pPr>
            <a:lvl3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3pPr>
            <a:lvl4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4pPr>
            <a:lvl5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5pPr>
            <a:lvl6pPr marL="3429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6pPr>
            <a:lvl7pPr marL="6858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7pPr>
            <a:lvl8pPr marL="10287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8pPr>
            <a:lvl9pPr marL="13716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9pPr>
          </a:lstStyle>
          <a:p>
            <a:r>
              <a:rPr kumimoji="0" lang="en-US" sz="3600" b="1" dirty="0"/>
              <a:t>Infrared Communication Port</a:t>
            </a:r>
          </a:p>
        </p:txBody>
      </p:sp>
      <p:pic>
        <p:nvPicPr>
          <p:cNvPr id="8" name="Picture 7">
            <a:extLst>
              <a:ext uri="{FF2B5EF4-FFF2-40B4-BE49-F238E27FC236}">
                <a16:creationId xmlns:a16="http://schemas.microsoft.com/office/drawing/2014/main" id="{B8C1188F-CC96-5F4F-95DD-6FA02ECC951B}"/>
              </a:ext>
            </a:extLst>
          </p:cNvPr>
          <p:cNvPicPr>
            <a:picLocks noChangeAspect="1"/>
          </p:cNvPicPr>
          <p:nvPr/>
        </p:nvPicPr>
        <p:blipFill>
          <a:blip r:embed="rId2"/>
          <a:stretch>
            <a:fillRect/>
          </a:stretch>
        </p:blipFill>
        <p:spPr>
          <a:xfrm>
            <a:off x="850125" y="2671151"/>
            <a:ext cx="1129788" cy="1970350"/>
          </a:xfrm>
          <a:prstGeom prst="rect">
            <a:avLst/>
          </a:prstGeom>
        </p:spPr>
      </p:pic>
      <p:pic>
        <p:nvPicPr>
          <p:cNvPr id="9" name="Picture 8">
            <a:extLst>
              <a:ext uri="{FF2B5EF4-FFF2-40B4-BE49-F238E27FC236}">
                <a16:creationId xmlns:a16="http://schemas.microsoft.com/office/drawing/2014/main" id="{01B06556-B8E9-A843-9776-44DFD8CEFB4D}"/>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17545" y="4681397"/>
            <a:ext cx="1794948" cy="1735117"/>
          </a:xfrm>
          <a:prstGeom prst="rect">
            <a:avLst/>
          </a:prstGeom>
        </p:spPr>
      </p:pic>
      <p:sp>
        <p:nvSpPr>
          <p:cNvPr id="12" name="TextBox 11">
            <a:extLst>
              <a:ext uri="{FF2B5EF4-FFF2-40B4-BE49-F238E27FC236}">
                <a16:creationId xmlns:a16="http://schemas.microsoft.com/office/drawing/2014/main" id="{B96BE0D7-4423-6241-8802-D3C88300981C}"/>
              </a:ext>
            </a:extLst>
          </p:cNvPr>
          <p:cNvSpPr txBox="1"/>
          <p:nvPr/>
        </p:nvSpPr>
        <p:spPr>
          <a:xfrm>
            <a:off x="2881993" y="4224367"/>
            <a:ext cx="5265964" cy="1015663"/>
          </a:xfrm>
          <a:prstGeom prst="rect">
            <a:avLst/>
          </a:prstGeom>
          <a:noFill/>
        </p:spPr>
        <p:txBody>
          <a:bodyPr wrap="square" rtlCol="0">
            <a:spAutoFit/>
          </a:bodyPr>
          <a:lstStyle/>
          <a:p>
            <a:r>
              <a:rPr lang="en-US" sz="2000" dirty="0"/>
              <a:t>Transfer data from the instrument to a PC with a USB/IR adaptor or with the SDM-3R docking station.</a:t>
            </a:r>
          </a:p>
        </p:txBody>
      </p:sp>
      <p:sp>
        <p:nvSpPr>
          <p:cNvPr id="10" name="Title 1">
            <a:extLst>
              <a:ext uri="{FF2B5EF4-FFF2-40B4-BE49-F238E27FC236}">
                <a16:creationId xmlns:a16="http://schemas.microsoft.com/office/drawing/2014/main" id="{1B2CD5CA-B332-D245-94DF-7FD403B71EFD}"/>
              </a:ext>
            </a:extLst>
          </p:cNvPr>
          <p:cNvSpPr txBox="1">
            <a:spLocks/>
          </p:cNvSpPr>
          <p:nvPr/>
        </p:nvSpPr>
        <p:spPr bwMode="auto">
          <a:xfrm>
            <a:off x="50824" y="144055"/>
            <a:ext cx="9011100" cy="68649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ctr" anchorCtr="0" compatLnSpc="1">
            <a:prstTxWarp prst="textNoShape">
              <a:avLst/>
            </a:prstTxWarp>
          </a:bodyPr>
          <a:lstStyle>
            <a:lvl1pPr algn="ctr" defTabSz="342900" rtl="0" eaLnBrk="1" fontAlgn="base" hangingPunct="1">
              <a:spcBef>
                <a:spcPct val="0"/>
              </a:spcBef>
              <a:spcAft>
                <a:spcPct val="0"/>
              </a:spcAft>
              <a:defRPr sz="3300" kern="1200">
                <a:solidFill>
                  <a:schemeClr val="tx1"/>
                </a:solidFill>
                <a:latin typeface="+mj-lt"/>
                <a:ea typeface="ＭＳ Ｐゴシック" charset="0"/>
                <a:cs typeface="ＭＳ Ｐゴシック" charset="0"/>
              </a:defRPr>
            </a:lvl1pPr>
            <a:lvl2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2pPr>
            <a:lvl3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3pPr>
            <a:lvl4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4pPr>
            <a:lvl5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5pPr>
            <a:lvl6pPr marL="3429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6pPr>
            <a:lvl7pPr marL="6858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7pPr>
            <a:lvl8pPr marL="10287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8pPr>
            <a:lvl9pPr marL="13716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9pPr>
          </a:lstStyle>
          <a:p>
            <a:pPr algn="r"/>
            <a:r>
              <a:rPr lang="en-US" sz="4000" b="1" dirty="0">
                <a:effectLst>
                  <a:outerShdw blurRad="50800" dist="38100" dir="2700000" algn="tl" rotWithShape="0">
                    <a:prstClr val="black">
                      <a:alpha val="40000"/>
                    </a:prstClr>
                  </a:outerShdw>
                </a:effectLst>
                <a:latin typeface="Century Gothic" panose="020B0502020202020204" pitchFamily="34" charset="0"/>
              </a:rPr>
              <a:t>High Capacity Data Logging</a:t>
            </a:r>
          </a:p>
        </p:txBody>
      </p:sp>
    </p:spTree>
    <p:extLst>
      <p:ext uri="{BB962C8B-B14F-4D97-AF65-F5344CB8AC3E}">
        <p14:creationId xmlns:p14="http://schemas.microsoft.com/office/powerpoint/2010/main" val="3974000933"/>
      </p:ext>
    </p:extLst>
  </p:cSld>
  <p:clrMapOvr>
    <a:masterClrMapping/>
  </p:clrMapOvr>
  <mc:AlternateContent xmlns:mc="http://schemas.openxmlformats.org/markup-compatibility/2006" xmlns:p14="http://schemas.microsoft.com/office/powerpoint/2010/main">
    <mc:Choice Requires="p14">
      <p:transition p14:dur="400">
        <p:fade/>
      </p:transition>
    </mc:Choice>
    <mc:Fallback xmlns="">
      <p:transition xmlns:p14="http://schemas.microsoft.com/office/powerpoint/2010/main">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5">
            <a:extLst>
              <a:ext uri="{FF2B5EF4-FFF2-40B4-BE49-F238E27FC236}">
                <a16:creationId xmlns:a16="http://schemas.microsoft.com/office/drawing/2014/main" id="{935F5822-CECB-6342-AF8A-F2985DA928CA}"/>
              </a:ext>
            </a:extLst>
          </p:cNvPr>
          <p:cNvPicPr>
            <a:picLocks noGrp="1" noChangeAspect="1"/>
          </p:cNvPicPr>
          <p:nvPr>
            <p:ph idx="1"/>
          </p:nvPr>
        </p:nvPicPr>
        <p:blipFill>
          <a:blip r:embed="rId2"/>
          <a:stretch>
            <a:fillRect/>
          </a:stretch>
        </p:blipFill>
        <p:spPr>
          <a:xfrm>
            <a:off x="6623795" y="2138518"/>
            <a:ext cx="1927266" cy="3263504"/>
          </a:xfrm>
        </p:spPr>
      </p:pic>
      <p:pic>
        <p:nvPicPr>
          <p:cNvPr id="8" name="Picture 7">
            <a:extLst>
              <a:ext uri="{FF2B5EF4-FFF2-40B4-BE49-F238E27FC236}">
                <a16:creationId xmlns:a16="http://schemas.microsoft.com/office/drawing/2014/main" id="{A8BF2290-E13C-3049-9D24-4DA7B6339CF5}"/>
              </a:ext>
            </a:extLst>
          </p:cNvPr>
          <p:cNvPicPr>
            <a:picLocks noChangeAspect="1"/>
          </p:cNvPicPr>
          <p:nvPr/>
        </p:nvPicPr>
        <p:blipFill>
          <a:blip r:embed="rId3"/>
          <a:stretch>
            <a:fillRect/>
          </a:stretch>
        </p:blipFill>
        <p:spPr>
          <a:xfrm>
            <a:off x="447458" y="2278708"/>
            <a:ext cx="1854539" cy="2983124"/>
          </a:xfrm>
          <a:prstGeom prst="rect">
            <a:avLst/>
          </a:prstGeom>
        </p:spPr>
      </p:pic>
      <p:sp>
        <p:nvSpPr>
          <p:cNvPr id="9" name="TextBox 8">
            <a:extLst>
              <a:ext uri="{FF2B5EF4-FFF2-40B4-BE49-F238E27FC236}">
                <a16:creationId xmlns:a16="http://schemas.microsoft.com/office/drawing/2014/main" id="{878257F5-CE21-5A41-804F-363FAD260FDD}"/>
              </a:ext>
            </a:extLst>
          </p:cNvPr>
          <p:cNvSpPr txBox="1"/>
          <p:nvPr/>
        </p:nvSpPr>
        <p:spPr>
          <a:xfrm>
            <a:off x="2938182" y="2412137"/>
            <a:ext cx="3267635" cy="2308324"/>
          </a:xfrm>
          <a:prstGeom prst="rect">
            <a:avLst/>
          </a:prstGeom>
          <a:noFill/>
        </p:spPr>
        <p:txBody>
          <a:bodyPr wrap="square" rtlCol="0">
            <a:spAutoFit/>
          </a:bodyPr>
          <a:lstStyle/>
          <a:p>
            <a:pPr marL="285750" indent="-285750">
              <a:buFont typeface="Arial" panose="020B0604020202020204" pitchFamily="34" charset="0"/>
              <a:buChar char="•"/>
            </a:pPr>
            <a:r>
              <a:rPr lang="en-US" dirty="0"/>
              <a:t>Clip-on sampling pump has a 50’ range and independent power supply</a:t>
            </a:r>
          </a:p>
          <a:p>
            <a:pPr marL="285750" indent="-285750">
              <a:buFont typeface="Arial" panose="020B0604020202020204" pitchFamily="34" charset="0"/>
              <a:buChar char="•"/>
            </a:pPr>
            <a:r>
              <a:rPr lang="en-US" dirty="0"/>
              <a:t>Continuously operates for 10 hours</a:t>
            </a:r>
          </a:p>
          <a:p>
            <a:pPr marL="285750" indent="-285750">
              <a:buFont typeface="Arial" panose="020B0604020202020204" pitchFamily="34" charset="0"/>
              <a:buChar char="•"/>
            </a:pPr>
            <a:r>
              <a:rPr lang="en-US" dirty="0"/>
              <a:t>Eco mode will operate up to 16 hours</a:t>
            </a:r>
          </a:p>
        </p:txBody>
      </p:sp>
      <p:sp>
        <p:nvSpPr>
          <p:cNvPr id="10" name="Title 1">
            <a:extLst>
              <a:ext uri="{FF2B5EF4-FFF2-40B4-BE49-F238E27FC236}">
                <a16:creationId xmlns:a16="http://schemas.microsoft.com/office/drawing/2014/main" id="{E6597BAD-8D7F-2C4C-BFAE-94DA96FF9AB6}"/>
              </a:ext>
            </a:extLst>
          </p:cNvPr>
          <p:cNvSpPr txBox="1">
            <a:spLocks/>
          </p:cNvSpPr>
          <p:nvPr/>
        </p:nvSpPr>
        <p:spPr>
          <a:xfrm>
            <a:off x="101646" y="89807"/>
            <a:ext cx="9042354" cy="676275"/>
          </a:xfrm>
          <a:prstGeom prst="rect">
            <a:avLst/>
          </a:prstGeom>
        </p:spPr>
        <p:txBody>
          <a:bodyPr vert="horz" lIns="91440" tIns="45720" rIns="91440" bIns="45720" rtlCol="0" anchor="ctr">
            <a:normAutofit fontScale="975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a:r>
              <a:rPr lang="en-US" b="1" dirty="0">
                <a:effectLst>
                  <a:outerShdw blurRad="50800" dist="38100" dir="2700000" algn="tl" rotWithShape="0">
                    <a:prstClr val="black">
                      <a:alpha val="40000"/>
                    </a:prstClr>
                  </a:outerShdw>
                </a:effectLst>
              </a:rPr>
              <a:t>RP-3R Sampling Pump</a:t>
            </a:r>
          </a:p>
        </p:txBody>
      </p:sp>
    </p:spTree>
    <p:extLst>
      <p:ext uri="{BB962C8B-B14F-4D97-AF65-F5344CB8AC3E}">
        <p14:creationId xmlns:p14="http://schemas.microsoft.com/office/powerpoint/2010/main" val="2239991870"/>
      </p:ext>
    </p:extLst>
  </p:cSld>
  <p:clrMapOvr>
    <a:masterClrMapping/>
  </p:clrMapOvr>
  <mc:AlternateContent xmlns:mc="http://schemas.openxmlformats.org/markup-compatibility/2006" xmlns:p14="http://schemas.microsoft.com/office/powerpoint/2010/main">
    <mc:Choice Requires="p14">
      <p:transition p14:dur="400">
        <p:fade/>
      </p:transition>
    </mc:Choice>
    <mc:Fallback xmlns="">
      <p:transition xmlns:p14="http://schemas.microsoft.com/office/powerpoint/2010/main">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コンテンツ プレースホルダー 2">
            <a:extLst>
              <a:ext uri="{FF2B5EF4-FFF2-40B4-BE49-F238E27FC236}">
                <a16:creationId xmlns:a16="http://schemas.microsoft.com/office/drawing/2014/main" id="{ECBDB3F0-C36C-FA49-80D0-9FC8FE5B7D0C}"/>
              </a:ext>
            </a:extLst>
          </p:cNvPr>
          <p:cNvSpPr txBox="1">
            <a:spLocks/>
          </p:cNvSpPr>
          <p:nvPr/>
        </p:nvSpPr>
        <p:spPr bwMode="auto">
          <a:xfrm>
            <a:off x="1656884" y="882769"/>
            <a:ext cx="7416056" cy="50323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lvl1pPr marL="342900" indent="-342900" algn="l" rtl="0" fontAlgn="base">
              <a:spcBef>
                <a:spcPct val="20000"/>
              </a:spcBef>
              <a:spcAft>
                <a:spcPct val="0"/>
              </a:spcAft>
              <a:buChar char="•"/>
              <a:defRPr kumimoji="1" sz="3200">
                <a:solidFill>
                  <a:schemeClr val="tx1"/>
                </a:solidFill>
                <a:latin typeface="+mn-lt"/>
                <a:ea typeface="+mn-ea"/>
                <a:cs typeface="+mn-cs"/>
              </a:defRPr>
            </a:lvl1pPr>
            <a:lvl2pPr marL="742950" indent="-285750" algn="l" rtl="0" fontAlgn="base">
              <a:spcBef>
                <a:spcPct val="20000"/>
              </a:spcBef>
              <a:spcAft>
                <a:spcPct val="0"/>
              </a:spcAft>
              <a:buChar char="–"/>
              <a:defRPr kumimoji="1" sz="2800">
                <a:solidFill>
                  <a:schemeClr val="tx1"/>
                </a:solidFill>
                <a:latin typeface="+mn-lt"/>
                <a:ea typeface="+mn-ea"/>
              </a:defRPr>
            </a:lvl2pPr>
            <a:lvl3pPr marL="1143000" indent="-228600" algn="l" rtl="0" fontAlgn="base">
              <a:spcBef>
                <a:spcPct val="20000"/>
              </a:spcBef>
              <a:spcAft>
                <a:spcPct val="0"/>
              </a:spcAft>
              <a:buChar char="•"/>
              <a:defRPr kumimoji="1" sz="2400">
                <a:solidFill>
                  <a:schemeClr val="tx1"/>
                </a:solidFill>
                <a:latin typeface="+mn-lt"/>
                <a:ea typeface="+mn-ea"/>
              </a:defRPr>
            </a:lvl3pPr>
            <a:lvl4pPr marL="1600200" indent="-228600" algn="l" rtl="0" fontAlgn="base">
              <a:spcBef>
                <a:spcPct val="20000"/>
              </a:spcBef>
              <a:spcAft>
                <a:spcPct val="0"/>
              </a:spcAft>
              <a:buChar char="–"/>
              <a:defRPr kumimoji="1" sz="2000">
                <a:solidFill>
                  <a:schemeClr val="tx1"/>
                </a:solidFill>
                <a:latin typeface="+mn-lt"/>
                <a:ea typeface="+mn-ea"/>
              </a:defRPr>
            </a:lvl4pPr>
            <a:lvl5pPr marL="2057400" indent="-228600" algn="l" rtl="0" fontAlgn="base">
              <a:spcBef>
                <a:spcPct val="20000"/>
              </a:spcBef>
              <a:spcAft>
                <a:spcPct val="0"/>
              </a:spcAft>
              <a:buChar char="»"/>
              <a:defRPr kumimoji="1" sz="2000">
                <a:solidFill>
                  <a:schemeClr val="tx1"/>
                </a:solidFill>
                <a:latin typeface="+mn-lt"/>
                <a:ea typeface="+mn-ea"/>
              </a:defRPr>
            </a:lvl5pPr>
            <a:lvl6pPr marL="2514600" indent="-228600" algn="l" rtl="0" eaLnBrk="1" fontAlgn="base" hangingPunct="1">
              <a:spcBef>
                <a:spcPct val="20000"/>
              </a:spcBef>
              <a:spcAft>
                <a:spcPct val="0"/>
              </a:spcAft>
              <a:buChar char="»"/>
              <a:defRPr kumimoji="1" sz="2000">
                <a:solidFill>
                  <a:schemeClr val="tx1"/>
                </a:solidFill>
                <a:latin typeface="+mn-lt"/>
                <a:ea typeface="+mn-ea"/>
              </a:defRPr>
            </a:lvl6pPr>
            <a:lvl7pPr marL="2971800" indent="-228600" algn="l" rtl="0" eaLnBrk="1" fontAlgn="base" hangingPunct="1">
              <a:spcBef>
                <a:spcPct val="20000"/>
              </a:spcBef>
              <a:spcAft>
                <a:spcPct val="0"/>
              </a:spcAft>
              <a:buChar char="»"/>
              <a:defRPr kumimoji="1" sz="2000">
                <a:solidFill>
                  <a:schemeClr val="tx1"/>
                </a:solidFill>
                <a:latin typeface="+mn-lt"/>
                <a:ea typeface="+mn-ea"/>
              </a:defRPr>
            </a:lvl7pPr>
            <a:lvl8pPr marL="3429000" indent="-228600" algn="l" rtl="0" eaLnBrk="1" fontAlgn="base" hangingPunct="1">
              <a:spcBef>
                <a:spcPct val="20000"/>
              </a:spcBef>
              <a:spcAft>
                <a:spcPct val="0"/>
              </a:spcAft>
              <a:buChar char="»"/>
              <a:defRPr kumimoji="1" sz="2000">
                <a:solidFill>
                  <a:schemeClr val="tx1"/>
                </a:solidFill>
                <a:latin typeface="+mn-lt"/>
                <a:ea typeface="+mn-ea"/>
              </a:defRPr>
            </a:lvl8pPr>
            <a:lvl9pPr marL="3886200" indent="-228600" algn="l" rtl="0" eaLnBrk="1" fontAlgn="base" hangingPunct="1">
              <a:spcBef>
                <a:spcPct val="20000"/>
              </a:spcBef>
              <a:spcAft>
                <a:spcPct val="0"/>
              </a:spcAft>
              <a:buChar char="»"/>
              <a:defRPr kumimoji="1" sz="2000">
                <a:solidFill>
                  <a:schemeClr val="tx1"/>
                </a:solidFill>
                <a:latin typeface="+mn-lt"/>
                <a:ea typeface="+mn-ea"/>
              </a:defRPr>
            </a:lvl9pPr>
          </a:lstStyle>
          <a:p>
            <a:pPr marL="0" indent="0" algn="r">
              <a:buFontTx/>
              <a:buNone/>
              <a:defRPr/>
            </a:pPr>
            <a:r>
              <a:rPr lang="en-US" altLang="ja-JP" sz="2800" b="1" i="1" kern="0" dirty="0">
                <a:latin typeface="Century Gothic" panose="020B0502020202020204" pitchFamily="34" charset="0"/>
              </a:rPr>
              <a:t>Clip-on Pump Unit</a:t>
            </a:r>
          </a:p>
        </p:txBody>
      </p:sp>
      <p:grpSp>
        <p:nvGrpSpPr>
          <p:cNvPr id="13" name="Group 12">
            <a:extLst>
              <a:ext uri="{FF2B5EF4-FFF2-40B4-BE49-F238E27FC236}">
                <a16:creationId xmlns:a16="http://schemas.microsoft.com/office/drawing/2014/main" id="{EF47CD0C-7081-EC40-A344-7B32688CF756}"/>
              </a:ext>
            </a:extLst>
          </p:cNvPr>
          <p:cNvGrpSpPr/>
          <p:nvPr/>
        </p:nvGrpSpPr>
        <p:grpSpPr>
          <a:xfrm>
            <a:off x="962840" y="1657013"/>
            <a:ext cx="7034919" cy="1635715"/>
            <a:chOff x="971600" y="1700808"/>
            <a:chExt cx="6480720" cy="1635715"/>
          </a:xfrm>
        </p:grpSpPr>
        <p:sp>
          <p:nvSpPr>
            <p:cNvPr id="14" name="正方形/長方形 8">
              <a:extLst>
                <a:ext uri="{FF2B5EF4-FFF2-40B4-BE49-F238E27FC236}">
                  <a16:creationId xmlns:a16="http://schemas.microsoft.com/office/drawing/2014/main" id="{27B0F3AC-6B75-7F4B-B0A2-9B30ECCFFEA6}"/>
                </a:ext>
              </a:extLst>
            </p:cNvPr>
            <p:cNvSpPr/>
            <p:nvPr/>
          </p:nvSpPr>
          <p:spPr>
            <a:xfrm>
              <a:off x="971600" y="3048491"/>
              <a:ext cx="1728508" cy="28803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altLang="ja-JP" b="1" i="1" dirty="0">
                  <a:solidFill>
                    <a:schemeClr val="tx1"/>
                  </a:solidFill>
                  <a:latin typeface="Century Gothic" panose="020B0502020202020204" pitchFamily="34" charset="0"/>
                  <a:ea typeface="メイリオ" charset="0"/>
                  <a:cs typeface="Arial" charset="0"/>
                </a:rPr>
                <a:t>RP-2009</a:t>
              </a:r>
              <a:endParaRPr lang="ja-JP" altLang="en-US" b="1" i="1" dirty="0">
                <a:solidFill>
                  <a:schemeClr val="tx1"/>
                </a:solidFill>
                <a:latin typeface="Century Gothic" panose="020B0502020202020204" pitchFamily="34" charset="0"/>
                <a:ea typeface="メイリオ" charset="0"/>
                <a:cs typeface="Arial" charset="0"/>
              </a:endParaRPr>
            </a:p>
          </p:txBody>
        </p:sp>
        <p:sp>
          <p:nvSpPr>
            <p:cNvPr id="15" name="TextBox 14">
              <a:extLst>
                <a:ext uri="{FF2B5EF4-FFF2-40B4-BE49-F238E27FC236}">
                  <a16:creationId xmlns:a16="http://schemas.microsoft.com/office/drawing/2014/main" id="{F94515AD-E8E6-B04D-A73D-717FE8E55898}"/>
                </a:ext>
              </a:extLst>
            </p:cNvPr>
            <p:cNvSpPr txBox="1"/>
            <p:nvPr/>
          </p:nvSpPr>
          <p:spPr>
            <a:xfrm>
              <a:off x="3203848" y="1700808"/>
              <a:ext cx="4248472" cy="1200329"/>
            </a:xfrm>
            <a:prstGeom prst="rect">
              <a:avLst/>
            </a:prstGeom>
            <a:noFill/>
          </p:spPr>
          <p:txBody>
            <a:bodyPr wrap="square" rtlCol="0">
              <a:spAutoFit/>
            </a:bodyPr>
            <a:lstStyle/>
            <a:p>
              <a:pPr marL="285750" indent="-285750">
                <a:buFont typeface="Courier New"/>
                <a:buChar char="o"/>
              </a:pPr>
              <a:r>
                <a:rPr lang="en-US" dirty="0"/>
                <a:t>Flow rate:  450ml / min</a:t>
              </a:r>
            </a:p>
            <a:p>
              <a:pPr marL="285750" indent="-285750">
                <a:buFont typeface="Courier New"/>
                <a:buChar char="o"/>
              </a:pPr>
              <a:r>
                <a:rPr lang="en-US" dirty="0"/>
                <a:t>Distance to draw:  50 feet</a:t>
              </a:r>
            </a:p>
            <a:p>
              <a:pPr marL="285750" indent="-285750">
                <a:buFont typeface="Courier New"/>
                <a:buChar char="o"/>
              </a:pPr>
              <a:r>
                <a:rPr lang="en-US" dirty="0"/>
                <a:t>Operation time:  8h</a:t>
              </a:r>
            </a:p>
            <a:p>
              <a:pPr marL="285750" indent="-285750">
                <a:buFont typeface="Courier New"/>
                <a:buChar char="o"/>
              </a:pPr>
              <a:r>
                <a:rPr lang="en-US" dirty="0"/>
                <a:t>Operation mode: Normal mode only</a:t>
              </a:r>
            </a:p>
          </p:txBody>
        </p:sp>
      </p:grpSp>
      <p:sp>
        <p:nvSpPr>
          <p:cNvPr id="16" name="正方形/長方形 8">
            <a:extLst>
              <a:ext uri="{FF2B5EF4-FFF2-40B4-BE49-F238E27FC236}">
                <a16:creationId xmlns:a16="http://schemas.microsoft.com/office/drawing/2014/main" id="{B6EBB91C-DADD-974E-AA81-435372C032E5}"/>
              </a:ext>
            </a:extLst>
          </p:cNvPr>
          <p:cNvSpPr/>
          <p:nvPr/>
        </p:nvSpPr>
        <p:spPr>
          <a:xfrm>
            <a:off x="1070729" y="6310335"/>
            <a:ext cx="1172310" cy="40902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altLang="ja-JP" b="1" i="1" dirty="0">
                <a:solidFill>
                  <a:schemeClr val="tx1"/>
                </a:solidFill>
                <a:latin typeface="Century Gothic" panose="020B0502020202020204" pitchFamily="34" charset="0"/>
                <a:ea typeface="メイリオ" charset="0"/>
                <a:cs typeface="Arial" charset="0"/>
              </a:rPr>
              <a:t>RP-3R</a:t>
            </a:r>
            <a:endParaRPr lang="ja-JP" altLang="en-US" b="1" i="1" dirty="0">
              <a:solidFill>
                <a:schemeClr val="tx1"/>
              </a:solidFill>
              <a:latin typeface="Century Gothic" panose="020B0502020202020204" pitchFamily="34" charset="0"/>
              <a:ea typeface="メイリオ" charset="0"/>
              <a:cs typeface="Arial" charset="0"/>
            </a:endParaRPr>
          </a:p>
        </p:txBody>
      </p:sp>
      <p:pic>
        <p:nvPicPr>
          <p:cNvPr id="17" name="Picture 16" descr="RP-2009-probe.png">
            <a:extLst>
              <a:ext uri="{FF2B5EF4-FFF2-40B4-BE49-F238E27FC236}">
                <a16:creationId xmlns:a16="http://schemas.microsoft.com/office/drawing/2014/main" id="{F8F26821-18D3-5841-AF61-A974574FDE36}"/>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30629" y="1208687"/>
            <a:ext cx="2606600" cy="1813035"/>
          </a:xfrm>
          <a:prstGeom prst="rect">
            <a:avLst/>
          </a:prstGeom>
        </p:spPr>
      </p:pic>
      <p:sp>
        <p:nvSpPr>
          <p:cNvPr id="18" name="TextBox 17">
            <a:extLst>
              <a:ext uri="{FF2B5EF4-FFF2-40B4-BE49-F238E27FC236}">
                <a16:creationId xmlns:a16="http://schemas.microsoft.com/office/drawing/2014/main" id="{70A93C19-BDD1-EA49-941B-05DDE1DF3B90}"/>
              </a:ext>
            </a:extLst>
          </p:cNvPr>
          <p:cNvSpPr txBox="1"/>
          <p:nvPr/>
        </p:nvSpPr>
        <p:spPr>
          <a:xfrm>
            <a:off x="3341565" y="4275471"/>
            <a:ext cx="5329359" cy="1477328"/>
          </a:xfrm>
          <a:prstGeom prst="rect">
            <a:avLst/>
          </a:prstGeom>
          <a:noFill/>
        </p:spPr>
        <p:txBody>
          <a:bodyPr wrap="square" rtlCol="0">
            <a:spAutoFit/>
          </a:bodyPr>
          <a:lstStyle/>
          <a:p>
            <a:pPr marL="285750" indent="-285750">
              <a:buFont typeface="Courier New"/>
              <a:buChar char="o"/>
            </a:pPr>
            <a:r>
              <a:rPr lang="en-US" dirty="0"/>
              <a:t>Flow rate:  500ml / min</a:t>
            </a:r>
          </a:p>
          <a:p>
            <a:pPr marL="285750" indent="-285750">
              <a:buFont typeface="Courier New"/>
              <a:buChar char="o"/>
            </a:pPr>
            <a:r>
              <a:rPr lang="en-US" dirty="0"/>
              <a:t>Distance to draw:  50 feet</a:t>
            </a:r>
          </a:p>
          <a:p>
            <a:pPr marL="285750" indent="-285750">
              <a:buFont typeface="Courier New"/>
              <a:buChar char="o"/>
            </a:pPr>
            <a:r>
              <a:rPr lang="en-US" dirty="0"/>
              <a:t>Operation time:  10h</a:t>
            </a:r>
          </a:p>
          <a:p>
            <a:pPr marL="285750" indent="-285750">
              <a:buFont typeface="Courier New"/>
              <a:buChar char="o"/>
            </a:pPr>
            <a:r>
              <a:rPr lang="en-US" dirty="0"/>
              <a:t>Operation mode: Normal mode, Eco mode</a:t>
            </a:r>
          </a:p>
          <a:p>
            <a:pPr marL="285750" indent="-285750">
              <a:buFont typeface="Courier New"/>
              <a:buChar char="o"/>
            </a:pPr>
            <a:r>
              <a:rPr lang="en-US" dirty="0"/>
              <a:t>Compatible with GX-3R and GX-3R Pro</a:t>
            </a:r>
          </a:p>
        </p:txBody>
      </p:sp>
      <p:pic>
        <p:nvPicPr>
          <p:cNvPr id="19" name="Picture 18" descr="3RPro_RP-3.png">
            <a:extLst>
              <a:ext uri="{FF2B5EF4-FFF2-40B4-BE49-F238E27FC236}">
                <a16:creationId xmlns:a16="http://schemas.microsoft.com/office/drawing/2014/main" id="{67BB088E-8A65-6740-93FB-84E84F12985A}"/>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06409" y="3518844"/>
            <a:ext cx="1789245" cy="2871739"/>
          </a:xfrm>
          <a:prstGeom prst="rect">
            <a:avLst/>
          </a:prstGeom>
        </p:spPr>
      </p:pic>
      <p:sp>
        <p:nvSpPr>
          <p:cNvPr id="22" name="Title 1">
            <a:extLst>
              <a:ext uri="{FF2B5EF4-FFF2-40B4-BE49-F238E27FC236}">
                <a16:creationId xmlns:a16="http://schemas.microsoft.com/office/drawing/2014/main" id="{17040CB8-59CC-7046-989B-D8D274141F15}"/>
              </a:ext>
            </a:extLst>
          </p:cNvPr>
          <p:cNvSpPr>
            <a:spLocks noGrp="1"/>
          </p:cNvSpPr>
          <p:nvPr>
            <p:ph type="title"/>
          </p:nvPr>
        </p:nvSpPr>
        <p:spPr>
          <a:xfrm>
            <a:off x="50823" y="33950"/>
            <a:ext cx="9042354" cy="676275"/>
          </a:xfrm>
        </p:spPr>
        <p:txBody>
          <a:bodyPr>
            <a:normAutofit fontScale="90000"/>
          </a:bodyPr>
          <a:lstStyle/>
          <a:p>
            <a:pPr algn="r"/>
            <a:r>
              <a:rPr lang="en-US" b="1" dirty="0"/>
              <a:t>Advancements</a:t>
            </a:r>
          </a:p>
        </p:txBody>
      </p:sp>
    </p:spTree>
    <p:extLst>
      <p:ext uri="{BB962C8B-B14F-4D97-AF65-F5344CB8AC3E}">
        <p14:creationId xmlns:p14="http://schemas.microsoft.com/office/powerpoint/2010/main" val="3047628039"/>
      </p:ext>
    </p:extLst>
  </p:cSld>
  <p:clrMapOvr>
    <a:masterClrMapping/>
  </p:clrMapOvr>
  <mc:AlternateContent xmlns:mc="http://schemas.openxmlformats.org/markup-compatibility/2006" xmlns:p14="http://schemas.microsoft.com/office/powerpoint/2010/main">
    <mc:Choice Requires="p14">
      <p:transition p14:dur="400">
        <p:fade/>
      </p:transition>
    </mc:Choice>
    <mc:Fallback xmlns="">
      <p:transition xmlns:p14="http://schemas.microsoft.com/office/powerpoint/2010/mai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9"/>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6"/>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8"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AD6FBD39-A1C5-AE4E-8D29-98D081DCD934}"/>
              </a:ext>
            </a:extLst>
          </p:cNvPr>
          <p:cNvSpPr txBox="1"/>
          <p:nvPr/>
        </p:nvSpPr>
        <p:spPr>
          <a:xfrm>
            <a:off x="1110107" y="1939725"/>
            <a:ext cx="6783107" cy="4154984"/>
          </a:xfrm>
          <a:prstGeom prst="rect">
            <a:avLst/>
          </a:prstGeom>
          <a:noFill/>
        </p:spPr>
        <p:txBody>
          <a:bodyPr wrap="square" rtlCol="0">
            <a:spAutoFit/>
          </a:bodyPr>
          <a:lstStyle/>
          <a:p>
            <a:pPr algn="ctr"/>
            <a:r>
              <a:rPr lang="en-US" sz="2400" dirty="0"/>
              <a:t>Available in 9 languages:</a:t>
            </a:r>
          </a:p>
          <a:p>
            <a:pPr algn="ctr"/>
            <a:endParaRPr lang="en-US" sz="2400" dirty="0"/>
          </a:p>
          <a:p>
            <a:pPr algn="ctr"/>
            <a:r>
              <a:rPr lang="en-US" sz="2400" dirty="0"/>
              <a:t>English</a:t>
            </a:r>
          </a:p>
          <a:p>
            <a:pPr algn="ctr"/>
            <a:r>
              <a:rPr lang="ja-JP" altLang="en-US" sz="2400"/>
              <a:t>日本語</a:t>
            </a:r>
            <a:r>
              <a:rPr lang="en-US" altLang="ja-JP" sz="2400" dirty="0"/>
              <a:t> </a:t>
            </a:r>
            <a:r>
              <a:rPr lang="en-US" altLang="ja-JP" sz="2400" i="1" dirty="0"/>
              <a:t>(Japanese)</a:t>
            </a:r>
          </a:p>
          <a:p>
            <a:pPr algn="ctr"/>
            <a:r>
              <a:rPr lang="en-US" altLang="ja-JP" sz="2400" dirty="0" err="1"/>
              <a:t>Español</a:t>
            </a:r>
            <a:r>
              <a:rPr lang="en-US" altLang="ja-JP" sz="2400" dirty="0"/>
              <a:t> (Spanish)</a:t>
            </a:r>
          </a:p>
          <a:p>
            <a:pPr algn="ctr"/>
            <a:r>
              <a:rPr lang="en-US" altLang="ja-JP" sz="2400" dirty="0"/>
              <a:t>Deutsch (German)</a:t>
            </a:r>
          </a:p>
          <a:p>
            <a:pPr algn="ctr"/>
            <a:r>
              <a:rPr lang="en-US" altLang="ja-JP" sz="2400" dirty="0" err="1"/>
              <a:t>Français</a:t>
            </a:r>
            <a:r>
              <a:rPr lang="en-US" altLang="ja-JP" sz="2400" dirty="0"/>
              <a:t> (French)</a:t>
            </a:r>
          </a:p>
          <a:p>
            <a:pPr algn="ctr"/>
            <a:r>
              <a:rPr lang="en-US" altLang="ja-JP" sz="2400" dirty="0" err="1"/>
              <a:t>Italiano</a:t>
            </a:r>
            <a:r>
              <a:rPr lang="en-US" altLang="ja-JP" sz="2400" dirty="0"/>
              <a:t> (Italian)</a:t>
            </a:r>
          </a:p>
          <a:p>
            <a:pPr algn="ctr"/>
            <a:r>
              <a:rPr lang="en-US" altLang="ja-JP" sz="2400" dirty="0"/>
              <a:t>P</a:t>
            </a:r>
            <a:r>
              <a:rPr lang="az-Cyrl-AZ" altLang="ja-JP" sz="2400" dirty="0"/>
              <a:t>усский</a:t>
            </a:r>
            <a:r>
              <a:rPr lang="en-US" altLang="ja-JP" sz="2400" dirty="0"/>
              <a:t> </a:t>
            </a:r>
            <a:r>
              <a:rPr lang="en-US" altLang="ja-JP" sz="2400" i="1" dirty="0"/>
              <a:t>(Russian)</a:t>
            </a:r>
            <a:br>
              <a:rPr lang="ja-JP" altLang="en-US" sz="2400" i="1"/>
            </a:br>
            <a:r>
              <a:rPr lang="ja-JP" altLang="en-US" sz="2400"/>
              <a:t>中文</a:t>
            </a:r>
            <a:r>
              <a:rPr lang="en-US" altLang="ja-JP" sz="2400" dirty="0"/>
              <a:t> </a:t>
            </a:r>
            <a:r>
              <a:rPr lang="en-US" altLang="ja-JP" sz="2400" i="1" dirty="0"/>
              <a:t>(Chinese)</a:t>
            </a:r>
          </a:p>
          <a:p>
            <a:pPr algn="ctr"/>
            <a:r>
              <a:rPr lang="ko-KR" altLang="en-US" sz="2400" dirty="0"/>
              <a:t>한국어</a:t>
            </a:r>
            <a:r>
              <a:rPr lang="en-US" altLang="ko-KR" sz="2400" dirty="0"/>
              <a:t> </a:t>
            </a:r>
            <a:r>
              <a:rPr lang="en-US" altLang="ko-KR" sz="2400" i="1" dirty="0"/>
              <a:t>(Korean)</a:t>
            </a:r>
            <a:endParaRPr lang="en-US" sz="2400" i="1" dirty="0"/>
          </a:p>
        </p:txBody>
      </p:sp>
      <p:sp>
        <p:nvSpPr>
          <p:cNvPr id="5" name="Title 1">
            <a:extLst>
              <a:ext uri="{FF2B5EF4-FFF2-40B4-BE49-F238E27FC236}">
                <a16:creationId xmlns:a16="http://schemas.microsoft.com/office/drawing/2014/main" id="{2D204668-88DC-3E41-8082-3C53536B8285}"/>
              </a:ext>
            </a:extLst>
          </p:cNvPr>
          <p:cNvSpPr txBox="1">
            <a:spLocks/>
          </p:cNvSpPr>
          <p:nvPr/>
        </p:nvSpPr>
        <p:spPr>
          <a:xfrm>
            <a:off x="50823" y="33950"/>
            <a:ext cx="9042354" cy="676275"/>
          </a:xfrm>
          <a:prstGeom prst="rect">
            <a:avLst/>
          </a:prstGeom>
        </p:spPr>
        <p:txBody>
          <a:bodyPr vert="horz" lIns="91440" tIns="45720" rIns="91440" bIns="45720" rtlCol="0" anchor="ctr">
            <a:normAutofit fontScale="975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a:r>
              <a:rPr lang="en-US" b="1" dirty="0"/>
              <a:t>9 Languages</a:t>
            </a:r>
          </a:p>
        </p:txBody>
      </p:sp>
    </p:spTree>
    <p:extLst>
      <p:ext uri="{BB962C8B-B14F-4D97-AF65-F5344CB8AC3E}">
        <p14:creationId xmlns:p14="http://schemas.microsoft.com/office/powerpoint/2010/main" val="1264012410"/>
      </p:ext>
    </p:extLst>
  </p:cSld>
  <p:clrMapOvr>
    <a:masterClrMapping/>
  </p:clrMapOvr>
  <mc:AlternateContent xmlns:mc="http://schemas.openxmlformats.org/markup-compatibility/2006" xmlns:p14="http://schemas.microsoft.com/office/powerpoint/2010/main">
    <mc:Choice Requires="p14">
      <p:transition p14:dur="400">
        <p:fade/>
      </p:transition>
    </mc:Choice>
    <mc:Fallback xmlns="">
      <p:transition xmlns:p14="http://schemas.microsoft.com/office/powerpoint/2010/main">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Box 13">
            <a:extLst>
              <a:ext uri="{FF2B5EF4-FFF2-40B4-BE49-F238E27FC236}">
                <a16:creationId xmlns:a16="http://schemas.microsoft.com/office/drawing/2014/main" id="{CC12B70F-BCCA-3E46-88B6-7608E532F19C}"/>
              </a:ext>
            </a:extLst>
          </p:cNvPr>
          <p:cNvSpPr txBox="1"/>
          <p:nvPr/>
        </p:nvSpPr>
        <p:spPr>
          <a:xfrm>
            <a:off x="736764" y="1273335"/>
            <a:ext cx="4168588" cy="1200329"/>
          </a:xfrm>
          <a:prstGeom prst="rect">
            <a:avLst/>
          </a:prstGeom>
          <a:noFill/>
        </p:spPr>
        <p:txBody>
          <a:bodyPr wrap="square" rtlCol="0">
            <a:spAutoFit/>
          </a:bodyPr>
          <a:lstStyle/>
          <a:p>
            <a:r>
              <a:rPr lang="en-US" sz="2400" dirty="0"/>
              <a:t>Retain TWA and PEAK values from last use to pick up where you left off. </a:t>
            </a:r>
          </a:p>
        </p:txBody>
      </p:sp>
      <p:pic>
        <p:nvPicPr>
          <p:cNvPr id="15" name="Picture 14">
            <a:extLst>
              <a:ext uri="{FF2B5EF4-FFF2-40B4-BE49-F238E27FC236}">
                <a16:creationId xmlns:a16="http://schemas.microsoft.com/office/drawing/2014/main" id="{8047F5F0-7D96-A246-A025-32EB0C2C0CFD}"/>
              </a:ext>
            </a:extLst>
          </p:cNvPr>
          <p:cNvPicPr>
            <a:picLocks noChangeAspect="1"/>
          </p:cNvPicPr>
          <p:nvPr/>
        </p:nvPicPr>
        <p:blipFill>
          <a:blip r:embed="rId2"/>
          <a:stretch>
            <a:fillRect/>
          </a:stretch>
        </p:blipFill>
        <p:spPr>
          <a:xfrm>
            <a:off x="4905352" y="1294433"/>
            <a:ext cx="3740483" cy="2493655"/>
          </a:xfrm>
          <a:prstGeom prst="rect">
            <a:avLst/>
          </a:prstGeom>
        </p:spPr>
      </p:pic>
      <p:sp>
        <p:nvSpPr>
          <p:cNvPr id="16" name="Title 1">
            <a:extLst>
              <a:ext uri="{FF2B5EF4-FFF2-40B4-BE49-F238E27FC236}">
                <a16:creationId xmlns:a16="http://schemas.microsoft.com/office/drawing/2014/main" id="{07290D25-CE7A-4A40-AA39-0D3C38DB7FFB}"/>
              </a:ext>
            </a:extLst>
          </p:cNvPr>
          <p:cNvSpPr txBox="1">
            <a:spLocks/>
          </p:cNvSpPr>
          <p:nvPr/>
        </p:nvSpPr>
        <p:spPr bwMode="auto">
          <a:xfrm>
            <a:off x="-1101235" y="3217522"/>
            <a:ext cx="7772400" cy="6762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ctr" anchorCtr="0" compatLnSpc="1">
            <a:prstTxWarp prst="textNoShape">
              <a:avLst/>
            </a:prstTxWarp>
          </a:bodyPr>
          <a:lstStyle>
            <a:lvl1pPr algn="ctr" defTabSz="457200" rtl="0" eaLnBrk="1" fontAlgn="base" hangingPunct="1">
              <a:spcBef>
                <a:spcPct val="0"/>
              </a:spcBef>
              <a:spcAft>
                <a:spcPct val="0"/>
              </a:spcAft>
              <a:defRPr sz="4400" kern="1200">
                <a:solidFill>
                  <a:schemeClr val="tx1"/>
                </a:solidFill>
                <a:latin typeface="+mj-lt"/>
                <a:ea typeface="ＭＳ Ｐゴシック" charset="0"/>
                <a:cs typeface="ＭＳ Ｐゴシック" charset="0"/>
              </a:defRPr>
            </a:lvl1pPr>
            <a:lvl2pPr algn="ctr" defTabSz="457200" rtl="0" eaLnBrk="1" fontAlgn="base" hangingPunct="1">
              <a:spcBef>
                <a:spcPct val="0"/>
              </a:spcBef>
              <a:spcAft>
                <a:spcPct val="0"/>
              </a:spcAft>
              <a:defRPr sz="4400">
                <a:solidFill>
                  <a:schemeClr val="tx1"/>
                </a:solidFill>
                <a:latin typeface="Century Gothic" charset="0"/>
                <a:ea typeface="ＭＳ Ｐゴシック" charset="0"/>
                <a:cs typeface="ＭＳ Ｐゴシック" charset="0"/>
              </a:defRPr>
            </a:lvl2pPr>
            <a:lvl3pPr algn="ctr" defTabSz="457200" rtl="0" eaLnBrk="1" fontAlgn="base" hangingPunct="1">
              <a:spcBef>
                <a:spcPct val="0"/>
              </a:spcBef>
              <a:spcAft>
                <a:spcPct val="0"/>
              </a:spcAft>
              <a:defRPr sz="4400">
                <a:solidFill>
                  <a:schemeClr val="tx1"/>
                </a:solidFill>
                <a:latin typeface="Century Gothic" charset="0"/>
                <a:ea typeface="ＭＳ Ｐゴシック" charset="0"/>
                <a:cs typeface="ＭＳ Ｐゴシック" charset="0"/>
              </a:defRPr>
            </a:lvl3pPr>
            <a:lvl4pPr algn="ctr" defTabSz="457200" rtl="0" eaLnBrk="1" fontAlgn="base" hangingPunct="1">
              <a:spcBef>
                <a:spcPct val="0"/>
              </a:spcBef>
              <a:spcAft>
                <a:spcPct val="0"/>
              </a:spcAft>
              <a:defRPr sz="4400">
                <a:solidFill>
                  <a:schemeClr val="tx1"/>
                </a:solidFill>
                <a:latin typeface="Century Gothic" charset="0"/>
                <a:ea typeface="ＭＳ Ｐゴシック" charset="0"/>
                <a:cs typeface="ＭＳ Ｐゴシック" charset="0"/>
              </a:defRPr>
            </a:lvl4pPr>
            <a:lvl5pPr algn="ctr" defTabSz="457200" rtl="0" eaLnBrk="1" fontAlgn="base" hangingPunct="1">
              <a:spcBef>
                <a:spcPct val="0"/>
              </a:spcBef>
              <a:spcAft>
                <a:spcPct val="0"/>
              </a:spcAft>
              <a:defRPr sz="4400">
                <a:solidFill>
                  <a:schemeClr val="tx1"/>
                </a:solidFill>
                <a:latin typeface="Century Gothic" charset="0"/>
                <a:ea typeface="ＭＳ Ｐゴシック" charset="0"/>
                <a:cs typeface="ＭＳ Ｐゴシック" charset="0"/>
              </a:defRPr>
            </a:lvl5pPr>
            <a:lvl6pPr marL="457200" algn="ctr" defTabSz="457200" rtl="0" eaLnBrk="1" fontAlgn="base" hangingPunct="1">
              <a:spcBef>
                <a:spcPct val="0"/>
              </a:spcBef>
              <a:spcAft>
                <a:spcPct val="0"/>
              </a:spcAft>
              <a:defRPr sz="4400">
                <a:solidFill>
                  <a:schemeClr val="tx1"/>
                </a:solidFill>
                <a:latin typeface="Century Gothic" charset="0"/>
                <a:ea typeface="ＭＳ Ｐゴシック" charset="0"/>
                <a:cs typeface="ＭＳ Ｐゴシック" charset="0"/>
              </a:defRPr>
            </a:lvl6pPr>
            <a:lvl7pPr marL="914400" algn="ctr" defTabSz="457200" rtl="0" eaLnBrk="1" fontAlgn="base" hangingPunct="1">
              <a:spcBef>
                <a:spcPct val="0"/>
              </a:spcBef>
              <a:spcAft>
                <a:spcPct val="0"/>
              </a:spcAft>
              <a:defRPr sz="4400">
                <a:solidFill>
                  <a:schemeClr val="tx1"/>
                </a:solidFill>
                <a:latin typeface="Century Gothic" charset="0"/>
                <a:ea typeface="ＭＳ Ｐゴシック" charset="0"/>
                <a:cs typeface="ＭＳ Ｐゴシック" charset="0"/>
              </a:defRPr>
            </a:lvl7pPr>
            <a:lvl8pPr marL="1371600" algn="ctr" defTabSz="457200" rtl="0" eaLnBrk="1" fontAlgn="base" hangingPunct="1">
              <a:spcBef>
                <a:spcPct val="0"/>
              </a:spcBef>
              <a:spcAft>
                <a:spcPct val="0"/>
              </a:spcAft>
              <a:defRPr sz="4400">
                <a:solidFill>
                  <a:schemeClr val="tx1"/>
                </a:solidFill>
                <a:latin typeface="Century Gothic" charset="0"/>
                <a:ea typeface="ＭＳ Ｐゴシック" charset="0"/>
                <a:cs typeface="ＭＳ Ｐゴシック" charset="0"/>
              </a:defRPr>
            </a:lvl8pPr>
            <a:lvl9pPr marL="1828800" algn="ctr" defTabSz="457200" rtl="0" eaLnBrk="1" fontAlgn="base" hangingPunct="1">
              <a:spcBef>
                <a:spcPct val="0"/>
              </a:spcBef>
              <a:spcAft>
                <a:spcPct val="0"/>
              </a:spcAft>
              <a:defRPr sz="4400">
                <a:solidFill>
                  <a:schemeClr val="tx1"/>
                </a:solidFill>
                <a:latin typeface="Century Gothic" charset="0"/>
                <a:ea typeface="ＭＳ Ｐゴシック" charset="0"/>
                <a:cs typeface="ＭＳ Ｐゴシック" charset="0"/>
              </a:defRPr>
            </a:lvl9pPr>
          </a:lstStyle>
          <a:p>
            <a:r>
              <a:rPr kumimoji="0" lang="en-US" sz="4000" b="1" dirty="0"/>
              <a:t>Stealth Mode</a:t>
            </a:r>
          </a:p>
        </p:txBody>
      </p:sp>
      <p:sp>
        <p:nvSpPr>
          <p:cNvPr id="17" name="TextBox 16">
            <a:extLst>
              <a:ext uri="{FF2B5EF4-FFF2-40B4-BE49-F238E27FC236}">
                <a16:creationId xmlns:a16="http://schemas.microsoft.com/office/drawing/2014/main" id="{045AD9A6-979F-B849-AE65-87C3A67A238F}"/>
              </a:ext>
            </a:extLst>
          </p:cNvPr>
          <p:cNvSpPr txBox="1"/>
          <p:nvPr/>
        </p:nvSpPr>
        <p:spPr>
          <a:xfrm>
            <a:off x="2784965" y="4142241"/>
            <a:ext cx="5468763" cy="1200329"/>
          </a:xfrm>
          <a:prstGeom prst="rect">
            <a:avLst/>
          </a:prstGeom>
          <a:noFill/>
        </p:spPr>
        <p:txBody>
          <a:bodyPr wrap="square" rtlCol="0">
            <a:spAutoFit/>
          </a:bodyPr>
          <a:lstStyle/>
          <a:p>
            <a:r>
              <a:rPr lang="en-US" sz="2400" dirty="0"/>
              <a:t>Set the alarm to notify silently—perfect for law enforcement and other applications </a:t>
            </a:r>
          </a:p>
        </p:txBody>
      </p:sp>
      <p:pic>
        <p:nvPicPr>
          <p:cNvPr id="18" name="Picture 17">
            <a:extLst>
              <a:ext uri="{FF2B5EF4-FFF2-40B4-BE49-F238E27FC236}">
                <a16:creationId xmlns:a16="http://schemas.microsoft.com/office/drawing/2014/main" id="{F2A4F340-147D-A24C-A433-F822A37425C9}"/>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t="14259" r="62967" b="50000"/>
          <a:stretch/>
        </p:blipFill>
        <p:spPr>
          <a:xfrm>
            <a:off x="890272" y="4142240"/>
            <a:ext cx="1509486" cy="1200330"/>
          </a:xfrm>
          <a:prstGeom prst="rect">
            <a:avLst/>
          </a:prstGeom>
        </p:spPr>
      </p:pic>
      <p:sp>
        <p:nvSpPr>
          <p:cNvPr id="19" name="TextBox 18">
            <a:extLst>
              <a:ext uri="{FF2B5EF4-FFF2-40B4-BE49-F238E27FC236}">
                <a16:creationId xmlns:a16="http://schemas.microsoft.com/office/drawing/2014/main" id="{1BECAD3F-C84E-FB44-A0E1-BD137CC8DC38}"/>
              </a:ext>
            </a:extLst>
          </p:cNvPr>
          <p:cNvSpPr txBox="1"/>
          <p:nvPr/>
        </p:nvSpPr>
        <p:spPr>
          <a:xfrm>
            <a:off x="1135763" y="5825184"/>
            <a:ext cx="7510072" cy="369332"/>
          </a:xfrm>
          <a:prstGeom prst="rect">
            <a:avLst/>
          </a:prstGeom>
          <a:noFill/>
        </p:spPr>
        <p:txBody>
          <a:bodyPr wrap="square" rtlCol="0">
            <a:spAutoFit/>
          </a:bodyPr>
          <a:lstStyle/>
          <a:p>
            <a:r>
              <a:rPr lang="en-US" dirty="0"/>
              <a:t>Available in both the GX-3R and GX-3R Pro</a:t>
            </a:r>
          </a:p>
        </p:txBody>
      </p:sp>
      <p:sp>
        <p:nvSpPr>
          <p:cNvPr id="20" name="Title 1">
            <a:extLst>
              <a:ext uri="{FF2B5EF4-FFF2-40B4-BE49-F238E27FC236}">
                <a16:creationId xmlns:a16="http://schemas.microsoft.com/office/drawing/2014/main" id="{3B3375C7-2578-9745-A7A1-CFB75896FB63}"/>
              </a:ext>
            </a:extLst>
          </p:cNvPr>
          <p:cNvSpPr txBox="1">
            <a:spLocks/>
          </p:cNvSpPr>
          <p:nvPr/>
        </p:nvSpPr>
        <p:spPr>
          <a:xfrm>
            <a:off x="50823" y="33950"/>
            <a:ext cx="9042354" cy="676275"/>
          </a:xfrm>
          <a:prstGeom prst="rect">
            <a:avLst/>
          </a:prstGeom>
        </p:spPr>
        <p:txBody>
          <a:bodyPr vert="horz" lIns="91440" tIns="45720" rIns="91440" bIns="45720" rtlCol="0" anchor="ctr">
            <a:normAutofit fontScale="975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a:r>
              <a:rPr lang="en-US" b="1" dirty="0"/>
              <a:t>Lunch Break Mode</a:t>
            </a:r>
          </a:p>
        </p:txBody>
      </p:sp>
    </p:spTree>
    <p:extLst>
      <p:ext uri="{BB962C8B-B14F-4D97-AF65-F5344CB8AC3E}">
        <p14:creationId xmlns:p14="http://schemas.microsoft.com/office/powerpoint/2010/main" val="637656676"/>
      </p:ext>
    </p:extLst>
  </p:cSld>
  <p:clrMapOvr>
    <a:masterClrMapping/>
  </p:clrMapOvr>
  <mc:AlternateContent xmlns:mc="http://schemas.openxmlformats.org/markup-compatibility/2006" xmlns:p14="http://schemas.microsoft.com/office/powerpoint/2010/main">
    <mc:Choice Requires="p14">
      <p:transition p14:dur="400">
        <p:fade/>
      </p:transition>
    </mc:Choice>
    <mc:Fallback xmlns="">
      <p:transition xmlns:p14="http://schemas.microsoft.com/office/powerpoint/2010/main">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itle 1">
            <a:extLst>
              <a:ext uri="{FF2B5EF4-FFF2-40B4-BE49-F238E27FC236}">
                <a16:creationId xmlns:a16="http://schemas.microsoft.com/office/drawing/2014/main" id="{9766A631-F4C6-AD4B-A22F-6B9DE20FBB04}"/>
              </a:ext>
            </a:extLst>
          </p:cNvPr>
          <p:cNvSpPr>
            <a:spLocks noGrp="1"/>
          </p:cNvSpPr>
          <p:nvPr>
            <p:ph type="title"/>
          </p:nvPr>
        </p:nvSpPr>
        <p:spPr>
          <a:xfrm>
            <a:off x="50823" y="84652"/>
            <a:ext cx="9042353" cy="676275"/>
          </a:xfrm>
        </p:spPr>
        <p:txBody>
          <a:bodyPr>
            <a:normAutofit fontScale="90000"/>
          </a:bodyPr>
          <a:lstStyle/>
          <a:p>
            <a:pPr algn="r"/>
            <a:r>
              <a:rPr lang="en-US" b="1" dirty="0"/>
              <a:t>More Advancements</a:t>
            </a:r>
          </a:p>
        </p:txBody>
      </p:sp>
      <p:pic>
        <p:nvPicPr>
          <p:cNvPr id="23" name="Picture 22" descr="GX-2009-IMAGE.png">
            <a:extLst>
              <a:ext uri="{FF2B5EF4-FFF2-40B4-BE49-F238E27FC236}">
                <a16:creationId xmlns:a16="http://schemas.microsoft.com/office/drawing/2014/main" id="{F8B51F79-8460-3C4D-B4C7-0451BDED7919}"/>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3543113" y="1273076"/>
            <a:ext cx="1669609" cy="1368152"/>
          </a:xfrm>
          <a:prstGeom prst="rect">
            <a:avLst/>
          </a:prstGeom>
        </p:spPr>
      </p:pic>
      <p:pic>
        <p:nvPicPr>
          <p:cNvPr id="24" name="Picture 23">
            <a:extLst>
              <a:ext uri="{FF2B5EF4-FFF2-40B4-BE49-F238E27FC236}">
                <a16:creationId xmlns:a16="http://schemas.microsoft.com/office/drawing/2014/main" id="{288515C1-59C7-2346-9166-27B33E997BCA}"/>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124141" y="981859"/>
            <a:ext cx="1728508" cy="1659369"/>
          </a:xfrm>
          <a:prstGeom prst="rect">
            <a:avLst/>
          </a:prstGeom>
        </p:spPr>
      </p:pic>
      <p:pic>
        <p:nvPicPr>
          <p:cNvPr id="25" name="Picture 24">
            <a:extLst>
              <a:ext uri="{FF2B5EF4-FFF2-40B4-BE49-F238E27FC236}">
                <a16:creationId xmlns:a16="http://schemas.microsoft.com/office/drawing/2014/main" id="{E6E95281-2D12-6046-B8F8-530CFDD48618}"/>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673003" y="1039891"/>
            <a:ext cx="1340973" cy="1542118"/>
          </a:xfrm>
          <a:prstGeom prst="rect">
            <a:avLst/>
          </a:prstGeom>
        </p:spPr>
      </p:pic>
      <p:graphicFrame>
        <p:nvGraphicFramePr>
          <p:cNvPr id="26" name="Table 25">
            <a:extLst>
              <a:ext uri="{FF2B5EF4-FFF2-40B4-BE49-F238E27FC236}">
                <a16:creationId xmlns:a16="http://schemas.microsoft.com/office/drawing/2014/main" id="{3A8B1BF3-BD08-5142-AC1B-625A28B7FE49}"/>
              </a:ext>
            </a:extLst>
          </p:cNvPr>
          <p:cNvGraphicFramePr>
            <a:graphicFrameLocks noGrp="1"/>
          </p:cNvGraphicFramePr>
          <p:nvPr>
            <p:extLst>
              <p:ext uri="{D42A27DB-BD31-4B8C-83A1-F6EECF244321}">
                <p14:modId xmlns:p14="http://schemas.microsoft.com/office/powerpoint/2010/main" val="1425413989"/>
              </p:ext>
            </p:extLst>
          </p:nvPr>
        </p:nvGraphicFramePr>
        <p:xfrm>
          <a:off x="291350" y="2797364"/>
          <a:ext cx="8561299" cy="2961640"/>
        </p:xfrm>
        <a:graphic>
          <a:graphicData uri="http://schemas.openxmlformats.org/drawingml/2006/table">
            <a:tbl>
              <a:tblPr firstRow="1" bandRow="1">
                <a:tableStyleId>{8A107856-5554-42FB-B03E-39F5DBC370BA}</a:tableStyleId>
              </a:tblPr>
              <a:tblGrid>
                <a:gridCol w="2904026">
                  <a:extLst>
                    <a:ext uri="{9D8B030D-6E8A-4147-A177-3AD203B41FA5}">
                      <a16:colId xmlns:a16="http://schemas.microsoft.com/office/drawing/2014/main" val="2571664264"/>
                    </a:ext>
                  </a:extLst>
                </a:gridCol>
                <a:gridCol w="2459285">
                  <a:extLst>
                    <a:ext uri="{9D8B030D-6E8A-4147-A177-3AD203B41FA5}">
                      <a16:colId xmlns:a16="http://schemas.microsoft.com/office/drawing/2014/main" val="2355390065"/>
                    </a:ext>
                  </a:extLst>
                </a:gridCol>
                <a:gridCol w="3197988">
                  <a:extLst>
                    <a:ext uri="{9D8B030D-6E8A-4147-A177-3AD203B41FA5}">
                      <a16:colId xmlns:a16="http://schemas.microsoft.com/office/drawing/2014/main" val="468761884"/>
                    </a:ext>
                  </a:extLst>
                </a:gridCol>
              </a:tblGrid>
              <a:tr h="235392">
                <a:tc>
                  <a:txBody>
                    <a:bodyPr/>
                    <a:lstStyle/>
                    <a:p>
                      <a:endParaRPr lang="en-US" dirty="0"/>
                    </a:p>
                  </a:txBody>
                  <a:tcPr/>
                </a:tc>
                <a:tc>
                  <a:txBody>
                    <a:bodyPr/>
                    <a:lstStyle/>
                    <a:p>
                      <a:pPr algn="ctr"/>
                      <a:r>
                        <a:rPr lang="en-US" u="none" dirty="0"/>
                        <a:t>GX-2009</a:t>
                      </a:r>
                      <a:endParaRPr lang="en-US" u="none" dirty="0">
                        <a:solidFill>
                          <a:schemeClr val="bg1"/>
                        </a:solidFill>
                      </a:endParaRPr>
                    </a:p>
                  </a:txBody>
                  <a:tcPr/>
                </a:tc>
                <a:tc>
                  <a:txBody>
                    <a:bodyPr/>
                    <a:lstStyle/>
                    <a:p>
                      <a:pPr algn="ctr"/>
                      <a:r>
                        <a:rPr lang="en-US" u="none" dirty="0"/>
                        <a:t>GX-3R and GX-3R Pro</a:t>
                      </a:r>
                    </a:p>
                  </a:txBody>
                  <a:tcPr/>
                </a:tc>
                <a:extLst>
                  <a:ext uri="{0D108BD9-81ED-4DB2-BD59-A6C34878D82A}">
                    <a16:rowId xmlns:a16="http://schemas.microsoft.com/office/drawing/2014/main" val="1359736200"/>
                  </a:ext>
                </a:extLst>
              </a:tr>
              <a:tr h="370840">
                <a:tc>
                  <a:txBody>
                    <a:bodyPr/>
                    <a:lstStyle/>
                    <a:p>
                      <a:r>
                        <a:rPr lang="en-US" dirty="0"/>
                        <a:t>Battery life (continuous)</a:t>
                      </a:r>
                    </a:p>
                  </a:txBody>
                  <a:tcPr/>
                </a:tc>
                <a:tc>
                  <a:txBody>
                    <a:bodyPr/>
                    <a:lstStyle/>
                    <a:p>
                      <a:pPr algn="ctr"/>
                      <a:r>
                        <a:rPr lang="en-US" dirty="0"/>
                        <a:t>20 hours</a:t>
                      </a:r>
                    </a:p>
                  </a:txBody>
                  <a:tcPr/>
                </a:tc>
                <a:tc>
                  <a:txBody>
                    <a:bodyPr/>
                    <a:lstStyle/>
                    <a:p>
                      <a:pPr algn="ctr"/>
                      <a:r>
                        <a:rPr lang="en-US" dirty="0"/>
                        <a:t>24 hours*</a:t>
                      </a:r>
                    </a:p>
                  </a:txBody>
                  <a:tcPr/>
                </a:tc>
                <a:extLst>
                  <a:ext uri="{0D108BD9-81ED-4DB2-BD59-A6C34878D82A}">
                    <a16:rowId xmlns:a16="http://schemas.microsoft.com/office/drawing/2014/main" val="127475064"/>
                  </a:ext>
                </a:extLst>
              </a:tr>
              <a:tr h="370840">
                <a:tc>
                  <a:txBody>
                    <a:bodyPr/>
                    <a:lstStyle/>
                    <a:p>
                      <a:pPr marL="0" marR="0" lvl="0" indent="0" algn="l" defTabSz="342900" rtl="0" eaLnBrk="1" fontAlgn="auto" latinLnBrk="0" hangingPunct="1">
                        <a:lnSpc>
                          <a:spcPct val="100000"/>
                        </a:lnSpc>
                        <a:spcBef>
                          <a:spcPts val="0"/>
                        </a:spcBef>
                        <a:spcAft>
                          <a:spcPts val="0"/>
                        </a:spcAft>
                        <a:buClrTx/>
                        <a:buSzTx/>
                        <a:buFontTx/>
                        <a:buNone/>
                        <a:tabLst/>
                        <a:defRPr/>
                      </a:pPr>
                      <a:r>
                        <a:rPr lang="en-US" dirty="0"/>
                        <a:t>Temperature Range</a:t>
                      </a:r>
                    </a:p>
                  </a:txBody>
                  <a:tcPr/>
                </a:tc>
                <a:tc>
                  <a:txBody>
                    <a:bodyPr/>
                    <a:lstStyle/>
                    <a:p>
                      <a:pPr marL="0" marR="0" lvl="0" indent="0" algn="ctr" defTabSz="342900" rtl="0" eaLnBrk="1" fontAlgn="auto" latinLnBrk="0" hangingPunct="1">
                        <a:lnSpc>
                          <a:spcPct val="100000"/>
                        </a:lnSpc>
                        <a:spcBef>
                          <a:spcPts val="0"/>
                        </a:spcBef>
                        <a:spcAft>
                          <a:spcPts val="0"/>
                        </a:spcAft>
                        <a:buClrTx/>
                        <a:buSzTx/>
                        <a:buFontTx/>
                        <a:buNone/>
                        <a:tabLst/>
                        <a:defRPr/>
                      </a:pPr>
                      <a:r>
                        <a:rPr lang="en-US" dirty="0"/>
                        <a:t>-4°F to 122°F </a:t>
                      </a:r>
                    </a:p>
                  </a:txBody>
                  <a:tcPr/>
                </a:tc>
                <a:tc>
                  <a:txBody>
                    <a:bodyPr/>
                    <a:lstStyle/>
                    <a:p>
                      <a:pPr marL="0" marR="0" lvl="0" indent="0" algn="ctr" defTabSz="342900" rtl="0" eaLnBrk="1" fontAlgn="auto" latinLnBrk="0" hangingPunct="1">
                        <a:lnSpc>
                          <a:spcPct val="100000"/>
                        </a:lnSpc>
                        <a:spcBef>
                          <a:spcPts val="0"/>
                        </a:spcBef>
                        <a:spcAft>
                          <a:spcPts val="0"/>
                        </a:spcAft>
                        <a:buClrTx/>
                        <a:buSzTx/>
                        <a:buFontTx/>
                        <a:buNone/>
                        <a:tabLst/>
                        <a:defRPr/>
                      </a:pPr>
                      <a:r>
                        <a:rPr lang="en-US" dirty="0"/>
                        <a:t>-40F° to 140°F</a:t>
                      </a:r>
                    </a:p>
                  </a:txBody>
                  <a:tcPr/>
                </a:tc>
                <a:extLst>
                  <a:ext uri="{0D108BD9-81ED-4DB2-BD59-A6C34878D82A}">
                    <a16:rowId xmlns:a16="http://schemas.microsoft.com/office/drawing/2014/main" val="4063491856"/>
                  </a:ext>
                </a:extLst>
              </a:tr>
              <a:tr h="370840">
                <a:tc>
                  <a:txBody>
                    <a:bodyPr/>
                    <a:lstStyle/>
                    <a:p>
                      <a:r>
                        <a:rPr lang="en-US" dirty="0"/>
                        <a:t>Calibration Cup</a:t>
                      </a:r>
                    </a:p>
                  </a:txBody>
                  <a:tcPr/>
                </a:tc>
                <a:tc>
                  <a:txBody>
                    <a:bodyPr/>
                    <a:lstStyle/>
                    <a:p>
                      <a:pPr algn="ctr"/>
                      <a:r>
                        <a:rPr lang="en-US" dirty="0"/>
                        <a:t>Not included</a:t>
                      </a:r>
                    </a:p>
                  </a:txBody>
                  <a:tcPr/>
                </a:tc>
                <a:tc>
                  <a:txBody>
                    <a:bodyPr/>
                    <a:lstStyle/>
                    <a:p>
                      <a:pPr algn="ctr"/>
                      <a:r>
                        <a:rPr lang="en-US" dirty="0"/>
                        <a:t>Ships standard</a:t>
                      </a:r>
                    </a:p>
                  </a:txBody>
                  <a:tcPr/>
                </a:tc>
                <a:extLst>
                  <a:ext uri="{0D108BD9-81ED-4DB2-BD59-A6C34878D82A}">
                    <a16:rowId xmlns:a16="http://schemas.microsoft.com/office/drawing/2014/main" val="2150236278"/>
                  </a:ext>
                </a:extLst>
              </a:tr>
              <a:tr h="370840">
                <a:tc>
                  <a:txBody>
                    <a:bodyPr/>
                    <a:lstStyle/>
                    <a:p>
                      <a:r>
                        <a:rPr lang="en-US" dirty="0"/>
                        <a:t>IP Rating</a:t>
                      </a:r>
                    </a:p>
                  </a:txBody>
                  <a:tcPr/>
                </a:tc>
                <a:tc>
                  <a:txBody>
                    <a:bodyPr/>
                    <a:lstStyle/>
                    <a:p>
                      <a:pPr algn="ctr"/>
                      <a:r>
                        <a:rPr lang="en-US" dirty="0"/>
                        <a:t>IP67</a:t>
                      </a:r>
                    </a:p>
                  </a:txBody>
                  <a:tcPr/>
                </a:tc>
                <a:tc>
                  <a:txBody>
                    <a:bodyPr/>
                    <a:lstStyle/>
                    <a:p>
                      <a:pPr algn="ctr"/>
                      <a:r>
                        <a:rPr lang="en-US" dirty="0"/>
                        <a:t>Both units IP66 &amp; IP68</a:t>
                      </a:r>
                    </a:p>
                  </a:txBody>
                  <a:tcPr/>
                </a:tc>
                <a:extLst>
                  <a:ext uri="{0D108BD9-81ED-4DB2-BD59-A6C34878D82A}">
                    <a16:rowId xmlns:a16="http://schemas.microsoft.com/office/drawing/2014/main" val="2596201557"/>
                  </a:ext>
                </a:extLst>
              </a:tr>
              <a:tr h="370840">
                <a:tc>
                  <a:txBody>
                    <a:bodyPr/>
                    <a:lstStyle/>
                    <a:p>
                      <a:r>
                        <a:rPr lang="en-US" dirty="0"/>
                        <a:t>Warranty</a:t>
                      </a:r>
                    </a:p>
                  </a:txBody>
                  <a:tcPr/>
                </a:tc>
                <a:tc>
                  <a:txBody>
                    <a:bodyPr/>
                    <a:lstStyle/>
                    <a:p>
                      <a:pPr algn="ctr"/>
                      <a:r>
                        <a:rPr lang="en-US" dirty="0"/>
                        <a:t>2 years</a:t>
                      </a:r>
                    </a:p>
                  </a:txBody>
                  <a:tcPr/>
                </a:tc>
                <a:tc>
                  <a:txBody>
                    <a:bodyPr/>
                    <a:lstStyle/>
                    <a:p>
                      <a:pPr algn="ctr"/>
                      <a:r>
                        <a:rPr lang="en-US" dirty="0"/>
                        <a:t>3 years (device &amp; sensors)</a:t>
                      </a:r>
                    </a:p>
                  </a:txBody>
                  <a:tcPr/>
                </a:tc>
                <a:extLst>
                  <a:ext uri="{0D108BD9-81ED-4DB2-BD59-A6C34878D82A}">
                    <a16:rowId xmlns:a16="http://schemas.microsoft.com/office/drawing/2014/main" val="2992999341"/>
                  </a:ext>
                </a:extLst>
              </a:tr>
              <a:tr h="370840">
                <a:tc>
                  <a:txBody>
                    <a:bodyPr/>
                    <a:lstStyle/>
                    <a:p>
                      <a:r>
                        <a:rPr lang="en-US" dirty="0"/>
                        <a:t>Durability</a:t>
                      </a:r>
                    </a:p>
                  </a:txBody>
                  <a:tcPr/>
                </a:tc>
                <a:tc>
                  <a:txBody>
                    <a:bodyPr/>
                    <a:lstStyle/>
                    <a:p>
                      <a:pPr algn="ctr"/>
                      <a:r>
                        <a:rPr lang="en-US" dirty="0"/>
                        <a:t>1 meter drop tested</a:t>
                      </a:r>
                    </a:p>
                  </a:txBody>
                  <a:tcPr/>
                </a:tc>
                <a:tc>
                  <a:txBody>
                    <a:bodyPr/>
                    <a:lstStyle/>
                    <a:p>
                      <a:pPr algn="ctr"/>
                      <a:r>
                        <a:rPr lang="en-US" dirty="0"/>
                        <a:t>7 meter drop tested</a:t>
                      </a:r>
                    </a:p>
                  </a:txBody>
                  <a:tcPr/>
                </a:tc>
                <a:extLst>
                  <a:ext uri="{0D108BD9-81ED-4DB2-BD59-A6C34878D82A}">
                    <a16:rowId xmlns:a16="http://schemas.microsoft.com/office/drawing/2014/main" val="2401876807"/>
                  </a:ext>
                </a:extLst>
              </a:tr>
              <a:tr h="370840">
                <a:tc>
                  <a:txBody>
                    <a:bodyPr/>
                    <a:lstStyle/>
                    <a:p>
                      <a:r>
                        <a:rPr lang="en-US" dirty="0"/>
                        <a:t>User Adjustable Alarms</a:t>
                      </a:r>
                    </a:p>
                  </a:txBody>
                  <a:tcPr/>
                </a:tc>
                <a:tc>
                  <a:txBody>
                    <a:bodyPr/>
                    <a:lstStyle/>
                    <a:p>
                      <a:pPr algn="ctr"/>
                      <a:r>
                        <a:rPr lang="en-US" dirty="0"/>
                        <a:t>2</a:t>
                      </a:r>
                    </a:p>
                  </a:txBody>
                  <a:tcPr/>
                </a:tc>
                <a:tc>
                  <a:txBody>
                    <a:bodyPr/>
                    <a:lstStyle/>
                    <a:p>
                      <a:pPr algn="ctr"/>
                      <a:r>
                        <a:rPr lang="en-US" dirty="0"/>
                        <a:t>3</a:t>
                      </a:r>
                    </a:p>
                  </a:txBody>
                  <a:tcPr/>
                </a:tc>
                <a:extLst>
                  <a:ext uri="{0D108BD9-81ED-4DB2-BD59-A6C34878D82A}">
                    <a16:rowId xmlns:a16="http://schemas.microsoft.com/office/drawing/2014/main" val="3225643320"/>
                  </a:ext>
                </a:extLst>
              </a:tr>
            </a:tbl>
          </a:graphicData>
        </a:graphic>
      </p:graphicFrame>
      <p:sp>
        <p:nvSpPr>
          <p:cNvPr id="30" name="TextBox 29">
            <a:extLst>
              <a:ext uri="{FF2B5EF4-FFF2-40B4-BE49-F238E27FC236}">
                <a16:creationId xmlns:a16="http://schemas.microsoft.com/office/drawing/2014/main" id="{3A4AD5D9-5838-7E43-8713-BC0F15719F9D}"/>
              </a:ext>
            </a:extLst>
          </p:cNvPr>
          <p:cNvSpPr txBox="1"/>
          <p:nvPr/>
        </p:nvSpPr>
        <p:spPr>
          <a:xfrm>
            <a:off x="1446963" y="874209"/>
            <a:ext cx="184731" cy="369332"/>
          </a:xfrm>
          <a:prstGeom prst="rect">
            <a:avLst/>
          </a:prstGeom>
          <a:noFill/>
        </p:spPr>
        <p:txBody>
          <a:bodyPr wrap="none" rtlCol="0">
            <a:spAutoFit/>
          </a:bodyPr>
          <a:lstStyle/>
          <a:p>
            <a:endParaRPr lang="en-US" dirty="0"/>
          </a:p>
        </p:txBody>
      </p:sp>
      <p:sp>
        <p:nvSpPr>
          <p:cNvPr id="4" name="TextBox 3">
            <a:extLst>
              <a:ext uri="{FF2B5EF4-FFF2-40B4-BE49-F238E27FC236}">
                <a16:creationId xmlns:a16="http://schemas.microsoft.com/office/drawing/2014/main" id="{4FE1E43D-BE6A-F142-9F96-75ECF20ABA89}"/>
              </a:ext>
            </a:extLst>
          </p:cNvPr>
          <p:cNvSpPr txBox="1"/>
          <p:nvPr/>
        </p:nvSpPr>
        <p:spPr>
          <a:xfrm>
            <a:off x="963739" y="6255099"/>
            <a:ext cx="6330373" cy="307777"/>
          </a:xfrm>
          <a:prstGeom prst="rect">
            <a:avLst/>
          </a:prstGeom>
          <a:noFill/>
        </p:spPr>
        <p:txBody>
          <a:bodyPr wrap="square" rtlCol="0">
            <a:spAutoFit/>
          </a:bodyPr>
          <a:lstStyle/>
          <a:p>
            <a:r>
              <a:rPr lang="en-US" sz="1400" i="1" dirty="0"/>
              <a:t>*GX-3R Pro has alkaline option available (16 hour battery life)</a:t>
            </a:r>
          </a:p>
        </p:txBody>
      </p:sp>
    </p:spTree>
    <p:extLst>
      <p:ext uri="{BB962C8B-B14F-4D97-AF65-F5344CB8AC3E}">
        <p14:creationId xmlns:p14="http://schemas.microsoft.com/office/powerpoint/2010/main" val="3548096739"/>
      </p:ext>
    </p:extLst>
  </p:cSld>
  <p:clrMapOvr>
    <a:masterClrMapping/>
  </p:clrMapOvr>
  <mc:AlternateContent xmlns:mc="http://schemas.openxmlformats.org/markup-compatibility/2006" xmlns:p14="http://schemas.microsoft.com/office/powerpoint/2010/main">
    <mc:Choice Requires="p14">
      <p:transition p14:dur="400">
        <p:fade/>
      </p:transition>
    </mc:Choice>
    <mc:Fallback xmlns="">
      <p:transition xmlns:p14="http://schemas.microsoft.com/office/powerpoint/2010/main">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8C25DCE9-186E-DF47-90E8-B348AD249AAA}"/>
              </a:ext>
            </a:extLst>
          </p:cNvPr>
          <p:cNvSpPr>
            <a:spLocks noGrp="1"/>
          </p:cNvSpPr>
          <p:nvPr>
            <p:ph type="title"/>
          </p:nvPr>
        </p:nvSpPr>
        <p:spPr>
          <a:xfrm>
            <a:off x="50823" y="43863"/>
            <a:ext cx="9042353" cy="819576"/>
          </a:xfrm>
        </p:spPr>
        <p:txBody>
          <a:bodyPr>
            <a:normAutofit/>
          </a:bodyPr>
          <a:lstStyle/>
          <a:p>
            <a:pPr algn="r"/>
            <a:r>
              <a:rPr lang="en-US" sz="4000" b="1" dirty="0"/>
              <a:t>GX-3R Pro—Connectivity</a:t>
            </a:r>
          </a:p>
        </p:txBody>
      </p:sp>
      <p:sp>
        <p:nvSpPr>
          <p:cNvPr id="14" name="TextBox 13">
            <a:extLst>
              <a:ext uri="{FF2B5EF4-FFF2-40B4-BE49-F238E27FC236}">
                <a16:creationId xmlns:a16="http://schemas.microsoft.com/office/drawing/2014/main" id="{F40D62F4-818C-3840-B63D-2B6716A4A482}"/>
              </a:ext>
            </a:extLst>
          </p:cNvPr>
          <p:cNvSpPr txBox="1"/>
          <p:nvPr/>
        </p:nvSpPr>
        <p:spPr>
          <a:xfrm>
            <a:off x="370245" y="1075173"/>
            <a:ext cx="5305218" cy="4154984"/>
          </a:xfrm>
          <a:prstGeom prst="rect">
            <a:avLst/>
          </a:prstGeom>
          <a:noFill/>
        </p:spPr>
        <p:txBody>
          <a:bodyPr wrap="square" rtlCol="0">
            <a:spAutoFit/>
          </a:bodyPr>
          <a:lstStyle/>
          <a:p>
            <a:pPr marL="342900" indent="-342900">
              <a:buFont typeface="Courier New" panose="02070309020205020404" pitchFamily="49" charset="0"/>
              <a:buChar char="o"/>
            </a:pPr>
            <a:r>
              <a:rPr lang="en-US" sz="2400" dirty="0"/>
              <a:t>Bluetooth connectivity</a:t>
            </a:r>
          </a:p>
          <a:p>
            <a:pPr marL="342900" indent="-342900">
              <a:buFont typeface="Courier New" panose="02070309020205020404" pitchFamily="49" charset="0"/>
              <a:buChar char="o"/>
            </a:pPr>
            <a:r>
              <a:rPr lang="en-US" sz="2400" dirty="0"/>
              <a:t>Direct readings from instrument</a:t>
            </a:r>
          </a:p>
          <a:p>
            <a:pPr marL="342900" indent="-342900">
              <a:buFont typeface="Courier New" panose="02070309020205020404" pitchFamily="49" charset="0"/>
              <a:buChar char="o"/>
            </a:pPr>
            <a:r>
              <a:rPr lang="en-US" sz="2400" dirty="0"/>
              <a:t>Email or text alarm notifications with GPS locations</a:t>
            </a:r>
          </a:p>
          <a:p>
            <a:pPr marL="342900" indent="-342900">
              <a:buFont typeface="Courier New" panose="02070309020205020404" pitchFamily="49" charset="0"/>
              <a:buChar char="o"/>
            </a:pPr>
            <a:r>
              <a:rPr lang="en-US" sz="2400" dirty="0"/>
              <a:t>Digital values/Graphical display</a:t>
            </a:r>
          </a:p>
          <a:p>
            <a:pPr marL="342900" indent="-342900">
              <a:buFont typeface="Courier New" panose="02070309020205020404" pitchFamily="49" charset="0"/>
              <a:buChar char="o"/>
            </a:pPr>
            <a:r>
              <a:rPr lang="en-US" sz="2400" dirty="0"/>
              <a:t>Alarm indications</a:t>
            </a:r>
          </a:p>
          <a:p>
            <a:pPr marL="342900" indent="-342900">
              <a:buFont typeface="Courier New" panose="02070309020205020404" pitchFamily="49" charset="0"/>
              <a:buChar char="o"/>
            </a:pPr>
            <a:r>
              <a:rPr lang="en-US" sz="2400" dirty="0"/>
              <a:t>Set bump/</a:t>
            </a:r>
            <a:r>
              <a:rPr lang="en-US" sz="2400" dirty="0" err="1"/>
              <a:t>cal</a:t>
            </a:r>
            <a:r>
              <a:rPr lang="en-US" sz="2400" dirty="0"/>
              <a:t> reminders, alarm parameters, and other </a:t>
            </a:r>
            <a:br>
              <a:rPr lang="en-US" sz="2400" dirty="0"/>
            </a:br>
            <a:r>
              <a:rPr lang="en-US" sz="2400" dirty="0"/>
              <a:t>GX-3R Pro settings</a:t>
            </a:r>
          </a:p>
          <a:p>
            <a:pPr marL="342900" indent="-342900">
              <a:buFont typeface="Courier New" panose="02070309020205020404" pitchFamily="49" charset="0"/>
              <a:buChar char="o"/>
            </a:pPr>
            <a:r>
              <a:rPr lang="en-US" sz="2400" dirty="0"/>
              <a:t>Find my instrument feature</a:t>
            </a:r>
          </a:p>
          <a:p>
            <a:pPr marL="342900" indent="-342900">
              <a:buFont typeface="Courier New" panose="02070309020205020404" pitchFamily="49" charset="0"/>
              <a:buChar char="o"/>
            </a:pPr>
            <a:r>
              <a:rPr lang="en-US" sz="2400" dirty="0"/>
              <a:t>Available on iOS and Android</a:t>
            </a:r>
          </a:p>
        </p:txBody>
      </p:sp>
      <p:pic>
        <p:nvPicPr>
          <p:cNvPr id="16" name="Picture 15">
            <a:extLst>
              <a:ext uri="{FF2B5EF4-FFF2-40B4-BE49-F238E27FC236}">
                <a16:creationId xmlns:a16="http://schemas.microsoft.com/office/drawing/2014/main" id="{93A59DAC-767B-C747-AA86-BA3DEEC955C0}"/>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5675463" y="1075173"/>
            <a:ext cx="3468537" cy="5179926"/>
          </a:xfrm>
          <a:prstGeom prst="rect">
            <a:avLst/>
          </a:prstGeom>
        </p:spPr>
      </p:pic>
      <p:pic>
        <p:nvPicPr>
          <p:cNvPr id="17" name="Picture 16">
            <a:extLst>
              <a:ext uri="{FF2B5EF4-FFF2-40B4-BE49-F238E27FC236}">
                <a16:creationId xmlns:a16="http://schemas.microsoft.com/office/drawing/2014/main" id="{FF79FFAD-F094-154B-BA3E-32EAEF6531C8}"/>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3610598" y="5724594"/>
            <a:ext cx="2064865" cy="986749"/>
          </a:xfrm>
          <a:prstGeom prst="rect">
            <a:avLst/>
          </a:prstGeom>
        </p:spPr>
      </p:pic>
      <p:pic>
        <p:nvPicPr>
          <p:cNvPr id="3" name="Picture 2">
            <a:extLst>
              <a:ext uri="{FF2B5EF4-FFF2-40B4-BE49-F238E27FC236}">
                <a16:creationId xmlns:a16="http://schemas.microsoft.com/office/drawing/2014/main" id="{7496A048-190E-3844-A782-0D298F773566}"/>
              </a:ext>
            </a:extLst>
          </p:cNvPr>
          <p:cNvPicPr>
            <a:picLocks noChangeAspect="1"/>
          </p:cNvPicPr>
          <p:nvPr/>
        </p:nvPicPr>
        <p:blipFill>
          <a:blip r:embed="rId4"/>
          <a:stretch>
            <a:fillRect/>
          </a:stretch>
        </p:blipFill>
        <p:spPr>
          <a:xfrm>
            <a:off x="3177266" y="5861084"/>
            <a:ext cx="699407" cy="850259"/>
          </a:xfrm>
          <a:prstGeom prst="rect">
            <a:avLst/>
          </a:prstGeom>
        </p:spPr>
      </p:pic>
    </p:spTree>
    <p:extLst>
      <p:ext uri="{BB962C8B-B14F-4D97-AF65-F5344CB8AC3E}">
        <p14:creationId xmlns:p14="http://schemas.microsoft.com/office/powerpoint/2010/main" val="2629628454"/>
      </p:ext>
    </p:extLst>
  </p:cSld>
  <p:clrMapOvr>
    <a:masterClrMapping/>
  </p:clrMapOvr>
  <mc:AlternateContent xmlns:mc="http://schemas.openxmlformats.org/markup-compatibility/2006" xmlns:p14="http://schemas.microsoft.com/office/powerpoint/2010/main">
    <mc:Choice Requires="p14">
      <p:transition p14:dur="400">
        <p:fade/>
      </p:transition>
    </mc:Choice>
    <mc:Fallback xmlns="">
      <p:transition xmlns:p14="http://schemas.microsoft.com/office/powerpoint/2010/mai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4">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4">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4">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4">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4">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4">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14">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
            <a:extLst>
              <a:ext uri="{FF2B5EF4-FFF2-40B4-BE49-F238E27FC236}">
                <a16:creationId xmlns:a16="http://schemas.microsoft.com/office/drawing/2014/main" id="{4646DE01-B8A9-0941-AAE3-3074898B5055}"/>
              </a:ext>
            </a:extLst>
          </p:cNvPr>
          <p:cNvSpPr>
            <a:spLocks noGrp="1"/>
          </p:cNvSpPr>
          <p:nvPr>
            <p:ph type="title"/>
          </p:nvPr>
        </p:nvSpPr>
        <p:spPr>
          <a:xfrm>
            <a:off x="431296" y="95738"/>
            <a:ext cx="8606554" cy="676275"/>
          </a:xfrm>
        </p:spPr>
        <p:txBody>
          <a:bodyPr>
            <a:noAutofit/>
          </a:bodyPr>
          <a:lstStyle/>
          <a:p>
            <a:pPr algn="r"/>
            <a:r>
              <a:rPr lang="en-US" sz="4000" b="1" dirty="0"/>
              <a:t>Configurable Alarm Notifications</a:t>
            </a:r>
          </a:p>
        </p:txBody>
      </p:sp>
      <p:sp>
        <p:nvSpPr>
          <p:cNvPr id="12" name="TextBox 11">
            <a:extLst>
              <a:ext uri="{FF2B5EF4-FFF2-40B4-BE49-F238E27FC236}">
                <a16:creationId xmlns:a16="http://schemas.microsoft.com/office/drawing/2014/main" id="{4C2AE983-118E-2243-8CBE-33C1611EFF82}"/>
              </a:ext>
            </a:extLst>
          </p:cNvPr>
          <p:cNvSpPr txBox="1"/>
          <p:nvPr/>
        </p:nvSpPr>
        <p:spPr>
          <a:xfrm>
            <a:off x="709028" y="1420903"/>
            <a:ext cx="5171651" cy="830997"/>
          </a:xfrm>
          <a:prstGeom prst="rect">
            <a:avLst/>
          </a:prstGeom>
          <a:noFill/>
        </p:spPr>
        <p:txBody>
          <a:bodyPr wrap="square" rtlCol="0">
            <a:spAutoFit/>
          </a:bodyPr>
          <a:lstStyle/>
          <a:p>
            <a:r>
              <a:rPr lang="en-US" sz="2400" dirty="0"/>
              <a:t>Email or text contacts who should receive alarm notifications</a:t>
            </a:r>
          </a:p>
        </p:txBody>
      </p:sp>
      <p:sp>
        <p:nvSpPr>
          <p:cNvPr id="13" name="TextBox 12">
            <a:extLst>
              <a:ext uri="{FF2B5EF4-FFF2-40B4-BE49-F238E27FC236}">
                <a16:creationId xmlns:a16="http://schemas.microsoft.com/office/drawing/2014/main" id="{22F95F63-5A7E-1D4D-A00C-6B5DA7C3F285}"/>
              </a:ext>
            </a:extLst>
          </p:cNvPr>
          <p:cNvSpPr txBox="1"/>
          <p:nvPr/>
        </p:nvSpPr>
        <p:spPr>
          <a:xfrm>
            <a:off x="5734987" y="3283254"/>
            <a:ext cx="3302863" cy="2308324"/>
          </a:xfrm>
          <a:prstGeom prst="rect">
            <a:avLst/>
          </a:prstGeom>
          <a:noFill/>
        </p:spPr>
        <p:txBody>
          <a:bodyPr wrap="square" rtlCol="0">
            <a:spAutoFit/>
          </a:bodyPr>
          <a:lstStyle/>
          <a:p>
            <a:r>
              <a:rPr lang="en-US" sz="2400" dirty="0"/>
              <a:t>Configure the types of alarms to send</a:t>
            </a:r>
          </a:p>
          <a:p>
            <a:pPr marL="342900" indent="-342900">
              <a:buFont typeface="Arial" panose="020B0604020202020204" pitchFamily="34" charset="0"/>
              <a:buChar char="•"/>
            </a:pPr>
            <a:r>
              <a:rPr lang="en-US" sz="2400" dirty="0"/>
              <a:t>Gas alarm</a:t>
            </a:r>
          </a:p>
          <a:p>
            <a:pPr marL="342900" indent="-342900">
              <a:buFont typeface="Arial" panose="020B0604020202020204" pitchFamily="34" charset="0"/>
              <a:buChar char="•"/>
            </a:pPr>
            <a:r>
              <a:rPr lang="en-US" sz="2400" dirty="0"/>
              <a:t>Man down</a:t>
            </a:r>
          </a:p>
          <a:p>
            <a:pPr marL="342900" indent="-342900">
              <a:buFont typeface="Arial" panose="020B0604020202020204" pitchFamily="34" charset="0"/>
              <a:buChar char="•"/>
            </a:pPr>
            <a:r>
              <a:rPr lang="en-US" sz="2400" dirty="0"/>
              <a:t>Instrument fault</a:t>
            </a:r>
          </a:p>
          <a:p>
            <a:pPr marL="342900" indent="-342900">
              <a:buFont typeface="Arial" panose="020B0604020202020204" pitchFamily="34" charset="0"/>
              <a:buChar char="•"/>
            </a:pPr>
            <a:r>
              <a:rPr lang="en-US" sz="2400" dirty="0"/>
              <a:t>Past due service</a:t>
            </a:r>
          </a:p>
        </p:txBody>
      </p:sp>
      <p:pic>
        <p:nvPicPr>
          <p:cNvPr id="14" name="Picture 13">
            <a:extLst>
              <a:ext uri="{FF2B5EF4-FFF2-40B4-BE49-F238E27FC236}">
                <a16:creationId xmlns:a16="http://schemas.microsoft.com/office/drawing/2014/main" id="{CE9F74FE-69C0-C74B-8002-96A4051EF2BA}"/>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709028" y="2537493"/>
            <a:ext cx="5027934" cy="3936343"/>
          </a:xfrm>
          <a:prstGeom prst="rect">
            <a:avLst/>
          </a:prstGeom>
        </p:spPr>
      </p:pic>
      <p:sp>
        <p:nvSpPr>
          <p:cNvPr id="15" name="TextBox 14">
            <a:extLst>
              <a:ext uri="{FF2B5EF4-FFF2-40B4-BE49-F238E27FC236}">
                <a16:creationId xmlns:a16="http://schemas.microsoft.com/office/drawing/2014/main" id="{88023B24-2413-3648-B0D8-F9894C03503E}"/>
              </a:ext>
            </a:extLst>
          </p:cNvPr>
          <p:cNvSpPr txBox="1"/>
          <p:nvPr/>
        </p:nvSpPr>
        <p:spPr>
          <a:xfrm>
            <a:off x="7475750" y="1234739"/>
            <a:ext cx="1617427" cy="646331"/>
          </a:xfrm>
          <a:prstGeom prst="rect">
            <a:avLst/>
          </a:prstGeom>
          <a:noFill/>
        </p:spPr>
        <p:txBody>
          <a:bodyPr wrap="square" rtlCol="0">
            <a:spAutoFit/>
          </a:bodyPr>
          <a:lstStyle/>
          <a:p>
            <a:r>
              <a:rPr lang="en-US" b="1" i="1" dirty="0">
                <a:latin typeface="Century Gothic" panose="020B0502020202020204" pitchFamily="34" charset="0"/>
              </a:rPr>
              <a:t>GX-3R Pro—Connectivity</a:t>
            </a:r>
          </a:p>
        </p:txBody>
      </p:sp>
      <p:pic>
        <p:nvPicPr>
          <p:cNvPr id="8" name="Picture 7">
            <a:extLst>
              <a:ext uri="{FF2B5EF4-FFF2-40B4-BE49-F238E27FC236}">
                <a16:creationId xmlns:a16="http://schemas.microsoft.com/office/drawing/2014/main" id="{A584313B-0BBB-BE40-8A6F-55F8D9E9CCEB}"/>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0823" y="6121422"/>
            <a:ext cx="658205" cy="704828"/>
          </a:xfrm>
          <a:prstGeom prst="rect">
            <a:avLst/>
          </a:prstGeom>
        </p:spPr>
      </p:pic>
    </p:spTree>
    <p:extLst>
      <p:ext uri="{BB962C8B-B14F-4D97-AF65-F5344CB8AC3E}">
        <p14:creationId xmlns:p14="http://schemas.microsoft.com/office/powerpoint/2010/main" val="3772324348"/>
      </p:ext>
    </p:extLst>
  </p:cSld>
  <p:clrMapOvr>
    <a:masterClrMapping/>
  </p:clrMapOvr>
  <mc:AlternateContent xmlns:mc="http://schemas.openxmlformats.org/markup-compatibility/2006" xmlns:p14="http://schemas.microsoft.com/office/powerpoint/2010/main">
    <mc:Choice Requires="p14">
      <p:transition p14:dur="400">
        <p:fade/>
      </p:transition>
    </mc:Choice>
    <mc:Fallback xmlns="">
      <p:transition xmlns:p14="http://schemas.microsoft.com/office/powerpoint/2010/mai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GX-2009-IMAGE.png">
            <a:extLst>
              <a:ext uri="{FF2B5EF4-FFF2-40B4-BE49-F238E27FC236}">
                <a16:creationId xmlns:a16="http://schemas.microsoft.com/office/drawing/2014/main" id="{0048AE45-97D1-BB4C-B42C-09151D46A1FF}"/>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546639" y="2301644"/>
            <a:ext cx="3902968" cy="3198265"/>
          </a:xfrm>
          <a:prstGeom prst="rect">
            <a:avLst/>
          </a:prstGeom>
        </p:spPr>
      </p:pic>
      <p:grpSp>
        <p:nvGrpSpPr>
          <p:cNvPr id="5" name="Group 4">
            <a:extLst>
              <a:ext uri="{FF2B5EF4-FFF2-40B4-BE49-F238E27FC236}">
                <a16:creationId xmlns:a16="http://schemas.microsoft.com/office/drawing/2014/main" id="{3EDB100F-40F2-F94E-9E4E-64866856F203}"/>
              </a:ext>
            </a:extLst>
          </p:cNvPr>
          <p:cNvGrpSpPr/>
          <p:nvPr/>
        </p:nvGrpSpPr>
        <p:grpSpPr>
          <a:xfrm>
            <a:off x="1835696" y="2512963"/>
            <a:ext cx="5631161" cy="3582183"/>
            <a:chOff x="611560" y="2924944"/>
            <a:chExt cx="5631161" cy="3582183"/>
          </a:xfrm>
        </p:grpSpPr>
        <p:sp>
          <p:nvSpPr>
            <p:cNvPr id="6" name="TextBox 5">
              <a:extLst>
                <a:ext uri="{FF2B5EF4-FFF2-40B4-BE49-F238E27FC236}">
                  <a16:creationId xmlns:a16="http://schemas.microsoft.com/office/drawing/2014/main" id="{96F2F338-D5DA-E54D-B9EF-460D7F8A055F}"/>
                </a:ext>
              </a:extLst>
            </p:cNvPr>
            <p:cNvSpPr txBox="1"/>
            <p:nvPr/>
          </p:nvSpPr>
          <p:spPr>
            <a:xfrm>
              <a:off x="4225471" y="4228804"/>
              <a:ext cx="2017250" cy="646331"/>
            </a:xfrm>
            <a:prstGeom prst="rect">
              <a:avLst/>
            </a:prstGeom>
            <a:noFill/>
          </p:spPr>
          <p:txBody>
            <a:bodyPr wrap="square" rtlCol="0">
              <a:spAutoFit/>
            </a:bodyPr>
            <a:lstStyle/>
            <a:p>
              <a:r>
                <a:rPr lang="en-US" dirty="0"/>
                <a:t>2.2” x 2.55” x 1”</a:t>
              </a:r>
            </a:p>
            <a:p>
              <a:r>
                <a:rPr lang="en-US" dirty="0"/>
                <a:t>3.7 ounces</a:t>
              </a:r>
            </a:p>
          </p:txBody>
        </p:sp>
        <p:grpSp>
          <p:nvGrpSpPr>
            <p:cNvPr id="7" name="Group 6">
              <a:extLst>
                <a:ext uri="{FF2B5EF4-FFF2-40B4-BE49-F238E27FC236}">
                  <a16:creationId xmlns:a16="http://schemas.microsoft.com/office/drawing/2014/main" id="{2632F8F5-9600-3B41-9CBD-0245B377571A}"/>
                </a:ext>
              </a:extLst>
            </p:cNvPr>
            <p:cNvGrpSpPr/>
            <p:nvPr/>
          </p:nvGrpSpPr>
          <p:grpSpPr>
            <a:xfrm>
              <a:off x="611560" y="2924944"/>
              <a:ext cx="2708558" cy="3582183"/>
              <a:chOff x="611560" y="2924944"/>
              <a:chExt cx="2708558" cy="3582183"/>
            </a:xfrm>
          </p:grpSpPr>
          <p:pic>
            <p:nvPicPr>
              <p:cNvPr id="8" name="Picture 7" descr="GX-3R.png">
                <a:extLst>
                  <a:ext uri="{FF2B5EF4-FFF2-40B4-BE49-F238E27FC236}">
                    <a16:creationId xmlns:a16="http://schemas.microsoft.com/office/drawing/2014/main" id="{B02E66C6-D177-B642-9F40-AD2D734F0450}"/>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11560" y="2924944"/>
                <a:ext cx="2708558" cy="2952328"/>
              </a:xfrm>
              <a:prstGeom prst="rect">
                <a:avLst/>
              </a:prstGeom>
            </p:spPr>
          </p:pic>
          <p:sp>
            <p:nvSpPr>
              <p:cNvPr id="9" name="正方形/長方形 8">
                <a:extLst>
                  <a:ext uri="{FF2B5EF4-FFF2-40B4-BE49-F238E27FC236}">
                    <a16:creationId xmlns:a16="http://schemas.microsoft.com/office/drawing/2014/main" id="{C687C3E6-8E75-5E4A-B6FE-2BDC62261E12}"/>
                  </a:ext>
                </a:extLst>
              </p:cNvPr>
              <p:cNvSpPr/>
              <p:nvPr/>
            </p:nvSpPr>
            <p:spPr>
              <a:xfrm>
                <a:off x="1393700" y="6003071"/>
                <a:ext cx="1440160" cy="50405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altLang="ja-JP" sz="3200" b="1" i="1" dirty="0">
                    <a:solidFill>
                      <a:schemeClr val="tx1"/>
                    </a:solidFill>
                    <a:latin typeface="Century Gothic" panose="020B0502020202020204" pitchFamily="34" charset="0"/>
                    <a:ea typeface="メイリオ" charset="0"/>
                    <a:cs typeface="Arial" charset="0"/>
                  </a:rPr>
                  <a:t>GX-3R</a:t>
                </a:r>
                <a:endParaRPr lang="ja-JP" altLang="en-US" sz="3200" b="1" i="1" dirty="0">
                  <a:solidFill>
                    <a:schemeClr val="tx1"/>
                  </a:solidFill>
                  <a:latin typeface="Century Gothic" panose="020B0502020202020204" pitchFamily="34" charset="0"/>
                  <a:ea typeface="メイリオ" charset="0"/>
                  <a:cs typeface="Arial" charset="0"/>
                </a:endParaRPr>
              </a:p>
            </p:txBody>
          </p:sp>
        </p:grpSp>
      </p:grpSp>
      <p:sp>
        <p:nvSpPr>
          <p:cNvPr id="11" name="TextBox 10">
            <a:extLst>
              <a:ext uri="{FF2B5EF4-FFF2-40B4-BE49-F238E27FC236}">
                <a16:creationId xmlns:a16="http://schemas.microsoft.com/office/drawing/2014/main" id="{6F8DD1D1-FBAA-1140-AA27-5FCF35A79AEC}"/>
              </a:ext>
            </a:extLst>
          </p:cNvPr>
          <p:cNvSpPr txBox="1"/>
          <p:nvPr/>
        </p:nvSpPr>
        <p:spPr>
          <a:xfrm>
            <a:off x="5449607" y="2301644"/>
            <a:ext cx="2416702" cy="1015663"/>
          </a:xfrm>
          <a:prstGeom prst="rect">
            <a:avLst/>
          </a:prstGeom>
          <a:noFill/>
        </p:spPr>
        <p:txBody>
          <a:bodyPr wrap="square" rtlCol="0">
            <a:spAutoFit/>
          </a:bodyPr>
          <a:lstStyle/>
          <a:p>
            <a:r>
              <a:rPr lang="en-US" sz="2000" dirty="0"/>
              <a:t>The </a:t>
            </a:r>
            <a:r>
              <a:rPr lang="en-US" sz="2000" b="1" i="1" dirty="0">
                <a:solidFill>
                  <a:srgbClr val="008000"/>
                </a:solidFill>
              </a:rPr>
              <a:t>NEW</a:t>
            </a:r>
            <a:r>
              <a:rPr lang="en-US" sz="2000" dirty="0"/>
              <a:t> Smallest and Lightest 4-gas Monitor</a:t>
            </a:r>
          </a:p>
        </p:txBody>
      </p:sp>
      <p:sp>
        <p:nvSpPr>
          <p:cNvPr id="15" name="Title 1">
            <a:extLst>
              <a:ext uri="{FF2B5EF4-FFF2-40B4-BE49-F238E27FC236}">
                <a16:creationId xmlns:a16="http://schemas.microsoft.com/office/drawing/2014/main" id="{439AACE6-71F7-EC43-996A-8EA1A927F810}"/>
              </a:ext>
            </a:extLst>
          </p:cNvPr>
          <p:cNvSpPr txBox="1">
            <a:spLocks/>
          </p:cNvSpPr>
          <p:nvPr/>
        </p:nvSpPr>
        <p:spPr bwMode="auto">
          <a:xfrm>
            <a:off x="50823" y="41215"/>
            <a:ext cx="9042354" cy="6762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ctr" anchorCtr="0" compatLnSpc="1">
            <a:prstTxWarp prst="textNoShape">
              <a:avLst/>
            </a:prstTxWarp>
          </a:bodyPr>
          <a:lstStyle>
            <a:lvl1pPr algn="ctr" defTabSz="342900" rtl="0" eaLnBrk="1" fontAlgn="base" hangingPunct="1">
              <a:spcBef>
                <a:spcPct val="0"/>
              </a:spcBef>
              <a:spcAft>
                <a:spcPct val="0"/>
              </a:spcAft>
              <a:defRPr sz="3300" kern="1200">
                <a:solidFill>
                  <a:schemeClr val="tx1"/>
                </a:solidFill>
                <a:latin typeface="+mj-lt"/>
                <a:ea typeface="ＭＳ Ｐゴシック" charset="0"/>
                <a:cs typeface="ＭＳ Ｐゴシック" charset="0"/>
              </a:defRPr>
            </a:lvl1pPr>
            <a:lvl2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2pPr>
            <a:lvl3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3pPr>
            <a:lvl4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4pPr>
            <a:lvl5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5pPr>
            <a:lvl6pPr marL="3429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6pPr>
            <a:lvl7pPr marL="6858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7pPr>
            <a:lvl8pPr marL="10287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8pPr>
            <a:lvl9pPr marL="13716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9pPr>
          </a:lstStyle>
          <a:p>
            <a:pPr algn="r"/>
            <a:r>
              <a:rPr kumimoji="0" lang="en-US" sz="4000" b="1" dirty="0"/>
              <a:t>Advancements from GX-2009</a:t>
            </a:r>
          </a:p>
        </p:txBody>
      </p:sp>
      <p:sp>
        <p:nvSpPr>
          <p:cNvPr id="16" name="コンテンツ プレースホルダー 2">
            <a:extLst>
              <a:ext uri="{FF2B5EF4-FFF2-40B4-BE49-F238E27FC236}">
                <a16:creationId xmlns:a16="http://schemas.microsoft.com/office/drawing/2014/main" id="{2C3B44C1-AD71-9641-BACD-12C64DE68C79}"/>
              </a:ext>
            </a:extLst>
          </p:cNvPr>
          <p:cNvSpPr txBox="1">
            <a:spLocks/>
          </p:cNvSpPr>
          <p:nvPr/>
        </p:nvSpPr>
        <p:spPr bwMode="auto">
          <a:xfrm>
            <a:off x="1248147" y="1050002"/>
            <a:ext cx="7416056" cy="50323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lvl1pPr marL="342900" indent="-342900" algn="l" rtl="0" fontAlgn="base">
              <a:spcBef>
                <a:spcPct val="20000"/>
              </a:spcBef>
              <a:spcAft>
                <a:spcPct val="0"/>
              </a:spcAft>
              <a:buChar char="•"/>
              <a:defRPr kumimoji="1" sz="3200">
                <a:solidFill>
                  <a:schemeClr val="tx1"/>
                </a:solidFill>
                <a:latin typeface="+mn-lt"/>
                <a:ea typeface="+mn-ea"/>
                <a:cs typeface="+mn-cs"/>
              </a:defRPr>
            </a:lvl1pPr>
            <a:lvl2pPr marL="742950" indent="-285750" algn="l" rtl="0" fontAlgn="base">
              <a:spcBef>
                <a:spcPct val="20000"/>
              </a:spcBef>
              <a:spcAft>
                <a:spcPct val="0"/>
              </a:spcAft>
              <a:buChar char="–"/>
              <a:defRPr kumimoji="1" sz="2800">
                <a:solidFill>
                  <a:schemeClr val="tx1"/>
                </a:solidFill>
                <a:latin typeface="+mn-lt"/>
                <a:ea typeface="+mn-ea"/>
              </a:defRPr>
            </a:lvl2pPr>
            <a:lvl3pPr marL="1143000" indent="-228600" algn="l" rtl="0" fontAlgn="base">
              <a:spcBef>
                <a:spcPct val="20000"/>
              </a:spcBef>
              <a:spcAft>
                <a:spcPct val="0"/>
              </a:spcAft>
              <a:buChar char="•"/>
              <a:defRPr kumimoji="1" sz="2400">
                <a:solidFill>
                  <a:schemeClr val="tx1"/>
                </a:solidFill>
                <a:latin typeface="+mn-lt"/>
                <a:ea typeface="+mn-ea"/>
              </a:defRPr>
            </a:lvl3pPr>
            <a:lvl4pPr marL="1600200" indent="-228600" algn="l" rtl="0" fontAlgn="base">
              <a:spcBef>
                <a:spcPct val="20000"/>
              </a:spcBef>
              <a:spcAft>
                <a:spcPct val="0"/>
              </a:spcAft>
              <a:buChar char="–"/>
              <a:defRPr kumimoji="1" sz="2000">
                <a:solidFill>
                  <a:schemeClr val="tx1"/>
                </a:solidFill>
                <a:latin typeface="+mn-lt"/>
                <a:ea typeface="+mn-ea"/>
              </a:defRPr>
            </a:lvl4pPr>
            <a:lvl5pPr marL="2057400" indent="-228600" algn="l" rtl="0" fontAlgn="base">
              <a:spcBef>
                <a:spcPct val="20000"/>
              </a:spcBef>
              <a:spcAft>
                <a:spcPct val="0"/>
              </a:spcAft>
              <a:buChar char="»"/>
              <a:defRPr kumimoji="1" sz="2000">
                <a:solidFill>
                  <a:schemeClr val="tx1"/>
                </a:solidFill>
                <a:latin typeface="+mn-lt"/>
                <a:ea typeface="+mn-ea"/>
              </a:defRPr>
            </a:lvl5pPr>
            <a:lvl6pPr marL="2514600" indent="-228600" algn="l" rtl="0" eaLnBrk="1" fontAlgn="base" hangingPunct="1">
              <a:spcBef>
                <a:spcPct val="20000"/>
              </a:spcBef>
              <a:spcAft>
                <a:spcPct val="0"/>
              </a:spcAft>
              <a:buChar char="»"/>
              <a:defRPr kumimoji="1" sz="2000">
                <a:solidFill>
                  <a:schemeClr val="tx1"/>
                </a:solidFill>
                <a:latin typeface="+mn-lt"/>
                <a:ea typeface="+mn-ea"/>
              </a:defRPr>
            </a:lvl6pPr>
            <a:lvl7pPr marL="2971800" indent="-228600" algn="l" rtl="0" eaLnBrk="1" fontAlgn="base" hangingPunct="1">
              <a:spcBef>
                <a:spcPct val="20000"/>
              </a:spcBef>
              <a:spcAft>
                <a:spcPct val="0"/>
              </a:spcAft>
              <a:buChar char="»"/>
              <a:defRPr kumimoji="1" sz="2000">
                <a:solidFill>
                  <a:schemeClr val="tx1"/>
                </a:solidFill>
                <a:latin typeface="+mn-lt"/>
                <a:ea typeface="+mn-ea"/>
              </a:defRPr>
            </a:lvl7pPr>
            <a:lvl8pPr marL="3429000" indent="-228600" algn="l" rtl="0" eaLnBrk="1" fontAlgn="base" hangingPunct="1">
              <a:spcBef>
                <a:spcPct val="20000"/>
              </a:spcBef>
              <a:spcAft>
                <a:spcPct val="0"/>
              </a:spcAft>
              <a:buChar char="»"/>
              <a:defRPr kumimoji="1" sz="2000">
                <a:solidFill>
                  <a:schemeClr val="tx1"/>
                </a:solidFill>
                <a:latin typeface="+mn-lt"/>
                <a:ea typeface="+mn-ea"/>
              </a:defRPr>
            </a:lvl8pPr>
            <a:lvl9pPr marL="3886200" indent="-228600" algn="l" rtl="0" eaLnBrk="1" fontAlgn="base" hangingPunct="1">
              <a:spcBef>
                <a:spcPct val="20000"/>
              </a:spcBef>
              <a:spcAft>
                <a:spcPct val="0"/>
              </a:spcAft>
              <a:buChar char="»"/>
              <a:defRPr kumimoji="1" sz="2000">
                <a:solidFill>
                  <a:schemeClr val="tx1"/>
                </a:solidFill>
                <a:latin typeface="+mn-lt"/>
                <a:ea typeface="+mn-ea"/>
              </a:defRPr>
            </a:lvl9pPr>
          </a:lstStyle>
          <a:p>
            <a:pPr marL="0" indent="0" algn="r">
              <a:buFontTx/>
              <a:buNone/>
              <a:defRPr/>
            </a:pPr>
            <a:r>
              <a:rPr lang="en-US" altLang="ja-JP" sz="2800" b="1" i="1" kern="0" dirty="0">
                <a:latin typeface="Century Gothic" panose="020B0502020202020204" pitchFamily="34" charset="0"/>
              </a:rPr>
              <a:t>Size &amp; Weight</a:t>
            </a:r>
          </a:p>
        </p:txBody>
      </p:sp>
      <p:sp>
        <p:nvSpPr>
          <p:cNvPr id="2" name="TextBox 1">
            <a:extLst>
              <a:ext uri="{FF2B5EF4-FFF2-40B4-BE49-F238E27FC236}">
                <a16:creationId xmlns:a16="http://schemas.microsoft.com/office/drawing/2014/main" id="{9FE8BE61-2C76-724C-8E51-7F72C7C035FF}"/>
              </a:ext>
            </a:extLst>
          </p:cNvPr>
          <p:cNvSpPr txBox="1"/>
          <p:nvPr/>
        </p:nvSpPr>
        <p:spPr>
          <a:xfrm>
            <a:off x="661527" y="1590221"/>
            <a:ext cx="1582909" cy="461665"/>
          </a:xfrm>
          <a:prstGeom prst="rect">
            <a:avLst/>
          </a:prstGeom>
          <a:noFill/>
        </p:spPr>
        <p:txBody>
          <a:bodyPr wrap="square" rtlCol="0">
            <a:spAutoFit/>
          </a:bodyPr>
          <a:lstStyle/>
          <a:p>
            <a:r>
              <a:rPr lang="en-US" sz="2400" b="1" dirty="0"/>
              <a:t>Smallest</a:t>
            </a:r>
          </a:p>
        </p:txBody>
      </p:sp>
      <p:sp>
        <p:nvSpPr>
          <p:cNvPr id="10" name="TextBox 9">
            <a:extLst>
              <a:ext uri="{FF2B5EF4-FFF2-40B4-BE49-F238E27FC236}">
                <a16:creationId xmlns:a16="http://schemas.microsoft.com/office/drawing/2014/main" id="{B3F09E30-6767-DE42-A9C0-DF49E9C7351F}"/>
              </a:ext>
            </a:extLst>
          </p:cNvPr>
          <p:cNvSpPr txBox="1"/>
          <p:nvPr/>
        </p:nvSpPr>
        <p:spPr>
          <a:xfrm>
            <a:off x="2041423" y="1589148"/>
            <a:ext cx="2592985" cy="461665"/>
          </a:xfrm>
          <a:prstGeom prst="rect">
            <a:avLst/>
          </a:prstGeom>
          <a:noFill/>
        </p:spPr>
        <p:txBody>
          <a:bodyPr wrap="square" rtlCol="0">
            <a:spAutoFit/>
          </a:bodyPr>
          <a:lstStyle/>
          <a:p>
            <a:r>
              <a:rPr lang="en-US" sz="2400" b="1" dirty="0"/>
              <a:t>— Meet Smaller!</a:t>
            </a:r>
            <a:endParaRPr lang="en-US" sz="2400" dirty="0"/>
          </a:p>
        </p:txBody>
      </p:sp>
    </p:spTree>
    <p:extLst>
      <p:ext uri="{BB962C8B-B14F-4D97-AF65-F5344CB8AC3E}">
        <p14:creationId xmlns:p14="http://schemas.microsoft.com/office/powerpoint/2010/main" val="21386592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anim calcmode="lin" valueType="num">
                                      <p:cBhvr>
                                        <p:cTn id="8" dur="500" fill="hold"/>
                                        <p:tgtEl>
                                          <p:spTgt spid="11"/>
                                        </p:tgtEl>
                                        <p:attrNameLst>
                                          <p:attrName>ppt_x</p:attrName>
                                        </p:attrNameLst>
                                      </p:cBhvr>
                                      <p:tavLst>
                                        <p:tav tm="0">
                                          <p:val>
                                            <p:strVal val="#ppt_x"/>
                                          </p:val>
                                        </p:tav>
                                        <p:tav tm="100000">
                                          <p:val>
                                            <p:strVal val="#ppt_x"/>
                                          </p:val>
                                        </p:tav>
                                      </p:tavLst>
                                    </p:anim>
                                    <p:anim calcmode="lin" valueType="num">
                                      <p:cBhvr>
                                        <p:cTn id="9" dur="450" decel="100000" fill="hold"/>
                                        <p:tgtEl>
                                          <p:spTgt spid="11"/>
                                        </p:tgtEl>
                                        <p:attrNameLst>
                                          <p:attrName>ppt_y</p:attrName>
                                        </p:attrNameLst>
                                      </p:cBhvr>
                                      <p:tavLst>
                                        <p:tav tm="0">
                                          <p:val>
                                            <p:strVal val="#ppt_y+1"/>
                                          </p:val>
                                        </p:tav>
                                        <p:tav tm="100000">
                                          <p:val>
                                            <p:strVal val="#ppt_y-.03"/>
                                          </p:val>
                                        </p:tav>
                                      </p:tavLst>
                                    </p:anim>
                                    <p:anim calcmode="lin" valueType="num">
                                      <p:cBhvr>
                                        <p:cTn id="10" dur="50" accel="100000" fill="hold">
                                          <p:stCondLst>
                                            <p:cond delay="450"/>
                                          </p:stCondLst>
                                        </p:cTn>
                                        <p:tgtEl>
                                          <p:spTgt spid="11"/>
                                        </p:tgtEl>
                                        <p:attrNameLst>
                                          <p:attrName>ppt_y</p:attrName>
                                        </p:attrNameLst>
                                      </p:cBhvr>
                                      <p:tavLst>
                                        <p:tav tm="0">
                                          <p:val>
                                            <p:strVal val="#ppt_y-.03"/>
                                          </p:val>
                                        </p:tav>
                                        <p:tav tm="100000">
                                          <p:val>
                                            <p:strVal val="#ppt_y"/>
                                          </p:val>
                                        </p:tav>
                                      </p:tavLst>
                                    </p:anim>
                                  </p:childTnLst>
                                </p:cTn>
                              </p:par>
                              <p:par>
                                <p:cTn id="11" presetID="37" presetClass="entr" presetSubtype="0" fill="hold" grpId="0" nodeType="with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500"/>
                                        <p:tgtEl>
                                          <p:spTgt spid="10"/>
                                        </p:tgtEl>
                                      </p:cBhvr>
                                    </p:animEffect>
                                    <p:anim calcmode="lin" valueType="num">
                                      <p:cBhvr>
                                        <p:cTn id="14" dur="500" fill="hold"/>
                                        <p:tgtEl>
                                          <p:spTgt spid="10"/>
                                        </p:tgtEl>
                                        <p:attrNameLst>
                                          <p:attrName>ppt_x</p:attrName>
                                        </p:attrNameLst>
                                      </p:cBhvr>
                                      <p:tavLst>
                                        <p:tav tm="0">
                                          <p:val>
                                            <p:strVal val="#ppt_x"/>
                                          </p:val>
                                        </p:tav>
                                        <p:tav tm="100000">
                                          <p:val>
                                            <p:strVal val="#ppt_x"/>
                                          </p:val>
                                        </p:tav>
                                      </p:tavLst>
                                    </p:anim>
                                    <p:anim calcmode="lin" valueType="num">
                                      <p:cBhvr>
                                        <p:cTn id="15" dur="450" decel="100000" fill="hold"/>
                                        <p:tgtEl>
                                          <p:spTgt spid="10"/>
                                        </p:tgtEl>
                                        <p:attrNameLst>
                                          <p:attrName>ppt_y</p:attrName>
                                        </p:attrNameLst>
                                      </p:cBhvr>
                                      <p:tavLst>
                                        <p:tav tm="0">
                                          <p:val>
                                            <p:strVal val="#ppt_y+1"/>
                                          </p:val>
                                        </p:tav>
                                        <p:tav tm="100000">
                                          <p:val>
                                            <p:strVal val="#ppt_y-.03"/>
                                          </p:val>
                                        </p:tav>
                                      </p:tavLst>
                                    </p:anim>
                                    <p:anim calcmode="lin" valueType="num">
                                      <p:cBhvr>
                                        <p:cTn id="16" dur="50" accel="100000" fill="hold">
                                          <p:stCondLst>
                                            <p:cond delay="450"/>
                                          </p:stCondLst>
                                        </p:cTn>
                                        <p:tgtEl>
                                          <p:spTgt spid="10"/>
                                        </p:tgtEl>
                                        <p:attrNameLst>
                                          <p:attrName>ppt_y</p:attrName>
                                        </p:attrNameLst>
                                      </p:cBhvr>
                                      <p:tavLst>
                                        <p:tav tm="0">
                                          <p:val>
                                            <p:strVal val="#ppt_y-.03"/>
                                          </p:val>
                                        </p:tav>
                                        <p:tav tm="100000">
                                          <p:val>
                                            <p:strVal val="#ppt_y"/>
                                          </p:val>
                                        </p:tav>
                                      </p:tavLst>
                                    </p:anim>
                                  </p:childTnLst>
                                </p:cTn>
                              </p:par>
                              <p:par>
                                <p:cTn id="17" presetID="37" presetClass="entr" presetSubtype="0" fill="hold" nodeType="with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500"/>
                                        <p:tgtEl>
                                          <p:spTgt spid="5"/>
                                        </p:tgtEl>
                                      </p:cBhvr>
                                    </p:animEffect>
                                    <p:anim calcmode="lin" valueType="num">
                                      <p:cBhvr>
                                        <p:cTn id="20" dur="500" fill="hold"/>
                                        <p:tgtEl>
                                          <p:spTgt spid="5"/>
                                        </p:tgtEl>
                                        <p:attrNameLst>
                                          <p:attrName>ppt_x</p:attrName>
                                        </p:attrNameLst>
                                      </p:cBhvr>
                                      <p:tavLst>
                                        <p:tav tm="0">
                                          <p:val>
                                            <p:strVal val="#ppt_x"/>
                                          </p:val>
                                        </p:tav>
                                        <p:tav tm="100000">
                                          <p:val>
                                            <p:strVal val="#ppt_x"/>
                                          </p:val>
                                        </p:tav>
                                      </p:tavLst>
                                    </p:anim>
                                    <p:anim calcmode="lin" valueType="num">
                                      <p:cBhvr>
                                        <p:cTn id="21" dur="450" decel="100000" fill="hold"/>
                                        <p:tgtEl>
                                          <p:spTgt spid="5"/>
                                        </p:tgtEl>
                                        <p:attrNameLst>
                                          <p:attrName>ppt_y</p:attrName>
                                        </p:attrNameLst>
                                      </p:cBhvr>
                                      <p:tavLst>
                                        <p:tav tm="0">
                                          <p:val>
                                            <p:strVal val="#ppt_y+1"/>
                                          </p:val>
                                        </p:tav>
                                        <p:tav tm="100000">
                                          <p:val>
                                            <p:strVal val="#ppt_y-.03"/>
                                          </p:val>
                                        </p:tav>
                                      </p:tavLst>
                                    </p:anim>
                                    <p:anim calcmode="lin" valueType="num">
                                      <p:cBhvr>
                                        <p:cTn id="22" dur="50" accel="100000" fill="hold">
                                          <p:stCondLst>
                                            <p:cond delay="450"/>
                                          </p:stCondLst>
                                        </p:cTn>
                                        <p:tgtEl>
                                          <p:spTgt spid="5"/>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0" grpId="0"/>
    </p:bldLst>
  </p:timing>
</p:sld>
</file>

<file path=ppt/slides/slide3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5AC886A7-36EF-0B43-92B2-EFE438452720}"/>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159654" y="2329706"/>
            <a:ext cx="3912018" cy="3420304"/>
          </a:xfrm>
          <a:prstGeom prst="rect">
            <a:avLst/>
          </a:prstGeom>
          <a:effectLst>
            <a:outerShdw blurRad="50800" dist="50800" dir="5400000" algn="ctr" rotWithShape="0">
              <a:srgbClr val="000000">
                <a:alpha val="95000"/>
              </a:srgbClr>
            </a:outerShdw>
          </a:effectLst>
        </p:spPr>
      </p:pic>
      <p:sp>
        <p:nvSpPr>
          <p:cNvPr id="18" name="Title 1">
            <a:extLst>
              <a:ext uri="{FF2B5EF4-FFF2-40B4-BE49-F238E27FC236}">
                <a16:creationId xmlns:a16="http://schemas.microsoft.com/office/drawing/2014/main" id="{4701540B-BBEA-F14A-8AA8-7D7EF9A6C235}"/>
              </a:ext>
            </a:extLst>
          </p:cNvPr>
          <p:cNvSpPr>
            <a:spLocks noGrp="1"/>
          </p:cNvSpPr>
          <p:nvPr>
            <p:ph type="title"/>
          </p:nvPr>
        </p:nvSpPr>
        <p:spPr>
          <a:xfrm>
            <a:off x="2446136" y="75749"/>
            <a:ext cx="3994121" cy="676275"/>
          </a:xfrm>
        </p:spPr>
        <p:txBody>
          <a:bodyPr>
            <a:normAutofit fontScale="90000"/>
          </a:bodyPr>
          <a:lstStyle/>
          <a:p>
            <a:r>
              <a:rPr lang="en-US" b="1" dirty="0"/>
              <a:t>Alarm Location</a:t>
            </a:r>
          </a:p>
        </p:txBody>
      </p:sp>
      <p:pic>
        <p:nvPicPr>
          <p:cNvPr id="17" name="Picture 16">
            <a:extLst>
              <a:ext uri="{FF2B5EF4-FFF2-40B4-BE49-F238E27FC236}">
                <a16:creationId xmlns:a16="http://schemas.microsoft.com/office/drawing/2014/main" id="{3201D65F-AACD-7241-8654-843CC97B8FD3}"/>
              </a:ext>
            </a:extLst>
          </p:cNvPr>
          <p:cNvPicPr>
            <a:picLocks noChangeAspect="1"/>
          </p:cNvPicPr>
          <p:nvPr/>
        </p:nvPicPr>
        <p:blipFill>
          <a:blip r:embed="rId3"/>
          <a:stretch>
            <a:fillRect/>
          </a:stretch>
        </p:blipFill>
        <p:spPr>
          <a:xfrm>
            <a:off x="5028039" y="2627013"/>
            <a:ext cx="3749893" cy="2556504"/>
          </a:xfrm>
          <a:prstGeom prst="rect">
            <a:avLst/>
          </a:prstGeom>
        </p:spPr>
      </p:pic>
      <p:cxnSp>
        <p:nvCxnSpPr>
          <p:cNvPr id="23" name="Straight Arrow Connector 22">
            <a:extLst>
              <a:ext uri="{FF2B5EF4-FFF2-40B4-BE49-F238E27FC236}">
                <a16:creationId xmlns:a16="http://schemas.microsoft.com/office/drawing/2014/main" id="{1F60F9B5-B677-284D-B72A-FC35971A24E2}"/>
              </a:ext>
            </a:extLst>
          </p:cNvPr>
          <p:cNvCxnSpPr>
            <a:cxnSpLocks/>
          </p:cNvCxnSpPr>
          <p:nvPr/>
        </p:nvCxnSpPr>
        <p:spPr>
          <a:xfrm flipV="1">
            <a:off x="3915435" y="3425730"/>
            <a:ext cx="1072944" cy="231870"/>
          </a:xfrm>
          <a:prstGeom prst="straightConnector1">
            <a:avLst/>
          </a:prstGeom>
          <a:ln w="31750">
            <a:solidFill>
              <a:schemeClr val="accent1">
                <a:lumMod val="75000"/>
              </a:schemeClr>
            </a:solidFill>
            <a:headEnd type="none" w="med" len="med"/>
            <a:tailEnd type="triangle" w="lg" len="med"/>
          </a:ln>
        </p:spPr>
        <p:style>
          <a:lnRef idx="2">
            <a:schemeClr val="dk1"/>
          </a:lnRef>
          <a:fillRef idx="0">
            <a:schemeClr val="dk1"/>
          </a:fillRef>
          <a:effectRef idx="1">
            <a:schemeClr val="dk1"/>
          </a:effectRef>
          <a:fontRef idx="minor">
            <a:schemeClr val="tx1"/>
          </a:fontRef>
        </p:style>
      </p:cxnSp>
      <p:sp>
        <p:nvSpPr>
          <p:cNvPr id="24" name="TextBox 23">
            <a:extLst>
              <a:ext uri="{FF2B5EF4-FFF2-40B4-BE49-F238E27FC236}">
                <a16:creationId xmlns:a16="http://schemas.microsoft.com/office/drawing/2014/main" id="{9F90ADEA-AB51-F74B-84A2-7A8277C70D6E}"/>
              </a:ext>
            </a:extLst>
          </p:cNvPr>
          <p:cNvSpPr txBox="1"/>
          <p:nvPr/>
        </p:nvSpPr>
        <p:spPr>
          <a:xfrm>
            <a:off x="4826776" y="6512655"/>
            <a:ext cx="2076209" cy="276999"/>
          </a:xfrm>
          <a:prstGeom prst="rect">
            <a:avLst/>
          </a:prstGeom>
          <a:noFill/>
        </p:spPr>
        <p:txBody>
          <a:bodyPr wrap="none" rtlCol="0">
            <a:spAutoFit/>
          </a:bodyPr>
          <a:lstStyle/>
          <a:p>
            <a:r>
              <a:rPr lang="en-US" sz="1200" dirty="0"/>
              <a:t>*</a:t>
            </a:r>
            <a:r>
              <a:rPr lang="en-US" sz="1200" i="1" dirty="0"/>
              <a:t>SMS available early 2020</a:t>
            </a:r>
          </a:p>
        </p:txBody>
      </p:sp>
      <p:sp>
        <p:nvSpPr>
          <p:cNvPr id="32" name="TextBox 31">
            <a:extLst>
              <a:ext uri="{FF2B5EF4-FFF2-40B4-BE49-F238E27FC236}">
                <a16:creationId xmlns:a16="http://schemas.microsoft.com/office/drawing/2014/main" id="{64AE2B97-972F-9A47-9E0C-636A8F577C3D}"/>
              </a:ext>
            </a:extLst>
          </p:cNvPr>
          <p:cNvSpPr txBox="1"/>
          <p:nvPr/>
        </p:nvSpPr>
        <p:spPr>
          <a:xfrm>
            <a:off x="7234396" y="165272"/>
            <a:ext cx="1858781" cy="646331"/>
          </a:xfrm>
          <a:prstGeom prst="rect">
            <a:avLst/>
          </a:prstGeom>
          <a:noFill/>
        </p:spPr>
        <p:txBody>
          <a:bodyPr wrap="square" rtlCol="0">
            <a:spAutoFit/>
          </a:bodyPr>
          <a:lstStyle/>
          <a:p>
            <a:r>
              <a:rPr lang="en-US" b="1" i="1" dirty="0">
                <a:latin typeface="Century Gothic" panose="020B0502020202020204" pitchFamily="34" charset="0"/>
              </a:rPr>
              <a:t>GX-3R Pro—Connectivity</a:t>
            </a:r>
          </a:p>
        </p:txBody>
      </p:sp>
      <p:sp>
        <p:nvSpPr>
          <p:cNvPr id="25" name="TextBox 24">
            <a:extLst>
              <a:ext uri="{FF2B5EF4-FFF2-40B4-BE49-F238E27FC236}">
                <a16:creationId xmlns:a16="http://schemas.microsoft.com/office/drawing/2014/main" id="{22D145C8-B3A6-C54C-84AB-FD0EFBA980A2}"/>
              </a:ext>
            </a:extLst>
          </p:cNvPr>
          <p:cNvSpPr txBox="1"/>
          <p:nvPr/>
        </p:nvSpPr>
        <p:spPr>
          <a:xfrm>
            <a:off x="1194900" y="1462717"/>
            <a:ext cx="7583032" cy="461665"/>
          </a:xfrm>
          <a:prstGeom prst="rect">
            <a:avLst/>
          </a:prstGeom>
          <a:noFill/>
        </p:spPr>
        <p:txBody>
          <a:bodyPr wrap="square" rtlCol="0">
            <a:spAutoFit/>
          </a:bodyPr>
          <a:lstStyle/>
          <a:p>
            <a:r>
              <a:rPr lang="en-US" sz="2400" dirty="0"/>
              <a:t>Email or text your contacts alarm locations</a:t>
            </a:r>
          </a:p>
        </p:txBody>
      </p:sp>
      <p:pic>
        <p:nvPicPr>
          <p:cNvPr id="12" name="Picture 11">
            <a:extLst>
              <a:ext uri="{FF2B5EF4-FFF2-40B4-BE49-F238E27FC236}">
                <a16:creationId xmlns:a16="http://schemas.microsoft.com/office/drawing/2014/main" id="{CA32336A-D4E9-C748-8E1D-19F4088F4663}"/>
              </a:ext>
            </a:extLst>
          </p:cNvPr>
          <p:cNvPicPr>
            <a:picLocks noChangeAspect="1"/>
          </p:cNvPicPr>
          <p:nvPr/>
        </p:nvPicPr>
        <p:blipFill>
          <a:blip r:embed="rId4"/>
          <a:stretch>
            <a:fillRect/>
          </a:stretch>
        </p:blipFill>
        <p:spPr>
          <a:xfrm>
            <a:off x="3263788" y="4039858"/>
            <a:ext cx="1447005" cy="2358941"/>
          </a:xfrm>
          <a:prstGeom prst="rect">
            <a:avLst/>
          </a:prstGeom>
          <a:ln w="3175">
            <a:solidFill>
              <a:schemeClr val="accent1">
                <a:lumMod val="75000"/>
              </a:schemeClr>
            </a:solidFill>
          </a:ln>
        </p:spPr>
      </p:pic>
      <p:cxnSp>
        <p:nvCxnSpPr>
          <p:cNvPr id="21" name="Straight Arrow Connector 20">
            <a:extLst>
              <a:ext uri="{FF2B5EF4-FFF2-40B4-BE49-F238E27FC236}">
                <a16:creationId xmlns:a16="http://schemas.microsoft.com/office/drawing/2014/main" id="{E3883960-7FD3-FE4B-A54B-593091D27A66}"/>
              </a:ext>
            </a:extLst>
          </p:cNvPr>
          <p:cNvCxnSpPr>
            <a:cxnSpLocks/>
          </p:cNvCxnSpPr>
          <p:nvPr/>
        </p:nvCxnSpPr>
        <p:spPr>
          <a:xfrm flipV="1">
            <a:off x="4122996" y="4402101"/>
            <a:ext cx="865383" cy="756847"/>
          </a:xfrm>
          <a:prstGeom prst="straightConnector1">
            <a:avLst/>
          </a:prstGeom>
          <a:ln w="31750">
            <a:solidFill>
              <a:schemeClr val="accent1">
                <a:lumMod val="75000"/>
              </a:schemeClr>
            </a:solidFill>
            <a:headEnd type="none" w="med" len="med"/>
            <a:tailEnd type="triangle" w="lg" len="med"/>
          </a:ln>
        </p:spPr>
        <p:style>
          <a:lnRef idx="2">
            <a:schemeClr val="dk1"/>
          </a:lnRef>
          <a:fillRef idx="0">
            <a:schemeClr val="dk1"/>
          </a:fillRef>
          <a:effectRef idx="1">
            <a:schemeClr val="dk1"/>
          </a:effectRef>
          <a:fontRef idx="minor">
            <a:schemeClr val="tx1"/>
          </a:fontRef>
        </p:style>
      </p:cxnSp>
    </p:spTree>
    <p:extLst>
      <p:ext uri="{BB962C8B-B14F-4D97-AF65-F5344CB8AC3E}">
        <p14:creationId xmlns:p14="http://schemas.microsoft.com/office/powerpoint/2010/main" val="641664856"/>
      </p:ext>
    </p:extLst>
  </p:cSld>
  <p:clrMapOvr>
    <a:masterClrMapping/>
  </p:clrMapOvr>
  <mc:AlternateContent xmlns:mc="http://schemas.openxmlformats.org/markup-compatibility/2006" xmlns:p14="http://schemas.microsoft.com/office/powerpoint/2010/main">
    <mc:Choice Requires="p14">
      <p:transition p14:dur="400">
        <p:fade/>
      </p:transition>
    </mc:Choice>
    <mc:Fallback xmlns="">
      <p:transition xmlns:p14="http://schemas.microsoft.com/office/powerpoint/2010/main">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8" name="Title 1">
            <a:extLst>
              <a:ext uri="{FF2B5EF4-FFF2-40B4-BE49-F238E27FC236}">
                <a16:creationId xmlns:a16="http://schemas.microsoft.com/office/drawing/2014/main" id="{4701540B-BBEA-F14A-8AA8-7D7EF9A6C235}"/>
              </a:ext>
            </a:extLst>
          </p:cNvPr>
          <p:cNvSpPr>
            <a:spLocks noGrp="1"/>
          </p:cNvSpPr>
          <p:nvPr>
            <p:ph type="title"/>
          </p:nvPr>
        </p:nvSpPr>
        <p:spPr>
          <a:xfrm>
            <a:off x="1077686" y="75749"/>
            <a:ext cx="5739493" cy="676275"/>
          </a:xfrm>
        </p:spPr>
        <p:txBody>
          <a:bodyPr>
            <a:noAutofit/>
          </a:bodyPr>
          <a:lstStyle/>
          <a:p>
            <a:pPr algn="ctr"/>
            <a:r>
              <a:rPr lang="en-US" sz="3200" b="1" dirty="0"/>
              <a:t>Settings &amp; Notifications</a:t>
            </a:r>
          </a:p>
        </p:txBody>
      </p:sp>
      <p:sp>
        <p:nvSpPr>
          <p:cNvPr id="20" name="TextBox 19">
            <a:extLst>
              <a:ext uri="{FF2B5EF4-FFF2-40B4-BE49-F238E27FC236}">
                <a16:creationId xmlns:a16="http://schemas.microsoft.com/office/drawing/2014/main" id="{91C3CA8F-F9F2-6F4E-AA05-5CECFBB5A32B}"/>
              </a:ext>
            </a:extLst>
          </p:cNvPr>
          <p:cNvSpPr txBox="1"/>
          <p:nvPr/>
        </p:nvSpPr>
        <p:spPr>
          <a:xfrm>
            <a:off x="534881" y="1041672"/>
            <a:ext cx="2334316" cy="400110"/>
          </a:xfrm>
          <a:prstGeom prst="rect">
            <a:avLst/>
          </a:prstGeom>
          <a:noFill/>
        </p:spPr>
        <p:txBody>
          <a:bodyPr wrap="square" rtlCol="0">
            <a:spAutoFit/>
          </a:bodyPr>
          <a:lstStyle/>
          <a:p>
            <a:r>
              <a:rPr lang="en-US" sz="2000" dirty="0"/>
              <a:t>Easy to Pair</a:t>
            </a:r>
          </a:p>
        </p:txBody>
      </p:sp>
      <p:sp>
        <p:nvSpPr>
          <p:cNvPr id="24" name="TextBox 23">
            <a:extLst>
              <a:ext uri="{FF2B5EF4-FFF2-40B4-BE49-F238E27FC236}">
                <a16:creationId xmlns:a16="http://schemas.microsoft.com/office/drawing/2014/main" id="{9F90ADEA-AB51-F74B-84A2-7A8277C70D6E}"/>
              </a:ext>
            </a:extLst>
          </p:cNvPr>
          <p:cNvSpPr txBox="1"/>
          <p:nvPr/>
        </p:nvSpPr>
        <p:spPr>
          <a:xfrm>
            <a:off x="2115663" y="6482586"/>
            <a:ext cx="3023585" cy="369332"/>
          </a:xfrm>
          <a:prstGeom prst="rect">
            <a:avLst/>
          </a:prstGeom>
          <a:noFill/>
        </p:spPr>
        <p:txBody>
          <a:bodyPr wrap="none" rtlCol="0">
            <a:spAutoFit/>
          </a:bodyPr>
          <a:lstStyle/>
          <a:p>
            <a:r>
              <a:rPr lang="en-US" dirty="0"/>
              <a:t>*</a:t>
            </a:r>
            <a:r>
              <a:rPr lang="en-US" i="1" dirty="0"/>
              <a:t>SMS available early 2020</a:t>
            </a:r>
          </a:p>
        </p:txBody>
      </p:sp>
      <p:sp>
        <p:nvSpPr>
          <p:cNvPr id="32" name="TextBox 31">
            <a:extLst>
              <a:ext uri="{FF2B5EF4-FFF2-40B4-BE49-F238E27FC236}">
                <a16:creationId xmlns:a16="http://schemas.microsoft.com/office/drawing/2014/main" id="{64AE2B97-972F-9A47-9E0C-636A8F577C3D}"/>
              </a:ext>
            </a:extLst>
          </p:cNvPr>
          <p:cNvSpPr txBox="1"/>
          <p:nvPr/>
        </p:nvSpPr>
        <p:spPr>
          <a:xfrm>
            <a:off x="7234396" y="165272"/>
            <a:ext cx="1858781" cy="646331"/>
          </a:xfrm>
          <a:prstGeom prst="rect">
            <a:avLst/>
          </a:prstGeom>
          <a:noFill/>
        </p:spPr>
        <p:txBody>
          <a:bodyPr wrap="square" rtlCol="0">
            <a:spAutoFit/>
          </a:bodyPr>
          <a:lstStyle/>
          <a:p>
            <a:r>
              <a:rPr lang="en-US" b="1" i="1" dirty="0">
                <a:latin typeface="Century Gothic" panose="020B0502020202020204" pitchFamily="34" charset="0"/>
              </a:rPr>
              <a:t>GX-3R Pro—Connectivity</a:t>
            </a:r>
          </a:p>
        </p:txBody>
      </p:sp>
      <p:pic>
        <p:nvPicPr>
          <p:cNvPr id="5" name="Picture 4">
            <a:extLst>
              <a:ext uri="{FF2B5EF4-FFF2-40B4-BE49-F238E27FC236}">
                <a16:creationId xmlns:a16="http://schemas.microsoft.com/office/drawing/2014/main" id="{7F4424E7-9035-DC40-8823-96EF63C59DB0}"/>
              </a:ext>
            </a:extLst>
          </p:cNvPr>
          <p:cNvPicPr>
            <a:picLocks noChangeAspect="1"/>
          </p:cNvPicPr>
          <p:nvPr/>
        </p:nvPicPr>
        <p:blipFill>
          <a:blip r:embed="rId2"/>
          <a:stretch>
            <a:fillRect/>
          </a:stretch>
        </p:blipFill>
        <p:spPr>
          <a:xfrm>
            <a:off x="616524" y="1573614"/>
            <a:ext cx="2070944" cy="4484285"/>
          </a:xfrm>
          <a:prstGeom prst="rect">
            <a:avLst/>
          </a:prstGeom>
          <a:ln w="3175">
            <a:solidFill>
              <a:schemeClr val="accent1">
                <a:lumMod val="75000"/>
              </a:schemeClr>
            </a:solidFill>
          </a:ln>
          <a:effectLst>
            <a:outerShdw blurRad="50800" dist="38100" dir="2700000" algn="tl" rotWithShape="0">
              <a:prstClr val="black">
                <a:alpha val="40000"/>
              </a:prstClr>
            </a:outerShdw>
          </a:effectLst>
        </p:spPr>
      </p:pic>
      <p:pic>
        <p:nvPicPr>
          <p:cNvPr id="7" name="Picture 6">
            <a:extLst>
              <a:ext uri="{FF2B5EF4-FFF2-40B4-BE49-F238E27FC236}">
                <a16:creationId xmlns:a16="http://schemas.microsoft.com/office/drawing/2014/main" id="{E1D238CE-3D35-C444-B650-350E2EFC49B5}"/>
              </a:ext>
            </a:extLst>
          </p:cNvPr>
          <p:cNvPicPr>
            <a:picLocks noChangeAspect="1"/>
          </p:cNvPicPr>
          <p:nvPr/>
        </p:nvPicPr>
        <p:blipFill>
          <a:blip r:embed="rId3"/>
          <a:stretch>
            <a:fillRect/>
          </a:stretch>
        </p:blipFill>
        <p:spPr>
          <a:xfrm>
            <a:off x="3305093" y="1573613"/>
            <a:ext cx="2070945" cy="4484286"/>
          </a:xfrm>
          <a:prstGeom prst="rect">
            <a:avLst/>
          </a:prstGeom>
          <a:ln w="3175">
            <a:solidFill>
              <a:schemeClr val="accent1">
                <a:lumMod val="75000"/>
              </a:schemeClr>
            </a:solidFill>
          </a:ln>
          <a:effectLst>
            <a:outerShdw blurRad="50800" dist="38100" dir="2700000" algn="tl" rotWithShape="0">
              <a:prstClr val="black">
                <a:alpha val="40000"/>
              </a:prstClr>
            </a:outerShdw>
          </a:effectLst>
        </p:spPr>
      </p:pic>
      <p:sp>
        <p:nvSpPr>
          <p:cNvPr id="17" name="TextBox 16">
            <a:extLst>
              <a:ext uri="{FF2B5EF4-FFF2-40B4-BE49-F238E27FC236}">
                <a16:creationId xmlns:a16="http://schemas.microsoft.com/office/drawing/2014/main" id="{683EE11B-A08B-3D40-B298-465AA538CB86}"/>
              </a:ext>
            </a:extLst>
          </p:cNvPr>
          <p:cNvSpPr txBox="1"/>
          <p:nvPr/>
        </p:nvSpPr>
        <p:spPr>
          <a:xfrm>
            <a:off x="3188488" y="1041672"/>
            <a:ext cx="2767023" cy="400110"/>
          </a:xfrm>
          <a:prstGeom prst="rect">
            <a:avLst/>
          </a:prstGeom>
          <a:noFill/>
        </p:spPr>
        <p:txBody>
          <a:bodyPr wrap="square" rtlCol="0">
            <a:spAutoFit/>
          </a:bodyPr>
          <a:lstStyle/>
          <a:p>
            <a:r>
              <a:rPr lang="en-US" sz="2000" dirty="0"/>
              <a:t>Phone Notifications</a:t>
            </a:r>
          </a:p>
        </p:txBody>
      </p:sp>
      <p:pic>
        <p:nvPicPr>
          <p:cNvPr id="9" name="Picture 8">
            <a:extLst>
              <a:ext uri="{FF2B5EF4-FFF2-40B4-BE49-F238E27FC236}">
                <a16:creationId xmlns:a16="http://schemas.microsoft.com/office/drawing/2014/main" id="{905F65BD-CB84-C643-8B68-AC783214C505}"/>
              </a:ext>
            </a:extLst>
          </p:cNvPr>
          <p:cNvPicPr>
            <a:picLocks noChangeAspect="1"/>
          </p:cNvPicPr>
          <p:nvPr/>
        </p:nvPicPr>
        <p:blipFill>
          <a:blip r:embed="rId4"/>
          <a:stretch>
            <a:fillRect/>
          </a:stretch>
        </p:blipFill>
        <p:spPr>
          <a:xfrm>
            <a:off x="6187086" y="1573612"/>
            <a:ext cx="2070945" cy="4484287"/>
          </a:xfrm>
          <a:prstGeom prst="rect">
            <a:avLst/>
          </a:prstGeom>
          <a:ln w="3175">
            <a:solidFill>
              <a:schemeClr val="accent1">
                <a:lumMod val="75000"/>
              </a:schemeClr>
            </a:solidFill>
          </a:ln>
          <a:effectLst>
            <a:outerShdw blurRad="50800" dist="38100" dir="2700000" algn="tl" rotWithShape="0">
              <a:prstClr val="black">
                <a:alpha val="40000"/>
              </a:prstClr>
            </a:outerShdw>
          </a:effectLst>
        </p:spPr>
      </p:pic>
      <p:sp>
        <p:nvSpPr>
          <p:cNvPr id="19" name="TextBox 18">
            <a:extLst>
              <a:ext uri="{FF2B5EF4-FFF2-40B4-BE49-F238E27FC236}">
                <a16:creationId xmlns:a16="http://schemas.microsoft.com/office/drawing/2014/main" id="{BDD40E43-9875-744C-9F1E-AFD6BAC0BC8B}"/>
              </a:ext>
            </a:extLst>
          </p:cNvPr>
          <p:cNvSpPr txBox="1"/>
          <p:nvPr/>
        </p:nvSpPr>
        <p:spPr>
          <a:xfrm>
            <a:off x="6097279" y="1041672"/>
            <a:ext cx="2767023" cy="400110"/>
          </a:xfrm>
          <a:prstGeom prst="rect">
            <a:avLst/>
          </a:prstGeom>
          <a:noFill/>
        </p:spPr>
        <p:txBody>
          <a:bodyPr wrap="square" rtlCol="0">
            <a:spAutoFit/>
          </a:bodyPr>
          <a:lstStyle/>
          <a:p>
            <a:r>
              <a:rPr lang="en-US" sz="2000" dirty="0"/>
              <a:t>Instrument Settings</a:t>
            </a:r>
          </a:p>
        </p:txBody>
      </p:sp>
    </p:spTree>
    <p:extLst>
      <p:ext uri="{BB962C8B-B14F-4D97-AF65-F5344CB8AC3E}">
        <p14:creationId xmlns:p14="http://schemas.microsoft.com/office/powerpoint/2010/main" val="759560433"/>
      </p:ext>
    </p:extLst>
  </p:cSld>
  <p:clrMapOvr>
    <a:masterClrMapping/>
  </p:clrMapOvr>
  <mc:AlternateContent xmlns:mc="http://schemas.openxmlformats.org/markup-compatibility/2006" xmlns:p14="http://schemas.microsoft.com/office/powerpoint/2010/main">
    <mc:Choice Requires="p14">
      <p:transition p14:dur="400">
        <p:fade/>
      </p:transition>
    </mc:Choice>
    <mc:Fallback xmlns="">
      <p:transition xmlns:p14="http://schemas.microsoft.com/office/powerpoint/2010/main">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36820767-AB41-4147-BDDC-640017381EB1}"/>
              </a:ext>
            </a:extLst>
          </p:cNvPr>
          <p:cNvSpPr txBox="1"/>
          <p:nvPr/>
        </p:nvSpPr>
        <p:spPr>
          <a:xfrm>
            <a:off x="1665885" y="33453"/>
            <a:ext cx="5812230" cy="923330"/>
          </a:xfrm>
          <a:prstGeom prst="rect">
            <a:avLst/>
          </a:prstGeom>
          <a:noFill/>
        </p:spPr>
        <p:txBody>
          <a:bodyPr wrap="square" rtlCol="0">
            <a:spAutoFit/>
          </a:bodyPr>
          <a:lstStyle/>
          <a:p>
            <a:pPr algn="ctr"/>
            <a:r>
              <a:rPr lang="en-US" sz="5400" b="1" dirty="0"/>
              <a:t>OPERATION</a:t>
            </a:r>
          </a:p>
        </p:txBody>
      </p:sp>
      <p:pic>
        <p:nvPicPr>
          <p:cNvPr id="5" name="Picture 4">
            <a:extLst>
              <a:ext uri="{FF2B5EF4-FFF2-40B4-BE49-F238E27FC236}">
                <a16:creationId xmlns:a16="http://schemas.microsoft.com/office/drawing/2014/main" id="{90B38E9C-3AB6-A84E-80B3-BBA15A08DBDA}"/>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994598" y="1810573"/>
            <a:ext cx="5154804" cy="3236854"/>
          </a:xfrm>
          <a:prstGeom prst="rect">
            <a:avLst/>
          </a:prstGeom>
        </p:spPr>
      </p:pic>
    </p:spTree>
    <p:extLst>
      <p:ext uri="{BB962C8B-B14F-4D97-AF65-F5344CB8AC3E}">
        <p14:creationId xmlns:p14="http://schemas.microsoft.com/office/powerpoint/2010/main" val="160694569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p:cNvSpPr txBox="1">
            <a:spLocks/>
          </p:cNvSpPr>
          <p:nvPr/>
        </p:nvSpPr>
        <p:spPr bwMode="auto">
          <a:xfrm>
            <a:off x="1727684" y="5733256"/>
            <a:ext cx="5688632" cy="93610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bodyPr>
          <a:lstStyle>
            <a:lvl1pPr marL="342900" indent="-342900" algn="l" defTabSz="457200" rtl="0" eaLnBrk="1" fontAlgn="base" hangingPunct="1">
              <a:spcBef>
                <a:spcPct val="20000"/>
              </a:spcBef>
              <a:spcAft>
                <a:spcPct val="0"/>
              </a:spcAft>
              <a:buFont typeface="Arial" charset="0"/>
              <a:buChar char="•"/>
              <a:defRPr sz="3200" kern="1200">
                <a:solidFill>
                  <a:schemeClr val="tx1"/>
                </a:solidFill>
                <a:latin typeface="+mn-lt"/>
                <a:ea typeface="ＭＳ Ｐゴシック" charset="0"/>
                <a:cs typeface="ＭＳ Ｐゴシック" charset="0"/>
              </a:defRPr>
            </a:lvl1pPr>
            <a:lvl2pPr marL="742950" indent="-285750" algn="l" defTabSz="457200" rtl="0" eaLnBrk="1" fontAlgn="base" hangingPunct="1">
              <a:spcBef>
                <a:spcPct val="20000"/>
              </a:spcBef>
              <a:spcAft>
                <a:spcPct val="0"/>
              </a:spcAft>
              <a:buFont typeface="Arial" charset="0"/>
              <a:buChar char="–"/>
              <a:defRPr sz="2800" kern="1200">
                <a:solidFill>
                  <a:schemeClr val="tx1"/>
                </a:solidFill>
                <a:latin typeface="+mn-lt"/>
                <a:ea typeface="ＭＳ Ｐゴシック" charset="0"/>
                <a:cs typeface="+mn-cs"/>
              </a:defRPr>
            </a:lvl2pPr>
            <a:lvl3pPr marL="1143000" indent="-228600" algn="l" defTabSz="457200" rtl="0" eaLnBrk="1" fontAlgn="base" hangingPunct="1">
              <a:spcBef>
                <a:spcPct val="20000"/>
              </a:spcBef>
              <a:spcAft>
                <a:spcPct val="0"/>
              </a:spcAft>
              <a:buFont typeface="Arial" charset="0"/>
              <a:buChar char="•"/>
              <a:defRPr sz="2400" kern="1200">
                <a:solidFill>
                  <a:schemeClr val="tx1"/>
                </a:solidFill>
                <a:latin typeface="+mn-lt"/>
                <a:ea typeface="ＭＳ Ｐゴシック" charset="0"/>
                <a:cs typeface="+mn-cs"/>
              </a:defRPr>
            </a:lvl3pPr>
            <a:lvl4pPr marL="1600200" indent="-228600" algn="l" defTabSz="457200" rtl="0" eaLnBrk="1" fontAlgn="base" hangingPunct="1">
              <a:spcBef>
                <a:spcPct val="20000"/>
              </a:spcBef>
              <a:spcAft>
                <a:spcPct val="0"/>
              </a:spcAft>
              <a:buFont typeface="Arial" charset="0"/>
              <a:buChar char="–"/>
              <a:defRPr sz="2000" kern="1200">
                <a:solidFill>
                  <a:schemeClr val="tx1"/>
                </a:solidFill>
                <a:latin typeface="+mn-lt"/>
                <a:ea typeface="ＭＳ Ｐゴシック" charset="0"/>
                <a:cs typeface="+mn-cs"/>
              </a:defRPr>
            </a:lvl4pPr>
            <a:lvl5pPr marL="2057400" indent="-228600" algn="l" defTabSz="457200" rtl="0" eaLnBrk="1" fontAlgn="base" hangingPunct="1">
              <a:spcBef>
                <a:spcPct val="20000"/>
              </a:spcBef>
              <a:spcAft>
                <a:spcPct val="0"/>
              </a:spcAft>
              <a:buFont typeface="Arial" charset="0"/>
              <a:buChar char="»"/>
              <a:defRPr sz="2000" kern="1200">
                <a:solidFill>
                  <a:schemeClr val="tx1"/>
                </a:solidFill>
                <a:latin typeface="+mn-lt"/>
                <a:ea typeface="ＭＳ Ｐゴシック" charset="0"/>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1800" dirty="0"/>
              <a:t>Turn on the GX-3R and GX-3R Pro by pressing and holding the </a:t>
            </a:r>
            <a:r>
              <a:rPr lang="en-US" sz="1800" b="1" dirty="0"/>
              <a:t>POWER MODE </a:t>
            </a:r>
            <a:r>
              <a:rPr lang="en-US" sz="1800" dirty="0"/>
              <a:t>button</a:t>
            </a:r>
          </a:p>
        </p:txBody>
      </p:sp>
      <p:sp>
        <p:nvSpPr>
          <p:cNvPr id="7" name="Title 3">
            <a:extLst>
              <a:ext uri="{FF2B5EF4-FFF2-40B4-BE49-F238E27FC236}">
                <a16:creationId xmlns:a16="http://schemas.microsoft.com/office/drawing/2014/main" id="{59178486-FCC6-174A-A21D-41743B74E78E}"/>
              </a:ext>
            </a:extLst>
          </p:cNvPr>
          <p:cNvSpPr txBox="1">
            <a:spLocks/>
          </p:cNvSpPr>
          <p:nvPr/>
        </p:nvSpPr>
        <p:spPr bwMode="auto">
          <a:xfrm>
            <a:off x="1371600" y="133923"/>
            <a:ext cx="7772400" cy="6762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ctr" anchorCtr="0" compatLnSpc="1">
            <a:prstTxWarp prst="textNoShape">
              <a:avLst/>
            </a:prstTxWarp>
          </a:bodyPr>
          <a:lstStyle>
            <a:lvl1pPr algn="ctr" defTabSz="457200" rtl="0" eaLnBrk="1" fontAlgn="base" hangingPunct="1">
              <a:spcBef>
                <a:spcPct val="0"/>
              </a:spcBef>
              <a:spcAft>
                <a:spcPct val="0"/>
              </a:spcAft>
              <a:defRPr sz="3200" kern="1200">
                <a:solidFill>
                  <a:schemeClr val="tx1"/>
                </a:solidFill>
                <a:latin typeface="+mj-lt"/>
                <a:ea typeface="ＭＳ Ｐゴシック" charset="0"/>
                <a:cs typeface="ＭＳ Ｐゴシック" charset="0"/>
              </a:defRPr>
            </a:lvl1pPr>
            <a:lvl2pPr algn="ctr" defTabSz="457200" rtl="0" eaLnBrk="1" fontAlgn="base" hangingPunct="1">
              <a:spcBef>
                <a:spcPct val="0"/>
              </a:spcBef>
              <a:spcAft>
                <a:spcPct val="0"/>
              </a:spcAft>
              <a:defRPr sz="4400">
                <a:solidFill>
                  <a:schemeClr val="tx1"/>
                </a:solidFill>
                <a:latin typeface="Century Gothic" charset="0"/>
                <a:ea typeface="ＭＳ Ｐゴシック" charset="0"/>
                <a:cs typeface="ＭＳ Ｐゴシック" charset="0"/>
              </a:defRPr>
            </a:lvl2pPr>
            <a:lvl3pPr algn="ctr" defTabSz="457200" rtl="0" eaLnBrk="1" fontAlgn="base" hangingPunct="1">
              <a:spcBef>
                <a:spcPct val="0"/>
              </a:spcBef>
              <a:spcAft>
                <a:spcPct val="0"/>
              </a:spcAft>
              <a:defRPr sz="4400">
                <a:solidFill>
                  <a:schemeClr val="tx1"/>
                </a:solidFill>
                <a:latin typeface="Century Gothic" charset="0"/>
                <a:ea typeface="ＭＳ Ｐゴシック" charset="0"/>
                <a:cs typeface="ＭＳ Ｐゴシック" charset="0"/>
              </a:defRPr>
            </a:lvl3pPr>
            <a:lvl4pPr algn="ctr" defTabSz="457200" rtl="0" eaLnBrk="1" fontAlgn="base" hangingPunct="1">
              <a:spcBef>
                <a:spcPct val="0"/>
              </a:spcBef>
              <a:spcAft>
                <a:spcPct val="0"/>
              </a:spcAft>
              <a:defRPr sz="4400">
                <a:solidFill>
                  <a:schemeClr val="tx1"/>
                </a:solidFill>
                <a:latin typeface="Century Gothic" charset="0"/>
                <a:ea typeface="ＭＳ Ｐゴシック" charset="0"/>
                <a:cs typeface="ＭＳ Ｐゴシック" charset="0"/>
              </a:defRPr>
            </a:lvl4pPr>
            <a:lvl5pPr algn="ctr" defTabSz="457200" rtl="0" eaLnBrk="1" fontAlgn="base" hangingPunct="1">
              <a:spcBef>
                <a:spcPct val="0"/>
              </a:spcBef>
              <a:spcAft>
                <a:spcPct val="0"/>
              </a:spcAft>
              <a:defRPr sz="4400">
                <a:solidFill>
                  <a:schemeClr val="tx1"/>
                </a:solidFill>
                <a:latin typeface="Century Gothic" charset="0"/>
                <a:ea typeface="ＭＳ Ｐゴシック" charset="0"/>
                <a:cs typeface="ＭＳ Ｐゴシック" charset="0"/>
              </a:defRPr>
            </a:lvl5pPr>
            <a:lvl6pPr marL="457200" algn="ctr" defTabSz="457200" rtl="0" eaLnBrk="1" fontAlgn="base" hangingPunct="1">
              <a:spcBef>
                <a:spcPct val="0"/>
              </a:spcBef>
              <a:spcAft>
                <a:spcPct val="0"/>
              </a:spcAft>
              <a:defRPr sz="4400">
                <a:solidFill>
                  <a:schemeClr val="tx1"/>
                </a:solidFill>
                <a:latin typeface="Century Gothic" charset="0"/>
                <a:ea typeface="ＭＳ Ｐゴシック" charset="0"/>
                <a:cs typeface="ＭＳ Ｐゴシック" charset="0"/>
              </a:defRPr>
            </a:lvl6pPr>
            <a:lvl7pPr marL="914400" algn="ctr" defTabSz="457200" rtl="0" eaLnBrk="1" fontAlgn="base" hangingPunct="1">
              <a:spcBef>
                <a:spcPct val="0"/>
              </a:spcBef>
              <a:spcAft>
                <a:spcPct val="0"/>
              </a:spcAft>
              <a:defRPr sz="4400">
                <a:solidFill>
                  <a:schemeClr val="tx1"/>
                </a:solidFill>
                <a:latin typeface="Century Gothic" charset="0"/>
                <a:ea typeface="ＭＳ Ｐゴシック" charset="0"/>
                <a:cs typeface="ＭＳ Ｐゴシック" charset="0"/>
              </a:defRPr>
            </a:lvl7pPr>
            <a:lvl8pPr marL="1371600" algn="ctr" defTabSz="457200" rtl="0" eaLnBrk="1" fontAlgn="base" hangingPunct="1">
              <a:spcBef>
                <a:spcPct val="0"/>
              </a:spcBef>
              <a:spcAft>
                <a:spcPct val="0"/>
              </a:spcAft>
              <a:defRPr sz="4400">
                <a:solidFill>
                  <a:schemeClr val="tx1"/>
                </a:solidFill>
                <a:latin typeface="Century Gothic" charset="0"/>
                <a:ea typeface="ＭＳ Ｐゴシック" charset="0"/>
                <a:cs typeface="ＭＳ Ｐゴシック" charset="0"/>
              </a:defRPr>
            </a:lvl8pPr>
            <a:lvl9pPr marL="1828800" algn="ctr" defTabSz="457200" rtl="0" eaLnBrk="1" fontAlgn="base" hangingPunct="1">
              <a:spcBef>
                <a:spcPct val="0"/>
              </a:spcBef>
              <a:spcAft>
                <a:spcPct val="0"/>
              </a:spcAft>
              <a:defRPr sz="4400">
                <a:solidFill>
                  <a:schemeClr val="tx1"/>
                </a:solidFill>
                <a:latin typeface="Century Gothic" charset="0"/>
                <a:ea typeface="ＭＳ Ｐゴシック" charset="0"/>
                <a:cs typeface="ＭＳ Ｐゴシック" charset="0"/>
              </a:defRPr>
            </a:lvl9pPr>
          </a:lstStyle>
          <a:p>
            <a:pPr algn="r"/>
            <a:r>
              <a:rPr lang="en-US" altLang="ja-JP" sz="4000" b="1" dirty="0">
                <a:effectLst>
                  <a:outerShdw blurRad="38100" dist="38100" dir="2700000" algn="tl">
                    <a:srgbClr val="000000">
                      <a:alpha val="43137"/>
                    </a:srgbClr>
                  </a:outerShdw>
                </a:effectLst>
                <a:cs typeface="Arial" panose="020B0604020202020204" pitchFamily="34" charset="0"/>
              </a:rPr>
              <a:t>Turn on</a:t>
            </a:r>
            <a:endParaRPr lang="ja-JP" altLang="en-US" sz="4000" b="1" dirty="0">
              <a:effectLst>
                <a:outerShdw blurRad="38100" dist="38100" dir="2700000" algn="tl">
                  <a:srgbClr val="000000">
                    <a:alpha val="43137"/>
                  </a:srgbClr>
                </a:outerShdw>
              </a:effectLst>
              <a:cs typeface="Arial" panose="020B0604020202020204" pitchFamily="34" charset="0"/>
            </a:endParaRPr>
          </a:p>
        </p:txBody>
      </p:sp>
      <p:cxnSp>
        <p:nvCxnSpPr>
          <p:cNvPr id="3" name="Straight Connector 2">
            <a:extLst>
              <a:ext uri="{FF2B5EF4-FFF2-40B4-BE49-F238E27FC236}">
                <a16:creationId xmlns:a16="http://schemas.microsoft.com/office/drawing/2014/main" id="{F070D622-81C8-B94D-A914-139C575F2CDC}"/>
              </a:ext>
            </a:extLst>
          </p:cNvPr>
          <p:cNvCxnSpPr>
            <a:cxnSpLocks/>
          </p:cNvCxnSpPr>
          <p:nvPr/>
        </p:nvCxnSpPr>
        <p:spPr>
          <a:xfrm flipV="1">
            <a:off x="4580674" y="1700808"/>
            <a:ext cx="0" cy="3600399"/>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pic>
        <p:nvPicPr>
          <p:cNvPr id="10" name="Picture 9">
            <a:extLst>
              <a:ext uri="{FF2B5EF4-FFF2-40B4-BE49-F238E27FC236}">
                <a16:creationId xmlns:a16="http://schemas.microsoft.com/office/drawing/2014/main" id="{50B7F9CF-6006-F84A-850E-567D31ECD147}"/>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586051" y="1274068"/>
            <a:ext cx="4279937" cy="4027139"/>
          </a:xfrm>
          <a:prstGeom prst="rect">
            <a:avLst/>
          </a:prstGeom>
          <a:effectLst/>
        </p:spPr>
      </p:pic>
      <p:pic>
        <p:nvPicPr>
          <p:cNvPr id="12" name="Picture 11">
            <a:extLst>
              <a:ext uri="{FF2B5EF4-FFF2-40B4-BE49-F238E27FC236}">
                <a16:creationId xmlns:a16="http://schemas.microsoft.com/office/drawing/2014/main" id="{E845E687-379B-DE40-BD9B-5B0E7325893F}"/>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323539" y="1048429"/>
            <a:ext cx="3676622" cy="4365152"/>
          </a:xfrm>
          <a:prstGeom prst="rect">
            <a:avLst/>
          </a:prstGeom>
          <a:effectLst/>
        </p:spPr>
      </p:pic>
      <p:sp>
        <p:nvSpPr>
          <p:cNvPr id="13" name="Content Placeholder 2">
            <a:extLst>
              <a:ext uri="{FF2B5EF4-FFF2-40B4-BE49-F238E27FC236}">
                <a16:creationId xmlns:a16="http://schemas.microsoft.com/office/drawing/2014/main" id="{853BCBB1-39BC-C741-BAC5-8EC7E498D576}"/>
              </a:ext>
            </a:extLst>
          </p:cNvPr>
          <p:cNvSpPr txBox="1">
            <a:spLocks/>
          </p:cNvSpPr>
          <p:nvPr/>
        </p:nvSpPr>
        <p:spPr bwMode="auto">
          <a:xfrm>
            <a:off x="1731646" y="908720"/>
            <a:ext cx="1008112" cy="4049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bodyPr>
          <a:lstStyle>
            <a:lvl1pPr marL="342900" indent="-342900" algn="l" defTabSz="457200" rtl="0" eaLnBrk="1" fontAlgn="base" hangingPunct="1">
              <a:spcBef>
                <a:spcPct val="20000"/>
              </a:spcBef>
              <a:spcAft>
                <a:spcPct val="0"/>
              </a:spcAft>
              <a:buFont typeface="Arial" charset="0"/>
              <a:buChar char="•"/>
              <a:defRPr sz="3200" kern="1200">
                <a:solidFill>
                  <a:schemeClr val="tx1"/>
                </a:solidFill>
                <a:latin typeface="+mn-lt"/>
                <a:ea typeface="ＭＳ Ｐゴシック" charset="0"/>
                <a:cs typeface="ＭＳ Ｐゴシック" charset="0"/>
              </a:defRPr>
            </a:lvl1pPr>
            <a:lvl2pPr marL="742950" indent="-285750" algn="l" defTabSz="457200" rtl="0" eaLnBrk="1" fontAlgn="base" hangingPunct="1">
              <a:spcBef>
                <a:spcPct val="20000"/>
              </a:spcBef>
              <a:spcAft>
                <a:spcPct val="0"/>
              </a:spcAft>
              <a:buFont typeface="Arial" charset="0"/>
              <a:buChar char="–"/>
              <a:defRPr sz="2800" kern="1200">
                <a:solidFill>
                  <a:schemeClr val="tx1"/>
                </a:solidFill>
                <a:latin typeface="+mn-lt"/>
                <a:ea typeface="ＭＳ Ｐゴシック" charset="0"/>
                <a:cs typeface="+mn-cs"/>
              </a:defRPr>
            </a:lvl2pPr>
            <a:lvl3pPr marL="1143000" indent="-228600" algn="l" defTabSz="457200" rtl="0" eaLnBrk="1" fontAlgn="base" hangingPunct="1">
              <a:spcBef>
                <a:spcPct val="20000"/>
              </a:spcBef>
              <a:spcAft>
                <a:spcPct val="0"/>
              </a:spcAft>
              <a:buFont typeface="Arial" charset="0"/>
              <a:buChar char="•"/>
              <a:defRPr sz="2400" kern="1200">
                <a:solidFill>
                  <a:schemeClr val="tx1"/>
                </a:solidFill>
                <a:latin typeface="+mn-lt"/>
                <a:ea typeface="ＭＳ Ｐゴシック" charset="0"/>
                <a:cs typeface="+mn-cs"/>
              </a:defRPr>
            </a:lvl3pPr>
            <a:lvl4pPr marL="1600200" indent="-228600" algn="l" defTabSz="457200" rtl="0" eaLnBrk="1" fontAlgn="base" hangingPunct="1">
              <a:spcBef>
                <a:spcPct val="20000"/>
              </a:spcBef>
              <a:spcAft>
                <a:spcPct val="0"/>
              </a:spcAft>
              <a:buFont typeface="Arial" charset="0"/>
              <a:buChar char="–"/>
              <a:defRPr sz="2000" kern="1200">
                <a:solidFill>
                  <a:schemeClr val="tx1"/>
                </a:solidFill>
                <a:latin typeface="+mn-lt"/>
                <a:ea typeface="ＭＳ Ｐゴシック" charset="0"/>
                <a:cs typeface="+mn-cs"/>
              </a:defRPr>
            </a:lvl4pPr>
            <a:lvl5pPr marL="2057400" indent="-228600" algn="l" defTabSz="457200" rtl="0" eaLnBrk="1" fontAlgn="base" hangingPunct="1">
              <a:spcBef>
                <a:spcPct val="20000"/>
              </a:spcBef>
              <a:spcAft>
                <a:spcPct val="0"/>
              </a:spcAft>
              <a:buFont typeface="Arial" charset="0"/>
              <a:buChar char="»"/>
              <a:defRPr sz="2000" kern="1200">
                <a:solidFill>
                  <a:schemeClr val="tx1"/>
                </a:solidFill>
                <a:latin typeface="+mn-lt"/>
                <a:ea typeface="ＭＳ Ｐゴシック" charset="0"/>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1800" dirty="0"/>
              <a:t>GX-3R</a:t>
            </a:r>
          </a:p>
        </p:txBody>
      </p:sp>
      <p:sp>
        <p:nvSpPr>
          <p:cNvPr id="14" name="Content Placeholder 2">
            <a:extLst>
              <a:ext uri="{FF2B5EF4-FFF2-40B4-BE49-F238E27FC236}">
                <a16:creationId xmlns:a16="http://schemas.microsoft.com/office/drawing/2014/main" id="{93E8FB87-3BCD-6A41-8B5D-46B6444BFEB1}"/>
              </a:ext>
            </a:extLst>
          </p:cNvPr>
          <p:cNvSpPr txBox="1">
            <a:spLocks/>
          </p:cNvSpPr>
          <p:nvPr/>
        </p:nvSpPr>
        <p:spPr bwMode="auto">
          <a:xfrm>
            <a:off x="6228184" y="908720"/>
            <a:ext cx="1584173" cy="4049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bodyPr>
          <a:lstStyle>
            <a:lvl1pPr marL="342900" indent="-342900" algn="l" defTabSz="457200" rtl="0" eaLnBrk="1" fontAlgn="base" hangingPunct="1">
              <a:spcBef>
                <a:spcPct val="20000"/>
              </a:spcBef>
              <a:spcAft>
                <a:spcPct val="0"/>
              </a:spcAft>
              <a:buFont typeface="Arial" charset="0"/>
              <a:buChar char="•"/>
              <a:defRPr sz="3200" kern="1200">
                <a:solidFill>
                  <a:schemeClr val="tx1"/>
                </a:solidFill>
                <a:latin typeface="+mn-lt"/>
                <a:ea typeface="ＭＳ Ｐゴシック" charset="0"/>
                <a:cs typeface="ＭＳ Ｐゴシック" charset="0"/>
              </a:defRPr>
            </a:lvl1pPr>
            <a:lvl2pPr marL="742950" indent="-285750" algn="l" defTabSz="457200" rtl="0" eaLnBrk="1" fontAlgn="base" hangingPunct="1">
              <a:spcBef>
                <a:spcPct val="20000"/>
              </a:spcBef>
              <a:spcAft>
                <a:spcPct val="0"/>
              </a:spcAft>
              <a:buFont typeface="Arial" charset="0"/>
              <a:buChar char="–"/>
              <a:defRPr sz="2800" kern="1200">
                <a:solidFill>
                  <a:schemeClr val="tx1"/>
                </a:solidFill>
                <a:latin typeface="+mn-lt"/>
                <a:ea typeface="ＭＳ Ｐゴシック" charset="0"/>
                <a:cs typeface="+mn-cs"/>
              </a:defRPr>
            </a:lvl2pPr>
            <a:lvl3pPr marL="1143000" indent="-228600" algn="l" defTabSz="457200" rtl="0" eaLnBrk="1" fontAlgn="base" hangingPunct="1">
              <a:spcBef>
                <a:spcPct val="20000"/>
              </a:spcBef>
              <a:spcAft>
                <a:spcPct val="0"/>
              </a:spcAft>
              <a:buFont typeface="Arial" charset="0"/>
              <a:buChar char="•"/>
              <a:defRPr sz="2400" kern="1200">
                <a:solidFill>
                  <a:schemeClr val="tx1"/>
                </a:solidFill>
                <a:latin typeface="+mn-lt"/>
                <a:ea typeface="ＭＳ Ｐゴシック" charset="0"/>
                <a:cs typeface="+mn-cs"/>
              </a:defRPr>
            </a:lvl3pPr>
            <a:lvl4pPr marL="1600200" indent="-228600" algn="l" defTabSz="457200" rtl="0" eaLnBrk="1" fontAlgn="base" hangingPunct="1">
              <a:spcBef>
                <a:spcPct val="20000"/>
              </a:spcBef>
              <a:spcAft>
                <a:spcPct val="0"/>
              </a:spcAft>
              <a:buFont typeface="Arial" charset="0"/>
              <a:buChar char="–"/>
              <a:defRPr sz="2000" kern="1200">
                <a:solidFill>
                  <a:schemeClr val="tx1"/>
                </a:solidFill>
                <a:latin typeface="+mn-lt"/>
                <a:ea typeface="ＭＳ Ｐゴシック" charset="0"/>
                <a:cs typeface="+mn-cs"/>
              </a:defRPr>
            </a:lvl4pPr>
            <a:lvl5pPr marL="2057400" indent="-228600" algn="l" defTabSz="457200" rtl="0" eaLnBrk="1" fontAlgn="base" hangingPunct="1">
              <a:spcBef>
                <a:spcPct val="20000"/>
              </a:spcBef>
              <a:spcAft>
                <a:spcPct val="0"/>
              </a:spcAft>
              <a:buFont typeface="Arial" charset="0"/>
              <a:buChar char="»"/>
              <a:defRPr sz="2000" kern="1200">
                <a:solidFill>
                  <a:schemeClr val="tx1"/>
                </a:solidFill>
                <a:latin typeface="+mn-lt"/>
                <a:ea typeface="ＭＳ Ｐゴシック" charset="0"/>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1800" dirty="0"/>
              <a:t>GX-3R Pro</a:t>
            </a:r>
          </a:p>
        </p:txBody>
      </p:sp>
      <p:sp>
        <p:nvSpPr>
          <p:cNvPr id="16" name="Oval 15">
            <a:extLst>
              <a:ext uri="{FF2B5EF4-FFF2-40B4-BE49-F238E27FC236}">
                <a16:creationId xmlns:a16="http://schemas.microsoft.com/office/drawing/2014/main" id="{532E75EE-FCC5-B54F-B958-93836A695813}"/>
              </a:ext>
            </a:extLst>
          </p:cNvPr>
          <p:cNvSpPr/>
          <p:nvPr/>
        </p:nvSpPr>
        <p:spPr>
          <a:xfrm>
            <a:off x="7236296" y="3375271"/>
            <a:ext cx="792088" cy="792088"/>
          </a:xfrm>
          <a:prstGeom prst="ellipse">
            <a:avLst/>
          </a:prstGeom>
          <a:solidFill>
            <a:srgbClr val="FFFF00">
              <a:alpha val="47000"/>
            </a:srgbClr>
          </a:solidFill>
          <a:ln>
            <a:solidFill>
              <a:srgbClr val="FFFF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8" name="Oval 17">
            <a:extLst>
              <a:ext uri="{FF2B5EF4-FFF2-40B4-BE49-F238E27FC236}">
                <a16:creationId xmlns:a16="http://schemas.microsoft.com/office/drawing/2014/main" id="{28CFB25B-785E-7B4E-AEA1-B9C5D63BA705}"/>
              </a:ext>
            </a:extLst>
          </p:cNvPr>
          <p:cNvSpPr/>
          <p:nvPr/>
        </p:nvSpPr>
        <p:spPr>
          <a:xfrm>
            <a:off x="2555776" y="3375271"/>
            <a:ext cx="792088" cy="792088"/>
          </a:xfrm>
          <a:prstGeom prst="ellipse">
            <a:avLst/>
          </a:prstGeom>
          <a:solidFill>
            <a:srgbClr val="FFFF00">
              <a:alpha val="47000"/>
            </a:srgbClr>
          </a:solidFill>
          <a:ln>
            <a:solidFill>
              <a:srgbClr val="FFFF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9605989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childTnLst>
                                </p:cTn>
                              </p:par>
                              <p:par>
                                <p:cTn id="9" presetID="23" presetClass="entr" presetSubtype="16" fill="hold" grpId="0" nodeType="with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p:cTn id="11" dur="500" fill="hold"/>
                                        <p:tgtEl>
                                          <p:spTgt spid="16"/>
                                        </p:tgtEl>
                                        <p:attrNameLst>
                                          <p:attrName>ppt_w</p:attrName>
                                        </p:attrNameLst>
                                      </p:cBhvr>
                                      <p:tavLst>
                                        <p:tav tm="0">
                                          <p:val>
                                            <p:fltVal val="0"/>
                                          </p:val>
                                        </p:tav>
                                        <p:tav tm="100000">
                                          <p:val>
                                            <p:strVal val="#ppt_w"/>
                                          </p:val>
                                        </p:tav>
                                      </p:tavLst>
                                    </p:anim>
                                    <p:anim calcmode="lin" valueType="num">
                                      <p:cBhvr>
                                        <p:cTn id="12" dur="500" fill="hold"/>
                                        <p:tgtEl>
                                          <p:spTgt spid="16"/>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8"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p:cNvSpPr txBox="1">
            <a:spLocks/>
          </p:cNvSpPr>
          <p:nvPr/>
        </p:nvSpPr>
        <p:spPr bwMode="auto">
          <a:xfrm>
            <a:off x="1727684" y="5491235"/>
            <a:ext cx="5688632" cy="123284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bodyPr>
          <a:lstStyle>
            <a:lvl1pPr marL="342900" indent="-342900" algn="l" defTabSz="457200" rtl="0" eaLnBrk="1" fontAlgn="base" hangingPunct="1">
              <a:spcBef>
                <a:spcPct val="20000"/>
              </a:spcBef>
              <a:spcAft>
                <a:spcPct val="0"/>
              </a:spcAft>
              <a:buFont typeface="Arial" charset="0"/>
              <a:buChar char="•"/>
              <a:defRPr sz="3200" kern="1200">
                <a:solidFill>
                  <a:schemeClr val="tx1"/>
                </a:solidFill>
                <a:latin typeface="+mn-lt"/>
                <a:ea typeface="ＭＳ Ｐゴシック" charset="0"/>
                <a:cs typeface="ＭＳ Ｐゴシック" charset="0"/>
              </a:defRPr>
            </a:lvl1pPr>
            <a:lvl2pPr marL="742950" indent="-285750" algn="l" defTabSz="457200" rtl="0" eaLnBrk="1" fontAlgn="base" hangingPunct="1">
              <a:spcBef>
                <a:spcPct val="20000"/>
              </a:spcBef>
              <a:spcAft>
                <a:spcPct val="0"/>
              </a:spcAft>
              <a:buFont typeface="Arial" charset="0"/>
              <a:buChar char="–"/>
              <a:defRPr sz="2800" kern="1200">
                <a:solidFill>
                  <a:schemeClr val="tx1"/>
                </a:solidFill>
                <a:latin typeface="+mn-lt"/>
                <a:ea typeface="ＭＳ Ｐゴシック" charset="0"/>
                <a:cs typeface="+mn-cs"/>
              </a:defRPr>
            </a:lvl2pPr>
            <a:lvl3pPr marL="1143000" indent="-228600" algn="l" defTabSz="457200" rtl="0" eaLnBrk="1" fontAlgn="base" hangingPunct="1">
              <a:spcBef>
                <a:spcPct val="20000"/>
              </a:spcBef>
              <a:spcAft>
                <a:spcPct val="0"/>
              </a:spcAft>
              <a:buFont typeface="Arial" charset="0"/>
              <a:buChar char="•"/>
              <a:defRPr sz="2400" kern="1200">
                <a:solidFill>
                  <a:schemeClr val="tx1"/>
                </a:solidFill>
                <a:latin typeface="+mn-lt"/>
                <a:ea typeface="ＭＳ Ｐゴシック" charset="0"/>
                <a:cs typeface="+mn-cs"/>
              </a:defRPr>
            </a:lvl3pPr>
            <a:lvl4pPr marL="1600200" indent="-228600" algn="l" defTabSz="457200" rtl="0" eaLnBrk="1" fontAlgn="base" hangingPunct="1">
              <a:spcBef>
                <a:spcPct val="20000"/>
              </a:spcBef>
              <a:spcAft>
                <a:spcPct val="0"/>
              </a:spcAft>
              <a:buFont typeface="Arial" charset="0"/>
              <a:buChar char="–"/>
              <a:defRPr sz="2000" kern="1200">
                <a:solidFill>
                  <a:schemeClr val="tx1"/>
                </a:solidFill>
                <a:latin typeface="+mn-lt"/>
                <a:ea typeface="ＭＳ Ｐゴシック" charset="0"/>
                <a:cs typeface="+mn-cs"/>
              </a:defRPr>
            </a:lvl4pPr>
            <a:lvl5pPr marL="2057400" indent="-228600" algn="l" defTabSz="457200" rtl="0" eaLnBrk="1" fontAlgn="base" hangingPunct="1">
              <a:spcBef>
                <a:spcPct val="20000"/>
              </a:spcBef>
              <a:spcAft>
                <a:spcPct val="0"/>
              </a:spcAft>
              <a:buFont typeface="Arial" charset="0"/>
              <a:buChar char="»"/>
              <a:defRPr sz="2000" kern="1200">
                <a:solidFill>
                  <a:schemeClr val="tx1"/>
                </a:solidFill>
                <a:latin typeface="+mn-lt"/>
                <a:ea typeface="ＭＳ Ｐゴシック" charset="0"/>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1800" dirty="0"/>
              <a:t>If calibration is due, press the </a:t>
            </a:r>
            <a:r>
              <a:rPr lang="en-US" sz="1800" b="1" dirty="0"/>
              <a:t>POWER/MODE </a:t>
            </a:r>
            <a:r>
              <a:rPr lang="en-US" sz="1800" dirty="0"/>
              <a:t>button to perform calibration. </a:t>
            </a:r>
          </a:p>
          <a:p>
            <a:r>
              <a:rPr lang="en-US" sz="1800" dirty="0"/>
              <a:t>Press </a:t>
            </a:r>
            <a:r>
              <a:rPr lang="en-US" sz="1800" b="1" dirty="0"/>
              <a:t>AIR</a:t>
            </a:r>
            <a:r>
              <a:rPr lang="en-US" sz="1800" dirty="0"/>
              <a:t> button  to continue without performing a calibration</a:t>
            </a:r>
          </a:p>
        </p:txBody>
      </p:sp>
      <p:sp>
        <p:nvSpPr>
          <p:cNvPr id="7" name="Title 3">
            <a:extLst>
              <a:ext uri="{FF2B5EF4-FFF2-40B4-BE49-F238E27FC236}">
                <a16:creationId xmlns:a16="http://schemas.microsoft.com/office/drawing/2014/main" id="{59178486-FCC6-174A-A21D-41743B74E78E}"/>
              </a:ext>
            </a:extLst>
          </p:cNvPr>
          <p:cNvSpPr txBox="1">
            <a:spLocks/>
          </p:cNvSpPr>
          <p:nvPr/>
        </p:nvSpPr>
        <p:spPr bwMode="auto">
          <a:xfrm>
            <a:off x="0" y="133924"/>
            <a:ext cx="9144000" cy="6762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ctr" anchorCtr="0" compatLnSpc="1">
            <a:prstTxWarp prst="textNoShape">
              <a:avLst/>
            </a:prstTxWarp>
          </a:bodyPr>
          <a:lstStyle>
            <a:lvl1pPr algn="ctr" defTabSz="457200" rtl="0" eaLnBrk="1" fontAlgn="base" hangingPunct="1">
              <a:spcBef>
                <a:spcPct val="0"/>
              </a:spcBef>
              <a:spcAft>
                <a:spcPct val="0"/>
              </a:spcAft>
              <a:defRPr sz="3200" kern="1200">
                <a:solidFill>
                  <a:schemeClr val="tx1"/>
                </a:solidFill>
                <a:latin typeface="+mj-lt"/>
                <a:ea typeface="ＭＳ Ｐゴシック" charset="0"/>
                <a:cs typeface="ＭＳ Ｐゴシック" charset="0"/>
              </a:defRPr>
            </a:lvl1pPr>
            <a:lvl2pPr algn="ctr" defTabSz="457200" rtl="0" eaLnBrk="1" fontAlgn="base" hangingPunct="1">
              <a:spcBef>
                <a:spcPct val="0"/>
              </a:spcBef>
              <a:spcAft>
                <a:spcPct val="0"/>
              </a:spcAft>
              <a:defRPr sz="4400">
                <a:solidFill>
                  <a:schemeClr val="tx1"/>
                </a:solidFill>
                <a:latin typeface="Century Gothic" charset="0"/>
                <a:ea typeface="ＭＳ Ｐゴシック" charset="0"/>
                <a:cs typeface="ＭＳ Ｐゴシック" charset="0"/>
              </a:defRPr>
            </a:lvl2pPr>
            <a:lvl3pPr algn="ctr" defTabSz="457200" rtl="0" eaLnBrk="1" fontAlgn="base" hangingPunct="1">
              <a:spcBef>
                <a:spcPct val="0"/>
              </a:spcBef>
              <a:spcAft>
                <a:spcPct val="0"/>
              </a:spcAft>
              <a:defRPr sz="4400">
                <a:solidFill>
                  <a:schemeClr val="tx1"/>
                </a:solidFill>
                <a:latin typeface="Century Gothic" charset="0"/>
                <a:ea typeface="ＭＳ Ｐゴシック" charset="0"/>
                <a:cs typeface="ＭＳ Ｐゴシック" charset="0"/>
              </a:defRPr>
            </a:lvl3pPr>
            <a:lvl4pPr algn="ctr" defTabSz="457200" rtl="0" eaLnBrk="1" fontAlgn="base" hangingPunct="1">
              <a:spcBef>
                <a:spcPct val="0"/>
              </a:spcBef>
              <a:spcAft>
                <a:spcPct val="0"/>
              </a:spcAft>
              <a:defRPr sz="4400">
                <a:solidFill>
                  <a:schemeClr val="tx1"/>
                </a:solidFill>
                <a:latin typeface="Century Gothic" charset="0"/>
                <a:ea typeface="ＭＳ Ｐゴシック" charset="0"/>
                <a:cs typeface="ＭＳ Ｐゴシック" charset="0"/>
              </a:defRPr>
            </a:lvl4pPr>
            <a:lvl5pPr algn="ctr" defTabSz="457200" rtl="0" eaLnBrk="1" fontAlgn="base" hangingPunct="1">
              <a:spcBef>
                <a:spcPct val="0"/>
              </a:spcBef>
              <a:spcAft>
                <a:spcPct val="0"/>
              </a:spcAft>
              <a:defRPr sz="4400">
                <a:solidFill>
                  <a:schemeClr val="tx1"/>
                </a:solidFill>
                <a:latin typeface="Century Gothic" charset="0"/>
                <a:ea typeface="ＭＳ Ｐゴシック" charset="0"/>
                <a:cs typeface="ＭＳ Ｐゴシック" charset="0"/>
              </a:defRPr>
            </a:lvl5pPr>
            <a:lvl6pPr marL="457200" algn="ctr" defTabSz="457200" rtl="0" eaLnBrk="1" fontAlgn="base" hangingPunct="1">
              <a:spcBef>
                <a:spcPct val="0"/>
              </a:spcBef>
              <a:spcAft>
                <a:spcPct val="0"/>
              </a:spcAft>
              <a:defRPr sz="4400">
                <a:solidFill>
                  <a:schemeClr val="tx1"/>
                </a:solidFill>
                <a:latin typeface="Century Gothic" charset="0"/>
                <a:ea typeface="ＭＳ Ｐゴシック" charset="0"/>
                <a:cs typeface="ＭＳ Ｐゴシック" charset="0"/>
              </a:defRPr>
            </a:lvl6pPr>
            <a:lvl7pPr marL="914400" algn="ctr" defTabSz="457200" rtl="0" eaLnBrk="1" fontAlgn="base" hangingPunct="1">
              <a:spcBef>
                <a:spcPct val="0"/>
              </a:spcBef>
              <a:spcAft>
                <a:spcPct val="0"/>
              </a:spcAft>
              <a:defRPr sz="4400">
                <a:solidFill>
                  <a:schemeClr val="tx1"/>
                </a:solidFill>
                <a:latin typeface="Century Gothic" charset="0"/>
                <a:ea typeface="ＭＳ Ｐゴシック" charset="0"/>
                <a:cs typeface="ＭＳ Ｐゴシック" charset="0"/>
              </a:defRPr>
            </a:lvl7pPr>
            <a:lvl8pPr marL="1371600" algn="ctr" defTabSz="457200" rtl="0" eaLnBrk="1" fontAlgn="base" hangingPunct="1">
              <a:spcBef>
                <a:spcPct val="0"/>
              </a:spcBef>
              <a:spcAft>
                <a:spcPct val="0"/>
              </a:spcAft>
              <a:defRPr sz="4400">
                <a:solidFill>
                  <a:schemeClr val="tx1"/>
                </a:solidFill>
                <a:latin typeface="Century Gothic" charset="0"/>
                <a:ea typeface="ＭＳ Ｐゴシック" charset="0"/>
                <a:cs typeface="ＭＳ Ｐゴシック" charset="0"/>
              </a:defRPr>
            </a:lvl8pPr>
            <a:lvl9pPr marL="1828800" algn="ctr" defTabSz="457200" rtl="0" eaLnBrk="1" fontAlgn="base" hangingPunct="1">
              <a:spcBef>
                <a:spcPct val="0"/>
              </a:spcBef>
              <a:spcAft>
                <a:spcPct val="0"/>
              </a:spcAft>
              <a:defRPr sz="4400">
                <a:solidFill>
                  <a:schemeClr val="tx1"/>
                </a:solidFill>
                <a:latin typeface="Century Gothic" charset="0"/>
                <a:ea typeface="ＭＳ Ｐゴシック" charset="0"/>
                <a:cs typeface="ＭＳ Ｐゴシック" charset="0"/>
              </a:defRPr>
            </a:lvl9pPr>
          </a:lstStyle>
          <a:p>
            <a:pPr algn="r"/>
            <a:r>
              <a:rPr lang="en-US" altLang="ja-JP" sz="4000" b="1" dirty="0">
                <a:effectLst>
                  <a:outerShdw blurRad="38100" dist="38100" dir="2700000" algn="tl">
                    <a:srgbClr val="000000">
                      <a:alpha val="43137"/>
                    </a:srgbClr>
                  </a:outerShdw>
                </a:effectLst>
                <a:cs typeface="Arial" panose="020B0604020202020204" pitchFamily="34" charset="0"/>
              </a:rPr>
              <a:t>GX-3R Cal Reminder</a:t>
            </a:r>
            <a:endParaRPr lang="ja-JP" altLang="en-US" sz="4000" b="1" dirty="0">
              <a:effectLst>
                <a:outerShdw blurRad="38100" dist="38100" dir="2700000" algn="tl">
                  <a:srgbClr val="000000">
                    <a:alpha val="43137"/>
                  </a:srgbClr>
                </a:outerShdw>
              </a:effectLst>
              <a:cs typeface="Arial" panose="020B0604020202020204" pitchFamily="34" charset="0"/>
            </a:endParaRPr>
          </a:p>
        </p:txBody>
      </p:sp>
      <p:pic>
        <p:nvPicPr>
          <p:cNvPr id="5" name="Picture 4">
            <a:extLst>
              <a:ext uri="{FF2B5EF4-FFF2-40B4-BE49-F238E27FC236}">
                <a16:creationId xmlns:a16="http://schemas.microsoft.com/office/drawing/2014/main" id="{3ACA0A45-65FD-6E4F-AD6F-40DB29D979C0}"/>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2642735" y="810199"/>
            <a:ext cx="3858530" cy="4581128"/>
          </a:xfrm>
          <a:prstGeom prst="rect">
            <a:avLst/>
          </a:prstGeom>
        </p:spPr>
      </p:pic>
      <p:sp>
        <p:nvSpPr>
          <p:cNvPr id="11" name="Content Placeholder 2">
            <a:extLst>
              <a:ext uri="{FF2B5EF4-FFF2-40B4-BE49-F238E27FC236}">
                <a16:creationId xmlns:a16="http://schemas.microsoft.com/office/drawing/2014/main" id="{35A0E024-FAA1-3C4E-A08C-15CA4D657680}"/>
              </a:ext>
            </a:extLst>
          </p:cNvPr>
          <p:cNvSpPr txBox="1">
            <a:spLocks/>
          </p:cNvSpPr>
          <p:nvPr/>
        </p:nvSpPr>
        <p:spPr bwMode="auto">
          <a:xfrm>
            <a:off x="251520" y="1863874"/>
            <a:ext cx="2880320" cy="41299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bodyPr>
          <a:lstStyle>
            <a:lvl1pPr marL="342900" indent="-342900" algn="l" defTabSz="457200" rtl="0" eaLnBrk="1" fontAlgn="base" hangingPunct="1">
              <a:spcBef>
                <a:spcPct val="20000"/>
              </a:spcBef>
              <a:spcAft>
                <a:spcPct val="0"/>
              </a:spcAft>
              <a:buFont typeface="Arial" charset="0"/>
              <a:buChar char="•"/>
              <a:defRPr sz="3200" kern="1200">
                <a:solidFill>
                  <a:schemeClr val="tx1"/>
                </a:solidFill>
                <a:latin typeface="+mn-lt"/>
                <a:ea typeface="ＭＳ Ｐゴシック" charset="0"/>
                <a:cs typeface="ＭＳ Ｐゴシック" charset="0"/>
              </a:defRPr>
            </a:lvl1pPr>
            <a:lvl2pPr marL="742950" indent="-285750" algn="l" defTabSz="457200" rtl="0" eaLnBrk="1" fontAlgn="base" hangingPunct="1">
              <a:spcBef>
                <a:spcPct val="20000"/>
              </a:spcBef>
              <a:spcAft>
                <a:spcPct val="0"/>
              </a:spcAft>
              <a:buFont typeface="Arial" charset="0"/>
              <a:buChar char="–"/>
              <a:defRPr sz="2800" kern="1200">
                <a:solidFill>
                  <a:schemeClr val="tx1"/>
                </a:solidFill>
                <a:latin typeface="+mn-lt"/>
                <a:ea typeface="ＭＳ Ｐゴシック" charset="0"/>
                <a:cs typeface="+mn-cs"/>
              </a:defRPr>
            </a:lvl2pPr>
            <a:lvl3pPr marL="1143000" indent="-228600" algn="l" defTabSz="457200" rtl="0" eaLnBrk="1" fontAlgn="base" hangingPunct="1">
              <a:spcBef>
                <a:spcPct val="20000"/>
              </a:spcBef>
              <a:spcAft>
                <a:spcPct val="0"/>
              </a:spcAft>
              <a:buFont typeface="Arial" charset="0"/>
              <a:buChar char="•"/>
              <a:defRPr sz="2400" kern="1200">
                <a:solidFill>
                  <a:schemeClr val="tx1"/>
                </a:solidFill>
                <a:latin typeface="+mn-lt"/>
                <a:ea typeface="ＭＳ Ｐゴシック" charset="0"/>
                <a:cs typeface="+mn-cs"/>
              </a:defRPr>
            </a:lvl3pPr>
            <a:lvl4pPr marL="1600200" indent="-228600" algn="l" defTabSz="457200" rtl="0" eaLnBrk="1" fontAlgn="base" hangingPunct="1">
              <a:spcBef>
                <a:spcPct val="20000"/>
              </a:spcBef>
              <a:spcAft>
                <a:spcPct val="0"/>
              </a:spcAft>
              <a:buFont typeface="Arial" charset="0"/>
              <a:buChar char="–"/>
              <a:defRPr sz="2000" kern="1200">
                <a:solidFill>
                  <a:schemeClr val="tx1"/>
                </a:solidFill>
                <a:latin typeface="+mn-lt"/>
                <a:ea typeface="ＭＳ Ｐゴシック" charset="0"/>
                <a:cs typeface="+mn-cs"/>
              </a:defRPr>
            </a:lvl4pPr>
            <a:lvl5pPr marL="2057400" indent="-228600" algn="l" defTabSz="457200" rtl="0" eaLnBrk="1" fontAlgn="base" hangingPunct="1">
              <a:spcBef>
                <a:spcPct val="20000"/>
              </a:spcBef>
              <a:spcAft>
                <a:spcPct val="0"/>
              </a:spcAft>
              <a:buFont typeface="Arial" charset="0"/>
              <a:buChar char="»"/>
              <a:defRPr sz="2000" kern="1200">
                <a:solidFill>
                  <a:schemeClr val="tx1"/>
                </a:solidFill>
                <a:latin typeface="+mn-lt"/>
                <a:ea typeface="ＭＳ Ｐゴシック" charset="0"/>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1800" dirty="0"/>
              <a:t>Acknowledge and use</a:t>
            </a:r>
          </a:p>
        </p:txBody>
      </p:sp>
      <p:cxnSp>
        <p:nvCxnSpPr>
          <p:cNvPr id="15" name="Straight Arrow Connector 14">
            <a:extLst>
              <a:ext uri="{FF2B5EF4-FFF2-40B4-BE49-F238E27FC236}">
                <a16:creationId xmlns:a16="http://schemas.microsoft.com/office/drawing/2014/main" id="{26F499E2-03DA-C24B-B860-04222EC8AEE5}"/>
              </a:ext>
            </a:extLst>
          </p:cNvPr>
          <p:cNvCxnSpPr/>
          <p:nvPr/>
        </p:nvCxnSpPr>
        <p:spPr>
          <a:xfrm>
            <a:off x="1532713" y="2305075"/>
            <a:ext cx="2088232" cy="1296144"/>
          </a:xfrm>
          <a:prstGeom prst="straightConnector1">
            <a:avLst/>
          </a:prstGeom>
          <a:ln w="31750">
            <a:solidFill>
              <a:schemeClr val="tx2">
                <a:lumMod val="60000"/>
                <a:lumOff val="40000"/>
              </a:schemeClr>
            </a:solidFill>
            <a:tailEnd type="stealth" w="lg" len="med"/>
          </a:ln>
        </p:spPr>
        <p:style>
          <a:lnRef idx="2">
            <a:schemeClr val="accent1"/>
          </a:lnRef>
          <a:fillRef idx="0">
            <a:schemeClr val="accent1"/>
          </a:fillRef>
          <a:effectRef idx="1">
            <a:schemeClr val="accent1"/>
          </a:effectRef>
          <a:fontRef idx="minor">
            <a:schemeClr val="tx1"/>
          </a:fontRef>
        </p:style>
      </p:cxnSp>
      <p:cxnSp>
        <p:nvCxnSpPr>
          <p:cNvPr id="17" name="Straight Arrow Connector 16">
            <a:extLst>
              <a:ext uri="{FF2B5EF4-FFF2-40B4-BE49-F238E27FC236}">
                <a16:creationId xmlns:a16="http://schemas.microsoft.com/office/drawing/2014/main" id="{D299A5B2-59E1-4F45-91F1-DC7127909B8C}"/>
              </a:ext>
            </a:extLst>
          </p:cNvPr>
          <p:cNvCxnSpPr/>
          <p:nvPr/>
        </p:nvCxnSpPr>
        <p:spPr>
          <a:xfrm flipH="1">
            <a:off x="5580112" y="3284984"/>
            <a:ext cx="1152128" cy="360040"/>
          </a:xfrm>
          <a:prstGeom prst="straightConnector1">
            <a:avLst/>
          </a:prstGeom>
          <a:ln w="31750">
            <a:solidFill>
              <a:schemeClr val="tx2">
                <a:lumMod val="60000"/>
                <a:lumOff val="40000"/>
              </a:schemeClr>
            </a:solidFill>
            <a:tailEnd type="stealth" w="lg" len="med"/>
          </a:ln>
        </p:spPr>
        <p:style>
          <a:lnRef idx="2">
            <a:schemeClr val="accent1"/>
          </a:lnRef>
          <a:fillRef idx="0">
            <a:schemeClr val="accent1"/>
          </a:fillRef>
          <a:effectRef idx="1">
            <a:schemeClr val="accent1"/>
          </a:effectRef>
          <a:fontRef idx="minor">
            <a:schemeClr val="tx1"/>
          </a:fontRef>
        </p:style>
      </p:cxnSp>
      <p:sp>
        <p:nvSpPr>
          <p:cNvPr id="18" name="Content Placeholder 2">
            <a:extLst>
              <a:ext uri="{FF2B5EF4-FFF2-40B4-BE49-F238E27FC236}">
                <a16:creationId xmlns:a16="http://schemas.microsoft.com/office/drawing/2014/main" id="{7FCF08DE-B820-8547-A113-3513D7258D9C}"/>
              </a:ext>
            </a:extLst>
          </p:cNvPr>
          <p:cNvSpPr txBox="1">
            <a:spLocks/>
          </p:cNvSpPr>
          <p:nvPr/>
        </p:nvSpPr>
        <p:spPr bwMode="auto">
          <a:xfrm>
            <a:off x="6372200" y="2943994"/>
            <a:ext cx="2880320" cy="41299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bodyPr>
          <a:lstStyle>
            <a:lvl1pPr marL="342900" indent="-342900" algn="l" defTabSz="457200" rtl="0" eaLnBrk="1" fontAlgn="base" hangingPunct="1">
              <a:spcBef>
                <a:spcPct val="20000"/>
              </a:spcBef>
              <a:spcAft>
                <a:spcPct val="0"/>
              </a:spcAft>
              <a:buFont typeface="Arial" charset="0"/>
              <a:buChar char="•"/>
              <a:defRPr sz="3200" kern="1200">
                <a:solidFill>
                  <a:schemeClr val="tx1"/>
                </a:solidFill>
                <a:latin typeface="+mn-lt"/>
                <a:ea typeface="ＭＳ Ｐゴシック" charset="0"/>
                <a:cs typeface="ＭＳ Ｐゴシック" charset="0"/>
              </a:defRPr>
            </a:lvl1pPr>
            <a:lvl2pPr marL="742950" indent="-285750" algn="l" defTabSz="457200" rtl="0" eaLnBrk="1" fontAlgn="base" hangingPunct="1">
              <a:spcBef>
                <a:spcPct val="20000"/>
              </a:spcBef>
              <a:spcAft>
                <a:spcPct val="0"/>
              </a:spcAft>
              <a:buFont typeface="Arial" charset="0"/>
              <a:buChar char="–"/>
              <a:defRPr sz="2800" kern="1200">
                <a:solidFill>
                  <a:schemeClr val="tx1"/>
                </a:solidFill>
                <a:latin typeface="+mn-lt"/>
                <a:ea typeface="ＭＳ Ｐゴシック" charset="0"/>
                <a:cs typeface="+mn-cs"/>
              </a:defRPr>
            </a:lvl2pPr>
            <a:lvl3pPr marL="1143000" indent="-228600" algn="l" defTabSz="457200" rtl="0" eaLnBrk="1" fontAlgn="base" hangingPunct="1">
              <a:spcBef>
                <a:spcPct val="20000"/>
              </a:spcBef>
              <a:spcAft>
                <a:spcPct val="0"/>
              </a:spcAft>
              <a:buFont typeface="Arial" charset="0"/>
              <a:buChar char="•"/>
              <a:defRPr sz="2400" kern="1200">
                <a:solidFill>
                  <a:schemeClr val="tx1"/>
                </a:solidFill>
                <a:latin typeface="+mn-lt"/>
                <a:ea typeface="ＭＳ Ｐゴシック" charset="0"/>
                <a:cs typeface="+mn-cs"/>
              </a:defRPr>
            </a:lvl3pPr>
            <a:lvl4pPr marL="1600200" indent="-228600" algn="l" defTabSz="457200" rtl="0" eaLnBrk="1" fontAlgn="base" hangingPunct="1">
              <a:spcBef>
                <a:spcPct val="20000"/>
              </a:spcBef>
              <a:spcAft>
                <a:spcPct val="0"/>
              </a:spcAft>
              <a:buFont typeface="Arial" charset="0"/>
              <a:buChar char="–"/>
              <a:defRPr sz="2000" kern="1200">
                <a:solidFill>
                  <a:schemeClr val="tx1"/>
                </a:solidFill>
                <a:latin typeface="+mn-lt"/>
                <a:ea typeface="ＭＳ Ｐゴシック" charset="0"/>
                <a:cs typeface="+mn-cs"/>
              </a:defRPr>
            </a:lvl4pPr>
            <a:lvl5pPr marL="2057400" indent="-228600" algn="l" defTabSz="457200" rtl="0" eaLnBrk="1" fontAlgn="base" hangingPunct="1">
              <a:spcBef>
                <a:spcPct val="20000"/>
              </a:spcBef>
              <a:spcAft>
                <a:spcPct val="0"/>
              </a:spcAft>
              <a:buFont typeface="Arial" charset="0"/>
              <a:buChar char="»"/>
              <a:defRPr sz="2000" kern="1200">
                <a:solidFill>
                  <a:schemeClr val="tx1"/>
                </a:solidFill>
                <a:latin typeface="+mn-lt"/>
                <a:ea typeface="ＭＳ Ｐゴシック" charset="0"/>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1800" dirty="0"/>
              <a:t>Perform a calibration</a:t>
            </a:r>
          </a:p>
        </p:txBody>
      </p:sp>
    </p:spTree>
    <p:extLst>
      <p:ext uri="{BB962C8B-B14F-4D97-AF65-F5344CB8AC3E}">
        <p14:creationId xmlns:p14="http://schemas.microsoft.com/office/powerpoint/2010/main" val="16306421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p:cNvSpPr txBox="1">
            <a:spLocks/>
          </p:cNvSpPr>
          <p:nvPr/>
        </p:nvSpPr>
        <p:spPr bwMode="auto">
          <a:xfrm>
            <a:off x="1727684" y="5491235"/>
            <a:ext cx="5688632" cy="123284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bodyPr>
          <a:lstStyle>
            <a:lvl1pPr marL="342900" indent="-342900" algn="l" defTabSz="457200" rtl="0" eaLnBrk="1" fontAlgn="base" hangingPunct="1">
              <a:spcBef>
                <a:spcPct val="20000"/>
              </a:spcBef>
              <a:spcAft>
                <a:spcPct val="0"/>
              </a:spcAft>
              <a:buFont typeface="Arial" charset="0"/>
              <a:buChar char="•"/>
              <a:defRPr sz="3200" kern="1200">
                <a:solidFill>
                  <a:schemeClr val="tx1"/>
                </a:solidFill>
                <a:latin typeface="+mn-lt"/>
                <a:ea typeface="ＭＳ Ｐゴシック" charset="0"/>
                <a:cs typeface="ＭＳ Ｐゴシック" charset="0"/>
              </a:defRPr>
            </a:lvl1pPr>
            <a:lvl2pPr marL="742950" indent="-285750" algn="l" defTabSz="457200" rtl="0" eaLnBrk="1" fontAlgn="base" hangingPunct="1">
              <a:spcBef>
                <a:spcPct val="20000"/>
              </a:spcBef>
              <a:spcAft>
                <a:spcPct val="0"/>
              </a:spcAft>
              <a:buFont typeface="Arial" charset="0"/>
              <a:buChar char="–"/>
              <a:defRPr sz="2800" kern="1200">
                <a:solidFill>
                  <a:schemeClr val="tx1"/>
                </a:solidFill>
                <a:latin typeface="+mn-lt"/>
                <a:ea typeface="ＭＳ Ｐゴシック" charset="0"/>
                <a:cs typeface="+mn-cs"/>
              </a:defRPr>
            </a:lvl2pPr>
            <a:lvl3pPr marL="1143000" indent="-228600" algn="l" defTabSz="457200" rtl="0" eaLnBrk="1" fontAlgn="base" hangingPunct="1">
              <a:spcBef>
                <a:spcPct val="20000"/>
              </a:spcBef>
              <a:spcAft>
                <a:spcPct val="0"/>
              </a:spcAft>
              <a:buFont typeface="Arial" charset="0"/>
              <a:buChar char="•"/>
              <a:defRPr sz="2400" kern="1200">
                <a:solidFill>
                  <a:schemeClr val="tx1"/>
                </a:solidFill>
                <a:latin typeface="+mn-lt"/>
                <a:ea typeface="ＭＳ Ｐゴシック" charset="0"/>
                <a:cs typeface="+mn-cs"/>
              </a:defRPr>
            </a:lvl3pPr>
            <a:lvl4pPr marL="1600200" indent="-228600" algn="l" defTabSz="457200" rtl="0" eaLnBrk="1" fontAlgn="base" hangingPunct="1">
              <a:spcBef>
                <a:spcPct val="20000"/>
              </a:spcBef>
              <a:spcAft>
                <a:spcPct val="0"/>
              </a:spcAft>
              <a:buFont typeface="Arial" charset="0"/>
              <a:buChar char="–"/>
              <a:defRPr sz="2000" kern="1200">
                <a:solidFill>
                  <a:schemeClr val="tx1"/>
                </a:solidFill>
                <a:latin typeface="+mn-lt"/>
                <a:ea typeface="ＭＳ Ｐゴシック" charset="0"/>
                <a:cs typeface="+mn-cs"/>
              </a:defRPr>
            </a:lvl4pPr>
            <a:lvl5pPr marL="2057400" indent="-228600" algn="l" defTabSz="457200" rtl="0" eaLnBrk="1" fontAlgn="base" hangingPunct="1">
              <a:spcBef>
                <a:spcPct val="20000"/>
              </a:spcBef>
              <a:spcAft>
                <a:spcPct val="0"/>
              </a:spcAft>
              <a:buFont typeface="Arial" charset="0"/>
              <a:buChar char="»"/>
              <a:defRPr sz="2000" kern="1200">
                <a:solidFill>
                  <a:schemeClr val="tx1"/>
                </a:solidFill>
                <a:latin typeface="+mn-lt"/>
                <a:ea typeface="ＭＳ Ｐゴシック" charset="0"/>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1800" dirty="0"/>
              <a:t>If calibration is due, press the </a:t>
            </a:r>
            <a:r>
              <a:rPr lang="en-US" sz="1800" b="1" dirty="0"/>
              <a:t>POWER/MODE </a:t>
            </a:r>
            <a:r>
              <a:rPr lang="en-US" sz="1800" dirty="0"/>
              <a:t>button to perform calibration. </a:t>
            </a:r>
          </a:p>
          <a:p>
            <a:r>
              <a:rPr lang="en-US" sz="1800" dirty="0"/>
              <a:t>Press </a:t>
            </a:r>
            <a:r>
              <a:rPr lang="en-US" sz="1800" b="1" dirty="0"/>
              <a:t>AIR</a:t>
            </a:r>
            <a:r>
              <a:rPr lang="en-US" sz="1800" dirty="0"/>
              <a:t> button  to continue without performing a calibration.</a:t>
            </a:r>
          </a:p>
        </p:txBody>
      </p:sp>
      <p:sp>
        <p:nvSpPr>
          <p:cNvPr id="7" name="Title 3">
            <a:extLst>
              <a:ext uri="{FF2B5EF4-FFF2-40B4-BE49-F238E27FC236}">
                <a16:creationId xmlns:a16="http://schemas.microsoft.com/office/drawing/2014/main" id="{59178486-FCC6-174A-A21D-41743B74E78E}"/>
              </a:ext>
            </a:extLst>
          </p:cNvPr>
          <p:cNvSpPr txBox="1">
            <a:spLocks/>
          </p:cNvSpPr>
          <p:nvPr/>
        </p:nvSpPr>
        <p:spPr bwMode="auto">
          <a:xfrm>
            <a:off x="0" y="133923"/>
            <a:ext cx="9144000" cy="6762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ctr" anchorCtr="0" compatLnSpc="1">
            <a:prstTxWarp prst="textNoShape">
              <a:avLst/>
            </a:prstTxWarp>
          </a:bodyPr>
          <a:lstStyle>
            <a:lvl1pPr algn="ctr" defTabSz="457200" rtl="0" eaLnBrk="1" fontAlgn="base" hangingPunct="1">
              <a:spcBef>
                <a:spcPct val="0"/>
              </a:spcBef>
              <a:spcAft>
                <a:spcPct val="0"/>
              </a:spcAft>
              <a:defRPr sz="3200" kern="1200">
                <a:solidFill>
                  <a:schemeClr val="tx1"/>
                </a:solidFill>
                <a:latin typeface="+mj-lt"/>
                <a:ea typeface="ＭＳ Ｐゴシック" charset="0"/>
                <a:cs typeface="ＭＳ Ｐゴシック" charset="0"/>
              </a:defRPr>
            </a:lvl1pPr>
            <a:lvl2pPr algn="ctr" defTabSz="457200" rtl="0" eaLnBrk="1" fontAlgn="base" hangingPunct="1">
              <a:spcBef>
                <a:spcPct val="0"/>
              </a:spcBef>
              <a:spcAft>
                <a:spcPct val="0"/>
              </a:spcAft>
              <a:defRPr sz="4400">
                <a:solidFill>
                  <a:schemeClr val="tx1"/>
                </a:solidFill>
                <a:latin typeface="Century Gothic" charset="0"/>
                <a:ea typeface="ＭＳ Ｐゴシック" charset="0"/>
                <a:cs typeface="ＭＳ Ｐゴシック" charset="0"/>
              </a:defRPr>
            </a:lvl2pPr>
            <a:lvl3pPr algn="ctr" defTabSz="457200" rtl="0" eaLnBrk="1" fontAlgn="base" hangingPunct="1">
              <a:spcBef>
                <a:spcPct val="0"/>
              </a:spcBef>
              <a:spcAft>
                <a:spcPct val="0"/>
              </a:spcAft>
              <a:defRPr sz="4400">
                <a:solidFill>
                  <a:schemeClr val="tx1"/>
                </a:solidFill>
                <a:latin typeface="Century Gothic" charset="0"/>
                <a:ea typeface="ＭＳ Ｐゴシック" charset="0"/>
                <a:cs typeface="ＭＳ Ｐゴシック" charset="0"/>
              </a:defRPr>
            </a:lvl3pPr>
            <a:lvl4pPr algn="ctr" defTabSz="457200" rtl="0" eaLnBrk="1" fontAlgn="base" hangingPunct="1">
              <a:spcBef>
                <a:spcPct val="0"/>
              </a:spcBef>
              <a:spcAft>
                <a:spcPct val="0"/>
              </a:spcAft>
              <a:defRPr sz="4400">
                <a:solidFill>
                  <a:schemeClr val="tx1"/>
                </a:solidFill>
                <a:latin typeface="Century Gothic" charset="0"/>
                <a:ea typeface="ＭＳ Ｐゴシック" charset="0"/>
                <a:cs typeface="ＭＳ Ｐゴシック" charset="0"/>
              </a:defRPr>
            </a:lvl4pPr>
            <a:lvl5pPr algn="ctr" defTabSz="457200" rtl="0" eaLnBrk="1" fontAlgn="base" hangingPunct="1">
              <a:spcBef>
                <a:spcPct val="0"/>
              </a:spcBef>
              <a:spcAft>
                <a:spcPct val="0"/>
              </a:spcAft>
              <a:defRPr sz="4400">
                <a:solidFill>
                  <a:schemeClr val="tx1"/>
                </a:solidFill>
                <a:latin typeface="Century Gothic" charset="0"/>
                <a:ea typeface="ＭＳ Ｐゴシック" charset="0"/>
                <a:cs typeface="ＭＳ Ｐゴシック" charset="0"/>
              </a:defRPr>
            </a:lvl5pPr>
            <a:lvl6pPr marL="457200" algn="ctr" defTabSz="457200" rtl="0" eaLnBrk="1" fontAlgn="base" hangingPunct="1">
              <a:spcBef>
                <a:spcPct val="0"/>
              </a:spcBef>
              <a:spcAft>
                <a:spcPct val="0"/>
              </a:spcAft>
              <a:defRPr sz="4400">
                <a:solidFill>
                  <a:schemeClr val="tx1"/>
                </a:solidFill>
                <a:latin typeface="Century Gothic" charset="0"/>
                <a:ea typeface="ＭＳ Ｐゴシック" charset="0"/>
                <a:cs typeface="ＭＳ Ｐゴシック" charset="0"/>
              </a:defRPr>
            </a:lvl6pPr>
            <a:lvl7pPr marL="914400" algn="ctr" defTabSz="457200" rtl="0" eaLnBrk="1" fontAlgn="base" hangingPunct="1">
              <a:spcBef>
                <a:spcPct val="0"/>
              </a:spcBef>
              <a:spcAft>
                <a:spcPct val="0"/>
              </a:spcAft>
              <a:defRPr sz="4400">
                <a:solidFill>
                  <a:schemeClr val="tx1"/>
                </a:solidFill>
                <a:latin typeface="Century Gothic" charset="0"/>
                <a:ea typeface="ＭＳ Ｐゴシック" charset="0"/>
                <a:cs typeface="ＭＳ Ｐゴシック" charset="0"/>
              </a:defRPr>
            </a:lvl7pPr>
            <a:lvl8pPr marL="1371600" algn="ctr" defTabSz="457200" rtl="0" eaLnBrk="1" fontAlgn="base" hangingPunct="1">
              <a:spcBef>
                <a:spcPct val="0"/>
              </a:spcBef>
              <a:spcAft>
                <a:spcPct val="0"/>
              </a:spcAft>
              <a:defRPr sz="4400">
                <a:solidFill>
                  <a:schemeClr val="tx1"/>
                </a:solidFill>
                <a:latin typeface="Century Gothic" charset="0"/>
                <a:ea typeface="ＭＳ Ｐゴシック" charset="0"/>
                <a:cs typeface="ＭＳ Ｐゴシック" charset="0"/>
              </a:defRPr>
            </a:lvl8pPr>
            <a:lvl9pPr marL="1828800" algn="ctr" defTabSz="457200" rtl="0" eaLnBrk="1" fontAlgn="base" hangingPunct="1">
              <a:spcBef>
                <a:spcPct val="0"/>
              </a:spcBef>
              <a:spcAft>
                <a:spcPct val="0"/>
              </a:spcAft>
              <a:defRPr sz="4400">
                <a:solidFill>
                  <a:schemeClr val="tx1"/>
                </a:solidFill>
                <a:latin typeface="Century Gothic" charset="0"/>
                <a:ea typeface="ＭＳ Ｐゴシック" charset="0"/>
                <a:cs typeface="ＭＳ Ｐゴシック" charset="0"/>
              </a:defRPr>
            </a:lvl9pPr>
          </a:lstStyle>
          <a:p>
            <a:pPr algn="r"/>
            <a:r>
              <a:rPr lang="en-US" altLang="ja-JP" sz="4000" b="1" dirty="0">
                <a:effectLst>
                  <a:outerShdw blurRad="38100" dist="38100" dir="2700000" algn="tl">
                    <a:srgbClr val="000000">
                      <a:alpha val="43137"/>
                    </a:srgbClr>
                  </a:outerShdw>
                </a:effectLst>
                <a:cs typeface="Arial" panose="020B0604020202020204" pitchFamily="34" charset="0"/>
              </a:rPr>
              <a:t>GX-3R Pro Calibration Reminder</a:t>
            </a:r>
            <a:endParaRPr lang="ja-JP" altLang="en-US" sz="4000" b="1" dirty="0">
              <a:effectLst>
                <a:outerShdw blurRad="38100" dist="38100" dir="2700000" algn="tl">
                  <a:srgbClr val="000000">
                    <a:alpha val="43137"/>
                  </a:srgbClr>
                </a:outerShdw>
              </a:effectLst>
              <a:cs typeface="Arial" panose="020B0604020202020204" pitchFamily="34" charset="0"/>
            </a:endParaRPr>
          </a:p>
        </p:txBody>
      </p:sp>
      <p:pic>
        <p:nvPicPr>
          <p:cNvPr id="10" name="Picture 9">
            <a:extLst>
              <a:ext uri="{FF2B5EF4-FFF2-40B4-BE49-F238E27FC236}">
                <a16:creationId xmlns:a16="http://schemas.microsoft.com/office/drawing/2014/main" id="{50B7F9CF-6006-F84A-850E-567D31ECD147}"/>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432031" y="1366764"/>
            <a:ext cx="4279936" cy="4027138"/>
          </a:xfrm>
          <a:prstGeom prst="rect">
            <a:avLst/>
          </a:prstGeom>
          <a:effectLst/>
        </p:spPr>
      </p:pic>
      <p:sp>
        <p:nvSpPr>
          <p:cNvPr id="14" name="Content Placeholder 2">
            <a:extLst>
              <a:ext uri="{FF2B5EF4-FFF2-40B4-BE49-F238E27FC236}">
                <a16:creationId xmlns:a16="http://schemas.microsoft.com/office/drawing/2014/main" id="{93E8FB87-3BCD-6A41-8B5D-46B6444BFEB1}"/>
              </a:ext>
            </a:extLst>
          </p:cNvPr>
          <p:cNvSpPr txBox="1">
            <a:spLocks/>
          </p:cNvSpPr>
          <p:nvPr/>
        </p:nvSpPr>
        <p:spPr bwMode="auto">
          <a:xfrm>
            <a:off x="6228184" y="1366764"/>
            <a:ext cx="1584173" cy="4049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bodyPr>
          <a:lstStyle>
            <a:lvl1pPr marL="342900" indent="-342900" algn="l" defTabSz="457200" rtl="0" eaLnBrk="1" fontAlgn="base" hangingPunct="1">
              <a:spcBef>
                <a:spcPct val="20000"/>
              </a:spcBef>
              <a:spcAft>
                <a:spcPct val="0"/>
              </a:spcAft>
              <a:buFont typeface="Arial" charset="0"/>
              <a:buChar char="•"/>
              <a:defRPr sz="3200" kern="1200">
                <a:solidFill>
                  <a:schemeClr val="tx1"/>
                </a:solidFill>
                <a:latin typeface="+mn-lt"/>
                <a:ea typeface="ＭＳ Ｐゴシック" charset="0"/>
                <a:cs typeface="ＭＳ Ｐゴシック" charset="0"/>
              </a:defRPr>
            </a:lvl1pPr>
            <a:lvl2pPr marL="742950" indent="-285750" algn="l" defTabSz="457200" rtl="0" eaLnBrk="1" fontAlgn="base" hangingPunct="1">
              <a:spcBef>
                <a:spcPct val="20000"/>
              </a:spcBef>
              <a:spcAft>
                <a:spcPct val="0"/>
              </a:spcAft>
              <a:buFont typeface="Arial" charset="0"/>
              <a:buChar char="–"/>
              <a:defRPr sz="2800" kern="1200">
                <a:solidFill>
                  <a:schemeClr val="tx1"/>
                </a:solidFill>
                <a:latin typeface="+mn-lt"/>
                <a:ea typeface="ＭＳ Ｐゴシック" charset="0"/>
                <a:cs typeface="+mn-cs"/>
              </a:defRPr>
            </a:lvl2pPr>
            <a:lvl3pPr marL="1143000" indent="-228600" algn="l" defTabSz="457200" rtl="0" eaLnBrk="1" fontAlgn="base" hangingPunct="1">
              <a:spcBef>
                <a:spcPct val="20000"/>
              </a:spcBef>
              <a:spcAft>
                <a:spcPct val="0"/>
              </a:spcAft>
              <a:buFont typeface="Arial" charset="0"/>
              <a:buChar char="•"/>
              <a:defRPr sz="2400" kern="1200">
                <a:solidFill>
                  <a:schemeClr val="tx1"/>
                </a:solidFill>
                <a:latin typeface="+mn-lt"/>
                <a:ea typeface="ＭＳ Ｐゴシック" charset="0"/>
                <a:cs typeface="+mn-cs"/>
              </a:defRPr>
            </a:lvl3pPr>
            <a:lvl4pPr marL="1600200" indent="-228600" algn="l" defTabSz="457200" rtl="0" eaLnBrk="1" fontAlgn="base" hangingPunct="1">
              <a:spcBef>
                <a:spcPct val="20000"/>
              </a:spcBef>
              <a:spcAft>
                <a:spcPct val="0"/>
              </a:spcAft>
              <a:buFont typeface="Arial" charset="0"/>
              <a:buChar char="–"/>
              <a:defRPr sz="2000" kern="1200">
                <a:solidFill>
                  <a:schemeClr val="tx1"/>
                </a:solidFill>
                <a:latin typeface="+mn-lt"/>
                <a:ea typeface="ＭＳ Ｐゴシック" charset="0"/>
                <a:cs typeface="+mn-cs"/>
              </a:defRPr>
            </a:lvl4pPr>
            <a:lvl5pPr marL="2057400" indent="-228600" algn="l" defTabSz="457200" rtl="0" eaLnBrk="1" fontAlgn="base" hangingPunct="1">
              <a:spcBef>
                <a:spcPct val="20000"/>
              </a:spcBef>
              <a:spcAft>
                <a:spcPct val="0"/>
              </a:spcAft>
              <a:buFont typeface="Arial" charset="0"/>
              <a:buChar char="»"/>
              <a:defRPr sz="2000" kern="1200">
                <a:solidFill>
                  <a:schemeClr val="tx1"/>
                </a:solidFill>
                <a:latin typeface="+mn-lt"/>
                <a:ea typeface="ＭＳ Ｐゴシック" charset="0"/>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endParaRPr lang="en-US" sz="1800" dirty="0"/>
          </a:p>
        </p:txBody>
      </p:sp>
      <p:sp>
        <p:nvSpPr>
          <p:cNvPr id="11" name="Content Placeholder 2">
            <a:extLst>
              <a:ext uri="{FF2B5EF4-FFF2-40B4-BE49-F238E27FC236}">
                <a16:creationId xmlns:a16="http://schemas.microsoft.com/office/drawing/2014/main" id="{651D2614-2052-9B4A-ABAA-BD7BE10F24B7}"/>
              </a:ext>
            </a:extLst>
          </p:cNvPr>
          <p:cNvSpPr txBox="1">
            <a:spLocks/>
          </p:cNvSpPr>
          <p:nvPr/>
        </p:nvSpPr>
        <p:spPr bwMode="auto">
          <a:xfrm>
            <a:off x="35496" y="4273598"/>
            <a:ext cx="2880320" cy="41299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bodyPr>
          <a:lstStyle>
            <a:lvl1pPr marL="342900" indent="-342900" algn="l" defTabSz="457200" rtl="0" eaLnBrk="1" fontAlgn="base" hangingPunct="1">
              <a:spcBef>
                <a:spcPct val="20000"/>
              </a:spcBef>
              <a:spcAft>
                <a:spcPct val="0"/>
              </a:spcAft>
              <a:buFont typeface="Arial" charset="0"/>
              <a:buChar char="•"/>
              <a:defRPr sz="3200" kern="1200">
                <a:solidFill>
                  <a:schemeClr val="tx1"/>
                </a:solidFill>
                <a:latin typeface="+mn-lt"/>
                <a:ea typeface="ＭＳ Ｐゴシック" charset="0"/>
                <a:cs typeface="ＭＳ Ｐゴシック" charset="0"/>
              </a:defRPr>
            </a:lvl1pPr>
            <a:lvl2pPr marL="742950" indent="-285750" algn="l" defTabSz="457200" rtl="0" eaLnBrk="1" fontAlgn="base" hangingPunct="1">
              <a:spcBef>
                <a:spcPct val="20000"/>
              </a:spcBef>
              <a:spcAft>
                <a:spcPct val="0"/>
              </a:spcAft>
              <a:buFont typeface="Arial" charset="0"/>
              <a:buChar char="–"/>
              <a:defRPr sz="2800" kern="1200">
                <a:solidFill>
                  <a:schemeClr val="tx1"/>
                </a:solidFill>
                <a:latin typeface="+mn-lt"/>
                <a:ea typeface="ＭＳ Ｐゴシック" charset="0"/>
                <a:cs typeface="+mn-cs"/>
              </a:defRPr>
            </a:lvl2pPr>
            <a:lvl3pPr marL="1143000" indent="-228600" algn="l" defTabSz="457200" rtl="0" eaLnBrk="1" fontAlgn="base" hangingPunct="1">
              <a:spcBef>
                <a:spcPct val="20000"/>
              </a:spcBef>
              <a:spcAft>
                <a:spcPct val="0"/>
              </a:spcAft>
              <a:buFont typeface="Arial" charset="0"/>
              <a:buChar char="•"/>
              <a:defRPr sz="2400" kern="1200">
                <a:solidFill>
                  <a:schemeClr val="tx1"/>
                </a:solidFill>
                <a:latin typeface="+mn-lt"/>
                <a:ea typeface="ＭＳ Ｐゴシック" charset="0"/>
                <a:cs typeface="+mn-cs"/>
              </a:defRPr>
            </a:lvl3pPr>
            <a:lvl4pPr marL="1600200" indent="-228600" algn="l" defTabSz="457200" rtl="0" eaLnBrk="1" fontAlgn="base" hangingPunct="1">
              <a:spcBef>
                <a:spcPct val="20000"/>
              </a:spcBef>
              <a:spcAft>
                <a:spcPct val="0"/>
              </a:spcAft>
              <a:buFont typeface="Arial" charset="0"/>
              <a:buChar char="–"/>
              <a:defRPr sz="2000" kern="1200">
                <a:solidFill>
                  <a:schemeClr val="tx1"/>
                </a:solidFill>
                <a:latin typeface="+mn-lt"/>
                <a:ea typeface="ＭＳ Ｐゴシック" charset="0"/>
                <a:cs typeface="+mn-cs"/>
              </a:defRPr>
            </a:lvl4pPr>
            <a:lvl5pPr marL="2057400" indent="-228600" algn="l" defTabSz="457200" rtl="0" eaLnBrk="1" fontAlgn="base" hangingPunct="1">
              <a:spcBef>
                <a:spcPct val="20000"/>
              </a:spcBef>
              <a:spcAft>
                <a:spcPct val="0"/>
              </a:spcAft>
              <a:buFont typeface="Arial" charset="0"/>
              <a:buChar char="»"/>
              <a:defRPr sz="2000" kern="1200">
                <a:solidFill>
                  <a:schemeClr val="tx1"/>
                </a:solidFill>
                <a:latin typeface="+mn-lt"/>
                <a:ea typeface="ＭＳ Ｐゴシック" charset="0"/>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1800" dirty="0"/>
              <a:t>Acknowledge and use</a:t>
            </a:r>
          </a:p>
        </p:txBody>
      </p:sp>
      <p:sp>
        <p:nvSpPr>
          <p:cNvPr id="12" name="Content Placeholder 2">
            <a:extLst>
              <a:ext uri="{FF2B5EF4-FFF2-40B4-BE49-F238E27FC236}">
                <a16:creationId xmlns:a16="http://schemas.microsoft.com/office/drawing/2014/main" id="{C0709C87-D926-8447-80F3-D0A34EFE85E1}"/>
              </a:ext>
            </a:extLst>
          </p:cNvPr>
          <p:cNvSpPr txBox="1">
            <a:spLocks/>
          </p:cNvSpPr>
          <p:nvPr/>
        </p:nvSpPr>
        <p:spPr bwMode="auto">
          <a:xfrm>
            <a:off x="6516216" y="1450876"/>
            <a:ext cx="2880320" cy="41299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bodyPr>
          <a:lstStyle>
            <a:lvl1pPr marL="342900" indent="-342900" algn="l" defTabSz="457200" rtl="0" eaLnBrk="1" fontAlgn="base" hangingPunct="1">
              <a:spcBef>
                <a:spcPct val="20000"/>
              </a:spcBef>
              <a:spcAft>
                <a:spcPct val="0"/>
              </a:spcAft>
              <a:buFont typeface="Arial" charset="0"/>
              <a:buChar char="•"/>
              <a:defRPr sz="3200" kern="1200">
                <a:solidFill>
                  <a:schemeClr val="tx1"/>
                </a:solidFill>
                <a:latin typeface="+mn-lt"/>
                <a:ea typeface="ＭＳ Ｐゴシック" charset="0"/>
                <a:cs typeface="ＭＳ Ｐゴシック" charset="0"/>
              </a:defRPr>
            </a:lvl1pPr>
            <a:lvl2pPr marL="742950" indent="-285750" algn="l" defTabSz="457200" rtl="0" eaLnBrk="1" fontAlgn="base" hangingPunct="1">
              <a:spcBef>
                <a:spcPct val="20000"/>
              </a:spcBef>
              <a:spcAft>
                <a:spcPct val="0"/>
              </a:spcAft>
              <a:buFont typeface="Arial" charset="0"/>
              <a:buChar char="–"/>
              <a:defRPr sz="2800" kern="1200">
                <a:solidFill>
                  <a:schemeClr val="tx1"/>
                </a:solidFill>
                <a:latin typeface="+mn-lt"/>
                <a:ea typeface="ＭＳ Ｐゴシック" charset="0"/>
                <a:cs typeface="+mn-cs"/>
              </a:defRPr>
            </a:lvl2pPr>
            <a:lvl3pPr marL="1143000" indent="-228600" algn="l" defTabSz="457200" rtl="0" eaLnBrk="1" fontAlgn="base" hangingPunct="1">
              <a:spcBef>
                <a:spcPct val="20000"/>
              </a:spcBef>
              <a:spcAft>
                <a:spcPct val="0"/>
              </a:spcAft>
              <a:buFont typeface="Arial" charset="0"/>
              <a:buChar char="•"/>
              <a:defRPr sz="2400" kern="1200">
                <a:solidFill>
                  <a:schemeClr val="tx1"/>
                </a:solidFill>
                <a:latin typeface="+mn-lt"/>
                <a:ea typeface="ＭＳ Ｐゴシック" charset="0"/>
                <a:cs typeface="+mn-cs"/>
              </a:defRPr>
            </a:lvl3pPr>
            <a:lvl4pPr marL="1600200" indent="-228600" algn="l" defTabSz="457200" rtl="0" eaLnBrk="1" fontAlgn="base" hangingPunct="1">
              <a:spcBef>
                <a:spcPct val="20000"/>
              </a:spcBef>
              <a:spcAft>
                <a:spcPct val="0"/>
              </a:spcAft>
              <a:buFont typeface="Arial" charset="0"/>
              <a:buChar char="–"/>
              <a:defRPr sz="2000" kern="1200">
                <a:solidFill>
                  <a:schemeClr val="tx1"/>
                </a:solidFill>
                <a:latin typeface="+mn-lt"/>
                <a:ea typeface="ＭＳ Ｐゴシック" charset="0"/>
                <a:cs typeface="+mn-cs"/>
              </a:defRPr>
            </a:lvl4pPr>
            <a:lvl5pPr marL="2057400" indent="-228600" algn="l" defTabSz="457200" rtl="0" eaLnBrk="1" fontAlgn="base" hangingPunct="1">
              <a:spcBef>
                <a:spcPct val="20000"/>
              </a:spcBef>
              <a:spcAft>
                <a:spcPct val="0"/>
              </a:spcAft>
              <a:buFont typeface="Arial" charset="0"/>
              <a:buChar char="»"/>
              <a:defRPr sz="2000" kern="1200">
                <a:solidFill>
                  <a:schemeClr val="tx1"/>
                </a:solidFill>
                <a:latin typeface="+mn-lt"/>
                <a:ea typeface="ＭＳ Ｐゴシック" charset="0"/>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1800" dirty="0"/>
              <a:t>Perform a calibration</a:t>
            </a:r>
          </a:p>
        </p:txBody>
      </p:sp>
      <p:cxnSp>
        <p:nvCxnSpPr>
          <p:cNvPr id="5" name="Straight Arrow Connector 4">
            <a:extLst>
              <a:ext uri="{FF2B5EF4-FFF2-40B4-BE49-F238E27FC236}">
                <a16:creationId xmlns:a16="http://schemas.microsoft.com/office/drawing/2014/main" id="{A0D88460-D762-3C42-ABA0-B828AF229E18}"/>
              </a:ext>
            </a:extLst>
          </p:cNvPr>
          <p:cNvCxnSpPr>
            <a:cxnSpLocks/>
          </p:cNvCxnSpPr>
          <p:nvPr/>
        </p:nvCxnSpPr>
        <p:spPr>
          <a:xfrm flipV="1">
            <a:off x="1372711" y="3936450"/>
            <a:ext cx="2294120" cy="412550"/>
          </a:xfrm>
          <a:prstGeom prst="straightConnector1">
            <a:avLst/>
          </a:prstGeom>
          <a:ln w="31750">
            <a:solidFill>
              <a:schemeClr val="accent1">
                <a:lumMod val="60000"/>
                <a:lumOff val="40000"/>
              </a:schemeClr>
            </a:solidFill>
            <a:tailEnd type="triangle" w="lg" len="med"/>
          </a:ln>
        </p:spPr>
        <p:style>
          <a:lnRef idx="2">
            <a:schemeClr val="accent1"/>
          </a:lnRef>
          <a:fillRef idx="0">
            <a:schemeClr val="accent1"/>
          </a:fillRef>
          <a:effectRef idx="1">
            <a:schemeClr val="accent1"/>
          </a:effectRef>
          <a:fontRef idx="minor">
            <a:schemeClr val="tx1"/>
          </a:fontRef>
        </p:style>
      </p:cxnSp>
      <p:cxnSp>
        <p:nvCxnSpPr>
          <p:cNvPr id="8" name="Straight Arrow Connector 7">
            <a:extLst>
              <a:ext uri="{FF2B5EF4-FFF2-40B4-BE49-F238E27FC236}">
                <a16:creationId xmlns:a16="http://schemas.microsoft.com/office/drawing/2014/main" id="{F34E05C6-9DC8-F940-9D18-70AEB455C46E}"/>
              </a:ext>
            </a:extLst>
          </p:cNvPr>
          <p:cNvCxnSpPr/>
          <p:nvPr/>
        </p:nvCxnSpPr>
        <p:spPr>
          <a:xfrm flipH="1">
            <a:off x="5456367" y="1736689"/>
            <a:ext cx="2160237" cy="1945368"/>
          </a:xfrm>
          <a:prstGeom prst="straightConnector1">
            <a:avLst/>
          </a:prstGeom>
          <a:ln w="31750">
            <a:solidFill>
              <a:schemeClr val="accent1">
                <a:lumMod val="60000"/>
                <a:lumOff val="40000"/>
              </a:schemeClr>
            </a:solidFill>
            <a:tailEnd type="triangle" w="lg" len="med"/>
          </a:ln>
        </p:spPr>
        <p:style>
          <a:lnRef idx="2">
            <a:schemeClr val="accent1"/>
          </a:lnRef>
          <a:fillRef idx="0">
            <a:schemeClr val="accent1"/>
          </a:fillRef>
          <a:effectRef idx="1">
            <a:schemeClr val="accent1"/>
          </a:effectRef>
          <a:fontRef idx="minor">
            <a:schemeClr val="tx1"/>
          </a:fontRef>
        </p:style>
      </p:cxnSp>
      <p:sp>
        <p:nvSpPr>
          <p:cNvPr id="16" name="Frame 15">
            <a:extLst>
              <a:ext uri="{FF2B5EF4-FFF2-40B4-BE49-F238E27FC236}">
                <a16:creationId xmlns:a16="http://schemas.microsoft.com/office/drawing/2014/main" id="{C68BD91E-02A5-A04F-89E1-4D55DD57425C}"/>
              </a:ext>
            </a:extLst>
          </p:cNvPr>
          <p:cNvSpPr/>
          <p:nvPr/>
        </p:nvSpPr>
        <p:spPr>
          <a:xfrm>
            <a:off x="3424939" y="2564904"/>
            <a:ext cx="2294120" cy="265026"/>
          </a:xfrm>
          <a:prstGeom prst="frame">
            <a:avLst>
              <a:gd name="adj1" fmla="val 6799"/>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endParaRPr>
          </a:p>
        </p:txBody>
      </p:sp>
      <p:sp>
        <p:nvSpPr>
          <p:cNvPr id="20" name="Content Placeholder 2">
            <a:extLst>
              <a:ext uri="{FF2B5EF4-FFF2-40B4-BE49-F238E27FC236}">
                <a16:creationId xmlns:a16="http://schemas.microsoft.com/office/drawing/2014/main" id="{7444C4CE-7267-174C-9F5C-17EB32E18104}"/>
              </a:ext>
            </a:extLst>
          </p:cNvPr>
          <p:cNvSpPr txBox="1">
            <a:spLocks/>
          </p:cNvSpPr>
          <p:nvPr/>
        </p:nvSpPr>
        <p:spPr bwMode="auto">
          <a:xfrm>
            <a:off x="179512" y="1105018"/>
            <a:ext cx="2880320" cy="69171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bodyPr>
          <a:lstStyle>
            <a:lvl1pPr marL="342900" indent="-342900" algn="l" defTabSz="457200" rtl="0" eaLnBrk="1" fontAlgn="base" hangingPunct="1">
              <a:spcBef>
                <a:spcPct val="20000"/>
              </a:spcBef>
              <a:spcAft>
                <a:spcPct val="0"/>
              </a:spcAft>
              <a:buFont typeface="Arial" charset="0"/>
              <a:buChar char="•"/>
              <a:defRPr sz="3200" kern="1200">
                <a:solidFill>
                  <a:schemeClr val="tx1"/>
                </a:solidFill>
                <a:latin typeface="+mn-lt"/>
                <a:ea typeface="ＭＳ Ｐゴシック" charset="0"/>
                <a:cs typeface="ＭＳ Ｐゴシック" charset="0"/>
              </a:defRPr>
            </a:lvl1pPr>
            <a:lvl2pPr marL="742950" indent="-285750" algn="l" defTabSz="457200" rtl="0" eaLnBrk="1" fontAlgn="base" hangingPunct="1">
              <a:spcBef>
                <a:spcPct val="20000"/>
              </a:spcBef>
              <a:spcAft>
                <a:spcPct val="0"/>
              </a:spcAft>
              <a:buFont typeface="Arial" charset="0"/>
              <a:buChar char="–"/>
              <a:defRPr sz="2800" kern="1200">
                <a:solidFill>
                  <a:schemeClr val="tx1"/>
                </a:solidFill>
                <a:latin typeface="+mn-lt"/>
                <a:ea typeface="ＭＳ Ｐゴシック" charset="0"/>
                <a:cs typeface="+mn-cs"/>
              </a:defRPr>
            </a:lvl2pPr>
            <a:lvl3pPr marL="1143000" indent="-228600" algn="l" defTabSz="457200" rtl="0" eaLnBrk="1" fontAlgn="base" hangingPunct="1">
              <a:spcBef>
                <a:spcPct val="20000"/>
              </a:spcBef>
              <a:spcAft>
                <a:spcPct val="0"/>
              </a:spcAft>
              <a:buFont typeface="Arial" charset="0"/>
              <a:buChar char="•"/>
              <a:defRPr sz="2400" kern="1200">
                <a:solidFill>
                  <a:schemeClr val="tx1"/>
                </a:solidFill>
                <a:latin typeface="+mn-lt"/>
                <a:ea typeface="ＭＳ Ｐゴシック" charset="0"/>
                <a:cs typeface="+mn-cs"/>
              </a:defRPr>
            </a:lvl3pPr>
            <a:lvl4pPr marL="1600200" indent="-228600" algn="l" defTabSz="457200" rtl="0" eaLnBrk="1" fontAlgn="base" hangingPunct="1">
              <a:spcBef>
                <a:spcPct val="20000"/>
              </a:spcBef>
              <a:spcAft>
                <a:spcPct val="0"/>
              </a:spcAft>
              <a:buFont typeface="Arial" charset="0"/>
              <a:buChar char="–"/>
              <a:defRPr sz="2000" kern="1200">
                <a:solidFill>
                  <a:schemeClr val="tx1"/>
                </a:solidFill>
                <a:latin typeface="+mn-lt"/>
                <a:ea typeface="ＭＳ Ｐゴシック" charset="0"/>
                <a:cs typeface="+mn-cs"/>
              </a:defRPr>
            </a:lvl4pPr>
            <a:lvl5pPr marL="2057400" indent="-228600" algn="l" defTabSz="457200" rtl="0" eaLnBrk="1" fontAlgn="base" hangingPunct="1">
              <a:spcBef>
                <a:spcPct val="20000"/>
              </a:spcBef>
              <a:spcAft>
                <a:spcPct val="0"/>
              </a:spcAft>
              <a:buFont typeface="Arial" charset="0"/>
              <a:buChar char="»"/>
              <a:defRPr sz="2000" kern="1200">
                <a:solidFill>
                  <a:schemeClr val="tx1"/>
                </a:solidFill>
                <a:latin typeface="+mn-lt"/>
                <a:ea typeface="ＭＳ Ｐゴシック" charset="0"/>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1800" dirty="0"/>
              <a:t>Calibration Menu is located in User Mode</a:t>
            </a:r>
          </a:p>
        </p:txBody>
      </p:sp>
      <p:cxnSp>
        <p:nvCxnSpPr>
          <p:cNvPr id="21" name="Straight Arrow Connector 20">
            <a:extLst>
              <a:ext uri="{FF2B5EF4-FFF2-40B4-BE49-F238E27FC236}">
                <a16:creationId xmlns:a16="http://schemas.microsoft.com/office/drawing/2014/main" id="{B7458AE4-CB09-D747-A6A4-2E748DABE192}"/>
              </a:ext>
            </a:extLst>
          </p:cNvPr>
          <p:cNvCxnSpPr>
            <a:cxnSpLocks/>
            <a:endCxn id="16" idx="1"/>
          </p:cNvCxnSpPr>
          <p:nvPr/>
        </p:nvCxnSpPr>
        <p:spPr>
          <a:xfrm>
            <a:off x="1185978" y="1736689"/>
            <a:ext cx="2238961" cy="960728"/>
          </a:xfrm>
          <a:prstGeom prst="straightConnector1">
            <a:avLst/>
          </a:prstGeom>
          <a:ln w="31750">
            <a:solidFill>
              <a:schemeClr val="accent1">
                <a:lumMod val="60000"/>
                <a:lumOff val="40000"/>
              </a:schemeClr>
            </a:solidFill>
            <a:tailEnd type="triangle" w="lg" len="med"/>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3797955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p:cNvSpPr txBox="1">
            <a:spLocks/>
          </p:cNvSpPr>
          <p:nvPr/>
        </p:nvSpPr>
        <p:spPr bwMode="auto">
          <a:xfrm>
            <a:off x="1727684" y="5491235"/>
            <a:ext cx="5688632" cy="123284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bodyPr>
          <a:lstStyle>
            <a:lvl1pPr marL="342900" indent="-342900" algn="l" defTabSz="457200" rtl="0" eaLnBrk="1" fontAlgn="base" hangingPunct="1">
              <a:spcBef>
                <a:spcPct val="20000"/>
              </a:spcBef>
              <a:spcAft>
                <a:spcPct val="0"/>
              </a:spcAft>
              <a:buFont typeface="Arial" charset="0"/>
              <a:buChar char="•"/>
              <a:defRPr sz="3200" kern="1200">
                <a:solidFill>
                  <a:schemeClr val="tx1"/>
                </a:solidFill>
                <a:latin typeface="+mn-lt"/>
                <a:ea typeface="ＭＳ Ｐゴシック" charset="0"/>
                <a:cs typeface="ＭＳ Ｐゴシック" charset="0"/>
              </a:defRPr>
            </a:lvl1pPr>
            <a:lvl2pPr marL="742950" indent="-285750" algn="l" defTabSz="457200" rtl="0" eaLnBrk="1" fontAlgn="base" hangingPunct="1">
              <a:spcBef>
                <a:spcPct val="20000"/>
              </a:spcBef>
              <a:spcAft>
                <a:spcPct val="0"/>
              </a:spcAft>
              <a:buFont typeface="Arial" charset="0"/>
              <a:buChar char="–"/>
              <a:defRPr sz="2800" kern="1200">
                <a:solidFill>
                  <a:schemeClr val="tx1"/>
                </a:solidFill>
                <a:latin typeface="+mn-lt"/>
                <a:ea typeface="ＭＳ Ｐゴシック" charset="0"/>
                <a:cs typeface="+mn-cs"/>
              </a:defRPr>
            </a:lvl2pPr>
            <a:lvl3pPr marL="1143000" indent="-228600" algn="l" defTabSz="457200" rtl="0" eaLnBrk="1" fontAlgn="base" hangingPunct="1">
              <a:spcBef>
                <a:spcPct val="20000"/>
              </a:spcBef>
              <a:spcAft>
                <a:spcPct val="0"/>
              </a:spcAft>
              <a:buFont typeface="Arial" charset="0"/>
              <a:buChar char="•"/>
              <a:defRPr sz="2400" kern="1200">
                <a:solidFill>
                  <a:schemeClr val="tx1"/>
                </a:solidFill>
                <a:latin typeface="+mn-lt"/>
                <a:ea typeface="ＭＳ Ｐゴシック" charset="0"/>
                <a:cs typeface="+mn-cs"/>
              </a:defRPr>
            </a:lvl3pPr>
            <a:lvl4pPr marL="1600200" indent="-228600" algn="l" defTabSz="457200" rtl="0" eaLnBrk="1" fontAlgn="base" hangingPunct="1">
              <a:spcBef>
                <a:spcPct val="20000"/>
              </a:spcBef>
              <a:spcAft>
                <a:spcPct val="0"/>
              </a:spcAft>
              <a:buFont typeface="Arial" charset="0"/>
              <a:buChar char="–"/>
              <a:defRPr sz="2000" kern="1200">
                <a:solidFill>
                  <a:schemeClr val="tx1"/>
                </a:solidFill>
                <a:latin typeface="+mn-lt"/>
                <a:ea typeface="ＭＳ Ｐゴシック" charset="0"/>
                <a:cs typeface="+mn-cs"/>
              </a:defRPr>
            </a:lvl4pPr>
            <a:lvl5pPr marL="2057400" indent="-228600" algn="l" defTabSz="457200" rtl="0" eaLnBrk="1" fontAlgn="base" hangingPunct="1">
              <a:spcBef>
                <a:spcPct val="20000"/>
              </a:spcBef>
              <a:spcAft>
                <a:spcPct val="0"/>
              </a:spcAft>
              <a:buFont typeface="Arial" charset="0"/>
              <a:buChar char="»"/>
              <a:defRPr sz="2000" kern="1200">
                <a:solidFill>
                  <a:schemeClr val="tx1"/>
                </a:solidFill>
                <a:latin typeface="+mn-lt"/>
                <a:ea typeface="ＭＳ Ｐゴシック" charset="0"/>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1800" dirty="0"/>
              <a:t>If bump is due, press the </a:t>
            </a:r>
            <a:r>
              <a:rPr lang="en-US" sz="1800" b="1" dirty="0"/>
              <a:t>POWER/MODE </a:t>
            </a:r>
            <a:r>
              <a:rPr lang="en-US" sz="1800" dirty="0"/>
              <a:t>button to perform bump. </a:t>
            </a:r>
          </a:p>
          <a:p>
            <a:r>
              <a:rPr lang="en-US" sz="1800" dirty="0"/>
              <a:t>Press </a:t>
            </a:r>
            <a:r>
              <a:rPr lang="en-US" sz="1800" b="1" dirty="0"/>
              <a:t>AIR</a:t>
            </a:r>
            <a:r>
              <a:rPr lang="en-US" sz="1800" dirty="0"/>
              <a:t> button  to continue without performing bump.</a:t>
            </a:r>
          </a:p>
        </p:txBody>
      </p:sp>
      <p:sp>
        <p:nvSpPr>
          <p:cNvPr id="7" name="Title 3">
            <a:extLst>
              <a:ext uri="{FF2B5EF4-FFF2-40B4-BE49-F238E27FC236}">
                <a16:creationId xmlns:a16="http://schemas.microsoft.com/office/drawing/2014/main" id="{59178486-FCC6-174A-A21D-41743B74E78E}"/>
              </a:ext>
            </a:extLst>
          </p:cNvPr>
          <p:cNvSpPr txBox="1">
            <a:spLocks/>
          </p:cNvSpPr>
          <p:nvPr/>
        </p:nvSpPr>
        <p:spPr bwMode="auto">
          <a:xfrm>
            <a:off x="1" y="133923"/>
            <a:ext cx="9144000" cy="6762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ctr" anchorCtr="0" compatLnSpc="1">
            <a:prstTxWarp prst="textNoShape">
              <a:avLst/>
            </a:prstTxWarp>
          </a:bodyPr>
          <a:lstStyle>
            <a:lvl1pPr algn="ctr" defTabSz="457200" rtl="0" eaLnBrk="1" fontAlgn="base" hangingPunct="1">
              <a:spcBef>
                <a:spcPct val="0"/>
              </a:spcBef>
              <a:spcAft>
                <a:spcPct val="0"/>
              </a:spcAft>
              <a:defRPr sz="3200" kern="1200">
                <a:solidFill>
                  <a:schemeClr val="tx1"/>
                </a:solidFill>
                <a:latin typeface="+mj-lt"/>
                <a:ea typeface="ＭＳ Ｐゴシック" charset="0"/>
                <a:cs typeface="ＭＳ Ｐゴシック" charset="0"/>
              </a:defRPr>
            </a:lvl1pPr>
            <a:lvl2pPr algn="ctr" defTabSz="457200" rtl="0" eaLnBrk="1" fontAlgn="base" hangingPunct="1">
              <a:spcBef>
                <a:spcPct val="0"/>
              </a:spcBef>
              <a:spcAft>
                <a:spcPct val="0"/>
              </a:spcAft>
              <a:defRPr sz="4400">
                <a:solidFill>
                  <a:schemeClr val="tx1"/>
                </a:solidFill>
                <a:latin typeface="Century Gothic" charset="0"/>
                <a:ea typeface="ＭＳ Ｐゴシック" charset="0"/>
                <a:cs typeface="ＭＳ Ｐゴシック" charset="0"/>
              </a:defRPr>
            </a:lvl2pPr>
            <a:lvl3pPr algn="ctr" defTabSz="457200" rtl="0" eaLnBrk="1" fontAlgn="base" hangingPunct="1">
              <a:spcBef>
                <a:spcPct val="0"/>
              </a:spcBef>
              <a:spcAft>
                <a:spcPct val="0"/>
              </a:spcAft>
              <a:defRPr sz="4400">
                <a:solidFill>
                  <a:schemeClr val="tx1"/>
                </a:solidFill>
                <a:latin typeface="Century Gothic" charset="0"/>
                <a:ea typeface="ＭＳ Ｐゴシック" charset="0"/>
                <a:cs typeface="ＭＳ Ｐゴシック" charset="0"/>
              </a:defRPr>
            </a:lvl3pPr>
            <a:lvl4pPr algn="ctr" defTabSz="457200" rtl="0" eaLnBrk="1" fontAlgn="base" hangingPunct="1">
              <a:spcBef>
                <a:spcPct val="0"/>
              </a:spcBef>
              <a:spcAft>
                <a:spcPct val="0"/>
              </a:spcAft>
              <a:defRPr sz="4400">
                <a:solidFill>
                  <a:schemeClr val="tx1"/>
                </a:solidFill>
                <a:latin typeface="Century Gothic" charset="0"/>
                <a:ea typeface="ＭＳ Ｐゴシック" charset="0"/>
                <a:cs typeface="ＭＳ Ｐゴシック" charset="0"/>
              </a:defRPr>
            </a:lvl4pPr>
            <a:lvl5pPr algn="ctr" defTabSz="457200" rtl="0" eaLnBrk="1" fontAlgn="base" hangingPunct="1">
              <a:spcBef>
                <a:spcPct val="0"/>
              </a:spcBef>
              <a:spcAft>
                <a:spcPct val="0"/>
              </a:spcAft>
              <a:defRPr sz="4400">
                <a:solidFill>
                  <a:schemeClr val="tx1"/>
                </a:solidFill>
                <a:latin typeface="Century Gothic" charset="0"/>
                <a:ea typeface="ＭＳ Ｐゴシック" charset="0"/>
                <a:cs typeface="ＭＳ Ｐゴシック" charset="0"/>
              </a:defRPr>
            </a:lvl5pPr>
            <a:lvl6pPr marL="457200" algn="ctr" defTabSz="457200" rtl="0" eaLnBrk="1" fontAlgn="base" hangingPunct="1">
              <a:spcBef>
                <a:spcPct val="0"/>
              </a:spcBef>
              <a:spcAft>
                <a:spcPct val="0"/>
              </a:spcAft>
              <a:defRPr sz="4400">
                <a:solidFill>
                  <a:schemeClr val="tx1"/>
                </a:solidFill>
                <a:latin typeface="Century Gothic" charset="0"/>
                <a:ea typeface="ＭＳ Ｐゴシック" charset="0"/>
                <a:cs typeface="ＭＳ Ｐゴシック" charset="0"/>
              </a:defRPr>
            </a:lvl6pPr>
            <a:lvl7pPr marL="914400" algn="ctr" defTabSz="457200" rtl="0" eaLnBrk="1" fontAlgn="base" hangingPunct="1">
              <a:spcBef>
                <a:spcPct val="0"/>
              </a:spcBef>
              <a:spcAft>
                <a:spcPct val="0"/>
              </a:spcAft>
              <a:defRPr sz="4400">
                <a:solidFill>
                  <a:schemeClr val="tx1"/>
                </a:solidFill>
                <a:latin typeface="Century Gothic" charset="0"/>
                <a:ea typeface="ＭＳ Ｐゴシック" charset="0"/>
                <a:cs typeface="ＭＳ Ｐゴシック" charset="0"/>
              </a:defRPr>
            </a:lvl7pPr>
            <a:lvl8pPr marL="1371600" algn="ctr" defTabSz="457200" rtl="0" eaLnBrk="1" fontAlgn="base" hangingPunct="1">
              <a:spcBef>
                <a:spcPct val="0"/>
              </a:spcBef>
              <a:spcAft>
                <a:spcPct val="0"/>
              </a:spcAft>
              <a:defRPr sz="4400">
                <a:solidFill>
                  <a:schemeClr val="tx1"/>
                </a:solidFill>
                <a:latin typeface="Century Gothic" charset="0"/>
                <a:ea typeface="ＭＳ Ｐゴシック" charset="0"/>
                <a:cs typeface="ＭＳ Ｐゴシック" charset="0"/>
              </a:defRPr>
            </a:lvl8pPr>
            <a:lvl9pPr marL="1828800" algn="ctr" defTabSz="457200" rtl="0" eaLnBrk="1" fontAlgn="base" hangingPunct="1">
              <a:spcBef>
                <a:spcPct val="0"/>
              </a:spcBef>
              <a:spcAft>
                <a:spcPct val="0"/>
              </a:spcAft>
              <a:defRPr sz="4400">
                <a:solidFill>
                  <a:schemeClr val="tx1"/>
                </a:solidFill>
                <a:latin typeface="Century Gothic" charset="0"/>
                <a:ea typeface="ＭＳ Ｐゴシック" charset="0"/>
                <a:cs typeface="ＭＳ Ｐゴシック" charset="0"/>
              </a:defRPr>
            </a:lvl9pPr>
          </a:lstStyle>
          <a:p>
            <a:pPr algn="r"/>
            <a:r>
              <a:rPr lang="en-US" altLang="ja-JP" sz="4000" b="1" dirty="0">
                <a:effectLst>
                  <a:outerShdw blurRad="38100" dist="38100" dir="2700000" algn="tl">
                    <a:srgbClr val="000000">
                      <a:alpha val="43137"/>
                    </a:srgbClr>
                  </a:outerShdw>
                </a:effectLst>
                <a:cs typeface="Arial" panose="020B0604020202020204" pitchFamily="34" charset="0"/>
              </a:rPr>
              <a:t>GX-3R Pro Bump Reminder</a:t>
            </a:r>
            <a:endParaRPr lang="ja-JP" altLang="en-US" sz="4000" b="1" dirty="0">
              <a:effectLst>
                <a:outerShdw blurRad="38100" dist="38100" dir="2700000" algn="tl">
                  <a:srgbClr val="000000">
                    <a:alpha val="43137"/>
                  </a:srgbClr>
                </a:outerShdw>
              </a:effectLst>
              <a:cs typeface="Arial" panose="020B0604020202020204" pitchFamily="34" charset="0"/>
            </a:endParaRPr>
          </a:p>
        </p:txBody>
      </p:sp>
      <p:sp>
        <p:nvSpPr>
          <p:cNvPr id="14" name="Content Placeholder 2">
            <a:extLst>
              <a:ext uri="{FF2B5EF4-FFF2-40B4-BE49-F238E27FC236}">
                <a16:creationId xmlns:a16="http://schemas.microsoft.com/office/drawing/2014/main" id="{93E8FB87-3BCD-6A41-8B5D-46B6444BFEB1}"/>
              </a:ext>
            </a:extLst>
          </p:cNvPr>
          <p:cNvSpPr txBox="1">
            <a:spLocks/>
          </p:cNvSpPr>
          <p:nvPr/>
        </p:nvSpPr>
        <p:spPr bwMode="auto">
          <a:xfrm>
            <a:off x="6228184" y="1366764"/>
            <a:ext cx="1584173" cy="4049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bodyPr>
          <a:lstStyle>
            <a:lvl1pPr marL="342900" indent="-342900" algn="l" defTabSz="457200" rtl="0" eaLnBrk="1" fontAlgn="base" hangingPunct="1">
              <a:spcBef>
                <a:spcPct val="20000"/>
              </a:spcBef>
              <a:spcAft>
                <a:spcPct val="0"/>
              </a:spcAft>
              <a:buFont typeface="Arial" charset="0"/>
              <a:buChar char="•"/>
              <a:defRPr sz="3200" kern="1200">
                <a:solidFill>
                  <a:schemeClr val="tx1"/>
                </a:solidFill>
                <a:latin typeface="+mn-lt"/>
                <a:ea typeface="ＭＳ Ｐゴシック" charset="0"/>
                <a:cs typeface="ＭＳ Ｐゴシック" charset="0"/>
              </a:defRPr>
            </a:lvl1pPr>
            <a:lvl2pPr marL="742950" indent="-285750" algn="l" defTabSz="457200" rtl="0" eaLnBrk="1" fontAlgn="base" hangingPunct="1">
              <a:spcBef>
                <a:spcPct val="20000"/>
              </a:spcBef>
              <a:spcAft>
                <a:spcPct val="0"/>
              </a:spcAft>
              <a:buFont typeface="Arial" charset="0"/>
              <a:buChar char="–"/>
              <a:defRPr sz="2800" kern="1200">
                <a:solidFill>
                  <a:schemeClr val="tx1"/>
                </a:solidFill>
                <a:latin typeface="+mn-lt"/>
                <a:ea typeface="ＭＳ Ｐゴシック" charset="0"/>
                <a:cs typeface="+mn-cs"/>
              </a:defRPr>
            </a:lvl2pPr>
            <a:lvl3pPr marL="1143000" indent="-228600" algn="l" defTabSz="457200" rtl="0" eaLnBrk="1" fontAlgn="base" hangingPunct="1">
              <a:spcBef>
                <a:spcPct val="20000"/>
              </a:spcBef>
              <a:spcAft>
                <a:spcPct val="0"/>
              </a:spcAft>
              <a:buFont typeface="Arial" charset="0"/>
              <a:buChar char="•"/>
              <a:defRPr sz="2400" kern="1200">
                <a:solidFill>
                  <a:schemeClr val="tx1"/>
                </a:solidFill>
                <a:latin typeface="+mn-lt"/>
                <a:ea typeface="ＭＳ Ｐゴシック" charset="0"/>
                <a:cs typeface="+mn-cs"/>
              </a:defRPr>
            </a:lvl3pPr>
            <a:lvl4pPr marL="1600200" indent="-228600" algn="l" defTabSz="457200" rtl="0" eaLnBrk="1" fontAlgn="base" hangingPunct="1">
              <a:spcBef>
                <a:spcPct val="20000"/>
              </a:spcBef>
              <a:spcAft>
                <a:spcPct val="0"/>
              </a:spcAft>
              <a:buFont typeface="Arial" charset="0"/>
              <a:buChar char="–"/>
              <a:defRPr sz="2000" kern="1200">
                <a:solidFill>
                  <a:schemeClr val="tx1"/>
                </a:solidFill>
                <a:latin typeface="+mn-lt"/>
                <a:ea typeface="ＭＳ Ｐゴシック" charset="0"/>
                <a:cs typeface="+mn-cs"/>
              </a:defRPr>
            </a:lvl4pPr>
            <a:lvl5pPr marL="2057400" indent="-228600" algn="l" defTabSz="457200" rtl="0" eaLnBrk="1" fontAlgn="base" hangingPunct="1">
              <a:spcBef>
                <a:spcPct val="20000"/>
              </a:spcBef>
              <a:spcAft>
                <a:spcPct val="0"/>
              </a:spcAft>
              <a:buFont typeface="Arial" charset="0"/>
              <a:buChar char="»"/>
              <a:defRPr sz="2000" kern="1200">
                <a:solidFill>
                  <a:schemeClr val="tx1"/>
                </a:solidFill>
                <a:latin typeface="+mn-lt"/>
                <a:ea typeface="ＭＳ Ｐゴシック" charset="0"/>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endParaRPr lang="en-US" sz="1800" dirty="0"/>
          </a:p>
        </p:txBody>
      </p:sp>
      <p:pic>
        <p:nvPicPr>
          <p:cNvPr id="15" name="Picture 14">
            <a:extLst>
              <a:ext uri="{FF2B5EF4-FFF2-40B4-BE49-F238E27FC236}">
                <a16:creationId xmlns:a16="http://schemas.microsoft.com/office/drawing/2014/main" id="{7AE63A7E-B7D1-D740-92B9-4F6654745BD3}"/>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432032" y="1366764"/>
            <a:ext cx="4279936" cy="4027137"/>
          </a:xfrm>
          <a:prstGeom prst="rect">
            <a:avLst/>
          </a:prstGeom>
          <a:effectLst/>
        </p:spPr>
      </p:pic>
      <p:cxnSp>
        <p:nvCxnSpPr>
          <p:cNvPr id="12" name="Straight Arrow Connector 11">
            <a:extLst>
              <a:ext uri="{FF2B5EF4-FFF2-40B4-BE49-F238E27FC236}">
                <a16:creationId xmlns:a16="http://schemas.microsoft.com/office/drawing/2014/main" id="{2368A2FF-9F55-7B4E-A3FD-F764E6C8D9D6}"/>
              </a:ext>
            </a:extLst>
          </p:cNvPr>
          <p:cNvCxnSpPr>
            <a:cxnSpLocks/>
          </p:cNvCxnSpPr>
          <p:nvPr/>
        </p:nvCxnSpPr>
        <p:spPr>
          <a:xfrm flipV="1">
            <a:off x="1298190" y="3905640"/>
            <a:ext cx="2294120" cy="412550"/>
          </a:xfrm>
          <a:prstGeom prst="straightConnector1">
            <a:avLst/>
          </a:prstGeom>
          <a:ln w="31750">
            <a:solidFill>
              <a:schemeClr val="accent1">
                <a:lumMod val="60000"/>
                <a:lumOff val="40000"/>
              </a:schemeClr>
            </a:solidFill>
            <a:tailEnd type="triangle" w="lg" len="med"/>
          </a:ln>
        </p:spPr>
        <p:style>
          <a:lnRef idx="2">
            <a:schemeClr val="accent1"/>
          </a:lnRef>
          <a:fillRef idx="0">
            <a:schemeClr val="accent1"/>
          </a:fillRef>
          <a:effectRef idx="1">
            <a:schemeClr val="accent1"/>
          </a:effectRef>
          <a:fontRef idx="minor">
            <a:schemeClr val="tx1"/>
          </a:fontRef>
        </p:style>
      </p:cxnSp>
      <p:sp>
        <p:nvSpPr>
          <p:cNvPr id="13" name="Content Placeholder 2">
            <a:extLst>
              <a:ext uri="{FF2B5EF4-FFF2-40B4-BE49-F238E27FC236}">
                <a16:creationId xmlns:a16="http://schemas.microsoft.com/office/drawing/2014/main" id="{D4DDD4BD-CBAF-044C-85E7-5D518C3F23D7}"/>
              </a:ext>
            </a:extLst>
          </p:cNvPr>
          <p:cNvSpPr txBox="1">
            <a:spLocks/>
          </p:cNvSpPr>
          <p:nvPr/>
        </p:nvSpPr>
        <p:spPr bwMode="auto">
          <a:xfrm>
            <a:off x="45632" y="4273598"/>
            <a:ext cx="2880320" cy="41299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bodyPr>
          <a:lstStyle>
            <a:lvl1pPr marL="342900" indent="-342900" algn="l" defTabSz="457200" rtl="0" eaLnBrk="1" fontAlgn="base" hangingPunct="1">
              <a:spcBef>
                <a:spcPct val="20000"/>
              </a:spcBef>
              <a:spcAft>
                <a:spcPct val="0"/>
              </a:spcAft>
              <a:buFont typeface="Arial" charset="0"/>
              <a:buChar char="•"/>
              <a:defRPr sz="3200" kern="1200">
                <a:solidFill>
                  <a:schemeClr val="tx1"/>
                </a:solidFill>
                <a:latin typeface="+mn-lt"/>
                <a:ea typeface="ＭＳ Ｐゴシック" charset="0"/>
                <a:cs typeface="ＭＳ Ｐゴシック" charset="0"/>
              </a:defRPr>
            </a:lvl1pPr>
            <a:lvl2pPr marL="742950" indent="-285750" algn="l" defTabSz="457200" rtl="0" eaLnBrk="1" fontAlgn="base" hangingPunct="1">
              <a:spcBef>
                <a:spcPct val="20000"/>
              </a:spcBef>
              <a:spcAft>
                <a:spcPct val="0"/>
              </a:spcAft>
              <a:buFont typeface="Arial" charset="0"/>
              <a:buChar char="–"/>
              <a:defRPr sz="2800" kern="1200">
                <a:solidFill>
                  <a:schemeClr val="tx1"/>
                </a:solidFill>
                <a:latin typeface="+mn-lt"/>
                <a:ea typeface="ＭＳ Ｐゴシック" charset="0"/>
                <a:cs typeface="+mn-cs"/>
              </a:defRPr>
            </a:lvl2pPr>
            <a:lvl3pPr marL="1143000" indent="-228600" algn="l" defTabSz="457200" rtl="0" eaLnBrk="1" fontAlgn="base" hangingPunct="1">
              <a:spcBef>
                <a:spcPct val="20000"/>
              </a:spcBef>
              <a:spcAft>
                <a:spcPct val="0"/>
              </a:spcAft>
              <a:buFont typeface="Arial" charset="0"/>
              <a:buChar char="•"/>
              <a:defRPr sz="2400" kern="1200">
                <a:solidFill>
                  <a:schemeClr val="tx1"/>
                </a:solidFill>
                <a:latin typeface="+mn-lt"/>
                <a:ea typeface="ＭＳ Ｐゴシック" charset="0"/>
                <a:cs typeface="+mn-cs"/>
              </a:defRPr>
            </a:lvl3pPr>
            <a:lvl4pPr marL="1600200" indent="-228600" algn="l" defTabSz="457200" rtl="0" eaLnBrk="1" fontAlgn="base" hangingPunct="1">
              <a:spcBef>
                <a:spcPct val="20000"/>
              </a:spcBef>
              <a:spcAft>
                <a:spcPct val="0"/>
              </a:spcAft>
              <a:buFont typeface="Arial" charset="0"/>
              <a:buChar char="–"/>
              <a:defRPr sz="2000" kern="1200">
                <a:solidFill>
                  <a:schemeClr val="tx1"/>
                </a:solidFill>
                <a:latin typeface="+mn-lt"/>
                <a:ea typeface="ＭＳ Ｐゴシック" charset="0"/>
                <a:cs typeface="+mn-cs"/>
              </a:defRPr>
            </a:lvl4pPr>
            <a:lvl5pPr marL="2057400" indent="-228600" algn="l" defTabSz="457200" rtl="0" eaLnBrk="1" fontAlgn="base" hangingPunct="1">
              <a:spcBef>
                <a:spcPct val="20000"/>
              </a:spcBef>
              <a:spcAft>
                <a:spcPct val="0"/>
              </a:spcAft>
              <a:buFont typeface="Arial" charset="0"/>
              <a:buChar char="»"/>
              <a:defRPr sz="2000" kern="1200">
                <a:solidFill>
                  <a:schemeClr val="tx1"/>
                </a:solidFill>
                <a:latin typeface="+mn-lt"/>
                <a:ea typeface="ＭＳ Ｐゴシック" charset="0"/>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1800" dirty="0"/>
              <a:t>Acknowledge and use</a:t>
            </a:r>
          </a:p>
        </p:txBody>
      </p:sp>
      <p:sp>
        <p:nvSpPr>
          <p:cNvPr id="16" name="Content Placeholder 2">
            <a:extLst>
              <a:ext uri="{FF2B5EF4-FFF2-40B4-BE49-F238E27FC236}">
                <a16:creationId xmlns:a16="http://schemas.microsoft.com/office/drawing/2014/main" id="{89415CB1-2FBE-824F-BC20-1CDE6B838259}"/>
              </a:ext>
            </a:extLst>
          </p:cNvPr>
          <p:cNvSpPr txBox="1">
            <a:spLocks/>
          </p:cNvSpPr>
          <p:nvPr/>
        </p:nvSpPr>
        <p:spPr bwMode="auto">
          <a:xfrm>
            <a:off x="6516216" y="1450876"/>
            <a:ext cx="2880320" cy="41299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bodyPr>
          <a:lstStyle>
            <a:lvl1pPr marL="342900" indent="-342900" algn="l" defTabSz="457200" rtl="0" eaLnBrk="1" fontAlgn="base" hangingPunct="1">
              <a:spcBef>
                <a:spcPct val="20000"/>
              </a:spcBef>
              <a:spcAft>
                <a:spcPct val="0"/>
              </a:spcAft>
              <a:buFont typeface="Arial" charset="0"/>
              <a:buChar char="•"/>
              <a:defRPr sz="3200" kern="1200">
                <a:solidFill>
                  <a:schemeClr val="tx1"/>
                </a:solidFill>
                <a:latin typeface="+mn-lt"/>
                <a:ea typeface="ＭＳ Ｐゴシック" charset="0"/>
                <a:cs typeface="ＭＳ Ｐゴシック" charset="0"/>
              </a:defRPr>
            </a:lvl1pPr>
            <a:lvl2pPr marL="742950" indent="-285750" algn="l" defTabSz="457200" rtl="0" eaLnBrk="1" fontAlgn="base" hangingPunct="1">
              <a:spcBef>
                <a:spcPct val="20000"/>
              </a:spcBef>
              <a:spcAft>
                <a:spcPct val="0"/>
              </a:spcAft>
              <a:buFont typeface="Arial" charset="0"/>
              <a:buChar char="–"/>
              <a:defRPr sz="2800" kern="1200">
                <a:solidFill>
                  <a:schemeClr val="tx1"/>
                </a:solidFill>
                <a:latin typeface="+mn-lt"/>
                <a:ea typeface="ＭＳ Ｐゴシック" charset="0"/>
                <a:cs typeface="+mn-cs"/>
              </a:defRPr>
            </a:lvl2pPr>
            <a:lvl3pPr marL="1143000" indent="-228600" algn="l" defTabSz="457200" rtl="0" eaLnBrk="1" fontAlgn="base" hangingPunct="1">
              <a:spcBef>
                <a:spcPct val="20000"/>
              </a:spcBef>
              <a:spcAft>
                <a:spcPct val="0"/>
              </a:spcAft>
              <a:buFont typeface="Arial" charset="0"/>
              <a:buChar char="•"/>
              <a:defRPr sz="2400" kern="1200">
                <a:solidFill>
                  <a:schemeClr val="tx1"/>
                </a:solidFill>
                <a:latin typeface="+mn-lt"/>
                <a:ea typeface="ＭＳ Ｐゴシック" charset="0"/>
                <a:cs typeface="+mn-cs"/>
              </a:defRPr>
            </a:lvl3pPr>
            <a:lvl4pPr marL="1600200" indent="-228600" algn="l" defTabSz="457200" rtl="0" eaLnBrk="1" fontAlgn="base" hangingPunct="1">
              <a:spcBef>
                <a:spcPct val="20000"/>
              </a:spcBef>
              <a:spcAft>
                <a:spcPct val="0"/>
              </a:spcAft>
              <a:buFont typeface="Arial" charset="0"/>
              <a:buChar char="–"/>
              <a:defRPr sz="2000" kern="1200">
                <a:solidFill>
                  <a:schemeClr val="tx1"/>
                </a:solidFill>
                <a:latin typeface="+mn-lt"/>
                <a:ea typeface="ＭＳ Ｐゴシック" charset="0"/>
                <a:cs typeface="+mn-cs"/>
              </a:defRPr>
            </a:lvl4pPr>
            <a:lvl5pPr marL="2057400" indent="-228600" algn="l" defTabSz="457200" rtl="0" eaLnBrk="1" fontAlgn="base" hangingPunct="1">
              <a:spcBef>
                <a:spcPct val="20000"/>
              </a:spcBef>
              <a:spcAft>
                <a:spcPct val="0"/>
              </a:spcAft>
              <a:buFont typeface="Arial" charset="0"/>
              <a:buChar char="»"/>
              <a:defRPr sz="2000" kern="1200">
                <a:solidFill>
                  <a:schemeClr val="tx1"/>
                </a:solidFill>
                <a:latin typeface="+mn-lt"/>
                <a:ea typeface="ＭＳ Ｐゴシック" charset="0"/>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1800" dirty="0"/>
              <a:t>Perform a calibration</a:t>
            </a:r>
          </a:p>
        </p:txBody>
      </p:sp>
      <p:cxnSp>
        <p:nvCxnSpPr>
          <p:cNvPr id="18" name="Straight Arrow Connector 17">
            <a:extLst>
              <a:ext uri="{FF2B5EF4-FFF2-40B4-BE49-F238E27FC236}">
                <a16:creationId xmlns:a16="http://schemas.microsoft.com/office/drawing/2014/main" id="{D6F40329-ECAA-6043-B602-21A0877205FE}"/>
              </a:ext>
            </a:extLst>
          </p:cNvPr>
          <p:cNvCxnSpPr/>
          <p:nvPr/>
        </p:nvCxnSpPr>
        <p:spPr>
          <a:xfrm flipH="1">
            <a:off x="5474569" y="1736689"/>
            <a:ext cx="2160237" cy="1945368"/>
          </a:xfrm>
          <a:prstGeom prst="straightConnector1">
            <a:avLst/>
          </a:prstGeom>
          <a:ln w="31750">
            <a:solidFill>
              <a:schemeClr val="accent1">
                <a:lumMod val="60000"/>
                <a:lumOff val="40000"/>
              </a:schemeClr>
            </a:solidFill>
            <a:tailEnd type="triangle" w="lg" len="med"/>
          </a:ln>
        </p:spPr>
        <p:style>
          <a:lnRef idx="2">
            <a:schemeClr val="accent1"/>
          </a:lnRef>
          <a:fillRef idx="0">
            <a:schemeClr val="accent1"/>
          </a:fillRef>
          <a:effectRef idx="1">
            <a:schemeClr val="accent1"/>
          </a:effectRef>
          <a:fontRef idx="minor">
            <a:schemeClr val="tx1"/>
          </a:fontRef>
        </p:style>
      </p:cxnSp>
      <p:sp>
        <p:nvSpPr>
          <p:cNvPr id="20" name="Content Placeholder 2">
            <a:extLst>
              <a:ext uri="{FF2B5EF4-FFF2-40B4-BE49-F238E27FC236}">
                <a16:creationId xmlns:a16="http://schemas.microsoft.com/office/drawing/2014/main" id="{ED5935BB-85B1-DA4F-B100-59E2318E0C13}"/>
              </a:ext>
            </a:extLst>
          </p:cNvPr>
          <p:cNvSpPr txBox="1">
            <a:spLocks/>
          </p:cNvSpPr>
          <p:nvPr/>
        </p:nvSpPr>
        <p:spPr bwMode="auto">
          <a:xfrm>
            <a:off x="179512" y="1105018"/>
            <a:ext cx="2880320" cy="69171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bodyPr>
          <a:lstStyle>
            <a:lvl1pPr marL="342900" indent="-342900" algn="l" defTabSz="457200" rtl="0" eaLnBrk="1" fontAlgn="base" hangingPunct="1">
              <a:spcBef>
                <a:spcPct val="20000"/>
              </a:spcBef>
              <a:spcAft>
                <a:spcPct val="0"/>
              </a:spcAft>
              <a:buFont typeface="Arial" charset="0"/>
              <a:buChar char="•"/>
              <a:defRPr sz="3200" kern="1200">
                <a:solidFill>
                  <a:schemeClr val="tx1"/>
                </a:solidFill>
                <a:latin typeface="+mn-lt"/>
                <a:ea typeface="ＭＳ Ｐゴシック" charset="0"/>
                <a:cs typeface="ＭＳ Ｐゴシック" charset="0"/>
              </a:defRPr>
            </a:lvl1pPr>
            <a:lvl2pPr marL="742950" indent="-285750" algn="l" defTabSz="457200" rtl="0" eaLnBrk="1" fontAlgn="base" hangingPunct="1">
              <a:spcBef>
                <a:spcPct val="20000"/>
              </a:spcBef>
              <a:spcAft>
                <a:spcPct val="0"/>
              </a:spcAft>
              <a:buFont typeface="Arial" charset="0"/>
              <a:buChar char="–"/>
              <a:defRPr sz="2800" kern="1200">
                <a:solidFill>
                  <a:schemeClr val="tx1"/>
                </a:solidFill>
                <a:latin typeface="+mn-lt"/>
                <a:ea typeface="ＭＳ Ｐゴシック" charset="0"/>
                <a:cs typeface="+mn-cs"/>
              </a:defRPr>
            </a:lvl2pPr>
            <a:lvl3pPr marL="1143000" indent="-228600" algn="l" defTabSz="457200" rtl="0" eaLnBrk="1" fontAlgn="base" hangingPunct="1">
              <a:spcBef>
                <a:spcPct val="20000"/>
              </a:spcBef>
              <a:spcAft>
                <a:spcPct val="0"/>
              </a:spcAft>
              <a:buFont typeface="Arial" charset="0"/>
              <a:buChar char="•"/>
              <a:defRPr sz="2400" kern="1200">
                <a:solidFill>
                  <a:schemeClr val="tx1"/>
                </a:solidFill>
                <a:latin typeface="+mn-lt"/>
                <a:ea typeface="ＭＳ Ｐゴシック" charset="0"/>
                <a:cs typeface="+mn-cs"/>
              </a:defRPr>
            </a:lvl3pPr>
            <a:lvl4pPr marL="1600200" indent="-228600" algn="l" defTabSz="457200" rtl="0" eaLnBrk="1" fontAlgn="base" hangingPunct="1">
              <a:spcBef>
                <a:spcPct val="20000"/>
              </a:spcBef>
              <a:spcAft>
                <a:spcPct val="0"/>
              </a:spcAft>
              <a:buFont typeface="Arial" charset="0"/>
              <a:buChar char="–"/>
              <a:defRPr sz="2000" kern="1200">
                <a:solidFill>
                  <a:schemeClr val="tx1"/>
                </a:solidFill>
                <a:latin typeface="+mn-lt"/>
                <a:ea typeface="ＭＳ Ｐゴシック" charset="0"/>
                <a:cs typeface="+mn-cs"/>
              </a:defRPr>
            </a:lvl4pPr>
            <a:lvl5pPr marL="2057400" indent="-228600" algn="l" defTabSz="457200" rtl="0" eaLnBrk="1" fontAlgn="base" hangingPunct="1">
              <a:spcBef>
                <a:spcPct val="20000"/>
              </a:spcBef>
              <a:spcAft>
                <a:spcPct val="0"/>
              </a:spcAft>
              <a:buFont typeface="Arial" charset="0"/>
              <a:buChar char="»"/>
              <a:defRPr sz="2000" kern="1200">
                <a:solidFill>
                  <a:schemeClr val="tx1"/>
                </a:solidFill>
                <a:latin typeface="+mn-lt"/>
                <a:ea typeface="ＭＳ Ｐゴシック" charset="0"/>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1800" dirty="0"/>
              <a:t>Calibration Menu is located in User Mode</a:t>
            </a:r>
          </a:p>
        </p:txBody>
      </p:sp>
      <p:sp>
        <p:nvSpPr>
          <p:cNvPr id="22" name="Frame 21">
            <a:extLst>
              <a:ext uri="{FF2B5EF4-FFF2-40B4-BE49-F238E27FC236}">
                <a16:creationId xmlns:a16="http://schemas.microsoft.com/office/drawing/2014/main" id="{6A57F65C-1E13-0347-859B-0018C082650A}"/>
              </a:ext>
            </a:extLst>
          </p:cNvPr>
          <p:cNvSpPr/>
          <p:nvPr/>
        </p:nvSpPr>
        <p:spPr>
          <a:xfrm>
            <a:off x="3424939" y="2564904"/>
            <a:ext cx="2294120" cy="265026"/>
          </a:xfrm>
          <a:prstGeom prst="frame">
            <a:avLst>
              <a:gd name="adj1" fmla="val 6799"/>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endParaRPr>
          </a:p>
        </p:txBody>
      </p:sp>
      <p:cxnSp>
        <p:nvCxnSpPr>
          <p:cNvPr id="23" name="Straight Arrow Connector 22">
            <a:extLst>
              <a:ext uri="{FF2B5EF4-FFF2-40B4-BE49-F238E27FC236}">
                <a16:creationId xmlns:a16="http://schemas.microsoft.com/office/drawing/2014/main" id="{DE7A023F-E395-BE4E-989C-EC79E4E59ED3}"/>
              </a:ext>
            </a:extLst>
          </p:cNvPr>
          <p:cNvCxnSpPr>
            <a:cxnSpLocks/>
            <a:endCxn id="22" idx="1"/>
          </p:cNvCxnSpPr>
          <p:nvPr/>
        </p:nvCxnSpPr>
        <p:spPr>
          <a:xfrm>
            <a:off x="1185978" y="1736689"/>
            <a:ext cx="2238961" cy="960728"/>
          </a:xfrm>
          <a:prstGeom prst="straightConnector1">
            <a:avLst/>
          </a:prstGeom>
          <a:ln w="31750">
            <a:solidFill>
              <a:schemeClr val="accent1">
                <a:lumMod val="60000"/>
                <a:lumOff val="40000"/>
              </a:schemeClr>
            </a:solidFill>
            <a:tailEnd type="triangle" w="lg" len="med"/>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41044580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p:cNvSpPr txBox="1">
            <a:spLocks/>
          </p:cNvSpPr>
          <p:nvPr/>
        </p:nvSpPr>
        <p:spPr bwMode="auto">
          <a:xfrm>
            <a:off x="1502749" y="5553290"/>
            <a:ext cx="6155850" cy="93610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bodyPr>
          <a:lstStyle>
            <a:lvl1pPr marL="342900" indent="-342900" algn="l" defTabSz="457200" rtl="0" eaLnBrk="1" fontAlgn="base" hangingPunct="1">
              <a:spcBef>
                <a:spcPct val="20000"/>
              </a:spcBef>
              <a:spcAft>
                <a:spcPct val="0"/>
              </a:spcAft>
              <a:buFont typeface="Arial" charset="0"/>
              <a:buChar char="•"/>
              <a:defRPr sz="3200" kern="1200">
                <a:solidFill>
                  <a:schemeClr val="tx1"/>
                </a:solidFill>
                <a:latin typeface="+mn-lt"/>
                <a:ea typeface="ＭＳ Ｐゴシック" charset="0"/>
                <a:cs typeface="ＭＳ Ｐゴシック" charset="0"/>
              </a:defRPr>
            </a:lvl1pPr>
            <a:lvl2pPr marL="742950" indent="-285750" algn="l" defTabSz="457200" rtl="0" eaLnBrk="1" fontAlgn="base" hangingPunct="1">
              <a:spcBef>
                <a:spcPct val="20000"/>
              </a:spcBef>
              <a:spcAft>
                <a:spcPct val="0"/>
              </a:spcAft>
              <a:buFont typeface="Arial" charset="0"/>
              <a:buChar char="–"/>
              <a:defRPr sz="2800" kern="1200">
                <a:solidFill>
                  <a:schemeClr val="tx1"/>
                </a:solidFill>
                <a:latin typeface="+mn-lt"/>
                <a:ea typeface="ＭＳ Ｐゴシック" charset="0"/>
                <a:cs typeface="+mn-cs"/>
              </a:defRPr>
            </a:lvl2pPr>
            <a:lvl3pPr marL="1143000" indent="-228600" algn="l" defTabSz="457200" rtl="0" eaLnBrk="1" fontAlgn="base" hangingPunct="1">
              <a:spcBef>
                <a:spcPct val="20000"/>
              </a:spcBef>
              <a:spcAft>
                <a:spcPct val="0"/>
              </a:spcAft>
              <a:buFont typeface="Arial" charset="0"/>
              <a:buChar char="•"/>
              <a:defRPr sz="2400" kern="1200">
                <a:solidFill>
                  <a:schemeClr val="tx1"/>
                </a:solidFill>
                <a:latin typeface="+mn-lt"/>
                <a:ea typeface="ＭＳ Ｐゴシック" charset="0"/>
                <a:cs typeface="+mn-cs"/>
              </a:defRPr>
            </a:lvl3pPr>
            <a:lvl4pPr marL="1600200" indent="-228600" algn="l" defTabSz="457200" rtl="0" eaLnBrk="1" fontAlgn="base" hangingPunct="1">
              <a:spcBef>
                <a:spcPct val="20000"/>
              </a:spcBef>
              <a:spcAft>
                <a:spcPct val="0"/>
              </a:spcAft>
              <a:buFont typeface="Arial" charset="0"/>
              <a:buChar char="–"/>
              <a:defRPr sz="2000" kern="1200">
                <a:solidFill>
                  <a:schemeClr val="tx1"/>
                </a:solidFill>
                <a:latin typeface="+mn-lt"/>
                <a:ea typeface="ＭＳ Ｐゴシック" charset="0"/>
                <a:cs typeface="+mn-cs"/>
              </a:defRPr>
            </a:lvl4pPr>
            <a:lvl5pPr marL="2057400" indent="-228600" algn="l" defTabSz="457200" rtl="0" eaLnBrk="1" fontAlgn="base" hangingPunct="1">
              <a:spcBef>
                <a:spcPct val="20000"/>
              </a:spcBef>
              <a:spcAft>
                <a:spcPct val="0"/>
              </a:spcAft>
              <a:buFont typeface="Arial" charset="0"/>
              <a:buChar char="»"/>
              <a:defRPr sz="2000" kern="1200">
                <a:solidFill>
                  <a:schemeClr val="tx1"/>
                </a:solidFill>
                <a:latin typeface="+mn-lt"/>
                <a:ea typeface="ＭＳ Ｐゴシック" charset="0"/>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1800" dirty="0"/>
              <a:t>Several seconds after warm-up, these are the normal operating mode screens for the GX-3R and GX-3R Pro </a:t>
            </a:r>
          </a:p>
        </p:txBody>
      </p:sp>
      <p:sp>
        <p:nvSpPr>
          <p:cNvPr id="7" name="Title 3">
            <a:extLst>
              <a:ext uri="{FF2B5EF4-FFF2-40B4-BE49-F238E27FC236}">
                <a16:creationId xmlns:a16="http://schemas.microsoft.com/office/drawing/2014/main" id="{59178486-FCC6-174A-A21D-41743B74E78E}"/>
              </a:ext>
            </a:extLst>
          </p:cNvPr>
          <p:cNvSpPr txBox="1">
            <a:spLocks/>
          </p:cNvSpPr>
          <p:nvPr/>
        </p:nvSpPr>
        <p:spPr bwMode="auto">
          <a:xfrm>
            <a:off x="1371600" y="133923"/>
            <a:ext cx="7772400" cy="6762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ctr" anchorCtr="0" compatLnSpc="1">
            <a:prstTxWarp prst="textNoShape">
              <a:avLst/>
            </a:prstTxWarp>
          </a:bodyPr>
          <a:lstStyle>
            <a:lvl1pPr algn="ctr" defTabSz="457200" rtl="0" eaLnBrk="1" fontAlgn="base" hangingPunct="1">
              <a:spcBef>
                <a:spcPct val="0"/>
              </a:spcBef>
              <a:spcAft>
                <a:spcPct val="0"/>
              </a:spcAft>
              <a:defRPr sz="3200" kern="1200">
                <a:solidFill>
                  <a:schemeClr val="tx1"/>
                </a:solidFill>
                <a:latin typeface="+mj-lt"/>
                <a:ea typeface="ＭＳ Ｐゴシック" charset="0"/>
                <a:cs typeface="ＭＳ Ｐゴシック" charset="0"/>
              </a:defRPr>
            </a:lvl1pPr>
            <a:lvl2pPr algn="ctr" defTabSz="457200" rtl="0" eaLnBrk="1" fontAlgn="base" hangingPunct="1">
              <a:spcBef>
                <a:spcPct val="0"/>
              </a:spcBef>
              <a:spcAft>
                <a:spcPct val="0"/>
              </a:spcAft>
              <a:defRPr sz="4400">
                <a:solidFill>
                  <a:schemeClr val="tx1"/>
                </a:solidFill>
                <a:latin typeface="Century Gothic" charset="0"/>
                <a:ea typeface="ＭＳ Ｐゴシック" charset="0"/>
                <a:cs typeface="ＭＳ Ｐゴシック" charset="0"/>
              </a:defRPr>
            </a:lvl2pPr>
            <a:lvl3pPr algn="ctr" defTabSz="457200" rtl="0" eaLnBrk="1" fontAlgn="base" hangingPunct="1">
              <a:spcBef>
                <a:spcPct val="0"/>
              </a:spcBef>
              <a:spcAft>
                <a:spcPct val="0"/>
              </a:spcAft>
              <a:defRPr sz="4400">
                <a:solidFill>
                  <a:schemeClr val="tx1"/>
                </a:solidFill>
                <a:latin typeface="Century Gothic" charset="0"/>
                <a:ea typeface="ＭＳ Ｐゴシック" charset="0"/>
                <a:cs typeface="ＭＳ Ｐゴシック" charset="0"/>
              </a:defRPr>
            </a:lvl3pPr>
            <a:lvl4pPr algn="ctr" defTabSz="457200" rtl="0" eaLnBrk="1" fontAlgn="base" hangingPunct="1">
              <a:spcBef>
                <a:spcPct val="0"/>
              </a:spcBef>
              <a:spcAft>
                <a:spcPct val="0"/>
              </a:spcAft>
              <a:defRPr sz="4400">
                <a:solidFill>
                  <a:schemeClr val="tx1"/>
                </a:solidFill>
                <a:latin typeface="Century Gothic" charset="0"/>
                <a:ea typeface="ＭＳ Ｐゴシック" charset="0"/>
                <a:cs typeface="ＭＳ Ｐゴシック" charset="0"/>
              </a:defRPr>
            </a:lvl4pPr>
            <a:lvl5pPr algn="ctr" defTabSz="457200" rtl="0" eaLnBrk="1" fontAlgn="base" hangingPunct="1">
              <a:spcBef>
                <a:spcPct val="0"/>
              </a:spcBef>
              <a:spcAft>
                <a:spcPct val="0"/>
              </a:spcAft>
              <a:defRPr sz="4400">
                <a:solidFill>
                  <a:schemeClr val="tx1"/>
                </a:solidFill>
                <a:latin typeface="Century Gothic" charset="0"/>
                <a:ea typeface="ＭＳ Ｐゴシック" charset="0"/>
                <a:cs typeface="ＭＳ Ｐゴシック" charset="0"/>
              </a:defRPr>
            </a:lvl5pPr>
            <a:lvl6pPr marL="457200" algn="ctr" defTabSz="457200" rtl="0" eaLnBrk="1" fontAlgn="base" hangingPunct="1">
              <a:spcBef>
                <a:spcPct val="0"/>
              </a:spcBef>
              <a:spcAft>
                <a:spcPct val="0"/>
              </a:spcAft>
              <a:defRPr sz="4400">
                <a:solidFill>
                  <a:schemeClr val="tx1"/>
                </a:solidFill>
                <a:latin typeface="Century Gothic" charset="0"/>
                <a:ea typeface="ＭＳ Ｐゴシック" charset="0"/>
                <a:cs typeface="ＭＳ Ｐゴシック" charset="0"/>
              </a:defRPr>
            </a:lvl6pPr>
            <a:lvl7pPr marL="914400" algn="ctr" defTabSz="457200" rtl="0" eaLnBrk="1" fontAlgn="base" hangingPunct="1">
              <a:spcBef>
                <a:spcPct val="0"/>
              </a:spcBef>
              <a:spcAft>
                <a:spcPct val="0"/>
              </a:spcAft>
              <a:defRPr sz="4400">
                <a:solidFill>
                  <a:schemeClr val="tx1"/>
                </a:solidFill>
                <a:latin typeface="Century Gothic" charset="0"/>
                <a:ea typeface="ＭＳ Ｐゴシック" charset="0"/>
                <a:cs typeface="ＭＳ Ｐゴシック" charset="0"/>
              </a:defRPr>
            </a:lvl7pPr>
            <a:lvl8pPr marL="1371600" algn="ctr" defTabSz="457200" rtl="0" eaLnBrk="1" fontAlgn="base" hangingPunct="1">
              <a:spcBef>
                <a:spcPct val="0"/>
              </a:spcBef>
              <a:spcAft>
                <a:spcPct val="0"/>
              </a:spcAft>
              <a:defRPr sz="4400">
                <a:solidFill>
                  <a:schemeClr val="tx1"/>
                </a:solidFill>
                <a:latin typeface="Century Gothic" charset="0"/>
                <a:ea typeface="ＭＳ Ｐゴシック" charset="0"/>
                <a:cs typeface="ＭＳ Ｐゴシック" charset="0"/>
              </a:defRPr>
            </a:lvl8pPr>
            <a:lvl9pPr marL="1828800" algn="ctr" defTabSz="457200" rtl="0" eaLnBrk="1" fontAlgn="base" hangingPunct="1">
              <a:spcBef>
                <a:spcPct val="0"/>
              </a:spcBef>
              <a:spcAft>
                <a:spcPct val="0"/>
              </a:spcAft>
              <a:defRPr sz="4400">
                <a:solidFill>
                  <a:schemeClr val="tx1"/>
                </a:solidFill>
                <a:latin typeface="Century Gothic" charset="0"/>
                <a:ea typeface="ＭＳ Ｐゴシック" charset="0"/>
                <a:cs typeface="ＭＳ Ｐゴシック" charset="0"/>
              </a:defRPr>
            </a:lvl9pPr>
          </a:lstStyle>
          <a:p>
            <a:pPr algn="r"/>
            <a:r>
              <a:rPr lang="en-US" altLang="ja-JP" sz="4000" b="1" dirty="0">
                <a:effectLst>
                  <a:outerShdw blurRad="38100" dist="38100" dir="2700000" algn="tl">
                    <a:srgbClr val="000000">
                      <a:alpha val="43137"/>
                    </a:srgbClr>
                  </a:outerShdw>
                </a:effectLst>
                <a:cs typeface="Arial" panose="020B0604020202020204" pitchFamily="34" charset="0"/>
              </a:rPr>
              <a:t>Normal Mode</a:t>
            </a:r>
            <a:endParaRPr lang="ja-JP" altLang="en-US" sz="4000" b="1" dirty="0">
              <a:effectLst>
                <a:outerShdw blurRad="38100" dist="38100" dir="2700000" algn="tl">
                  <a:srgbClr val="000000">
                    <a:alpha val="43137"/>
                  </a:srgbClr>
                </a:outerShdw>
              </a:effectLst>
              <a:cs typeface="Arial" panose="020B0604020202020204" pitchFamily="34" charset="0"/>
            </a:endParaRPr>
          </a:p>
        </p:txBody>
      </p:sp>
      <p:cxnSp>
        <p:nvCxnSpPr>
          <p:cNvPr id="3" name="Straight Connector 2">
            <a:extLst>
              <a:ext uri="{FF2B5EF4-FFF2-40B4-BE49-F238E27FC236}">
                <a16:creationId xmlns:a16="http://schemas.microsoft.com/office/drawing/2014/main" id="{F070D622-81C8-B94D-A914-139C575F2CDC}"/>
              </a:ext>
            </a:extLst>
          </p:cNvPr>
          <p:cNvCxnSpPr>
            <a:cxnSpLocks/>
          </p:cNvCxnSpPr>
          <p:nvPr/>
        </p:nvCxnSpPr>
        <p:spPr>
          <a:xfrm flipV="1">
            <a:off x="4580674" y="1700808"/>
            <a:ext cx="0" cy="3600399"/>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pic>
        <p:nvPicPr>
          <p:cNvPr id="10" name="Picture 9">
            <a:extLst>
              <a:ext uri="{FF2B5EF4-FFF2-40B4-BE49-F238E27FC236}">
                <a16:creationId xmlns:a16="http://schemas.microsoft.com/office/drawing/2014/main" id="{50B7F9CF-6006-F84A-850E-567D31ECD147}"/>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586051" y="1274068"/>
            <a:ext cx="4279936" cy="4027138"/>
          </a:xfrm>
          <a:prstGeom prst="rect">
            <a:avLst/>
          </a:prstGeom>
          <a:effectLst/>
        </p:spPr>
      </p:pic>
      <p:pic>
        <p:nvPicPr>
          <p:cNvPr id="12" name="Picture 11">
            <a:extLst>
              <a:ext uri="{FF2B5EF4-FFF2-40B4-BE49-F238E27FC236}">
                <a16:creationId xmlns:a16="http://schemas.microsoft.com/office/drawing/2014/main" id="{E845E687-379B-DE40-BD9B-5B0E7325893F}"/>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323539" y="1048429"/>
            <a:ext cx="3676621" cy="4365152"/>
          </a:xfrm>
          <a:prstGeom prst="rect">
            <a:avLst/>
          </a:prstGeom>
          <a:effectLst/>
        </p:spPr>
      </p:pic>
      <p:sp>
        <p:nvSpPr>
          <p:cNvPr id="13" name="Content Placeholder 2">
            <a:extLst>
              <a:ext uri="{FF2B5EF4-FFF2-40B4-BE49-F238E27FC236}">
                <a16:creationId xmlns:a16="http://schemas.microsoft.com/office/drawing/2014/main" id="{853BCBB1-39BC-C741-BAC5-8EC7E498D576}"/>
              </a:ext>
            </a:extLst>
          </p:cNvPr>
          <p:cNvSpPr txBox="1">
            <a:spLocks/>
          </p:cNvSpPr>
          <p:nvPr/>
        </p:nvSpPr>
        <p:spPr bwMode="auto">
          <a:xfrm>
            <a:off x="1731646" y="908720"/>
            <a:ext cx="1008112" cy="4049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bodyPr>
          <a:lstStyle>
            <a:lvl1pPr marL="342900" indent="-342900" algn="l" defTabSz="457200" rtl="0" eaLnBrk="1" fontAlgn="base" hangingPunct="1">
              <a:spcBef>
                <a:spcPct val="20000"/>
              </a:spcBef>
              <a:spcAft>
                <a:spcPct val="0"/>
              </a:spcAft>
              <a:buFont typeface="Arial" charset="0"/>
              <a:buChar char="•"/>
              <a:defRPr sz="3200" kern="1200">
                <a:solidFill>
                  <a:schemeClr val="tx1"/>
                </a:solidFill>
                <a:latin typeface="+mn-lt"/>
                <a:ea typeface="ＭＳ Ｐゴシック" charset="0"/>
                <a:cs typeface="ＭＳ Ｐゴシック" charset="0"/>
              </a:defRPr>
            </a:lvl1pPr>
            <a:lvl2pPr marL="742950" indent="-285750" algn="l" defTabSz="457200" rtl="0" eaLnBrk="1" fontAlgn="base" hangingPunct="1">
              <a:spcBef>
                <a:spcPct val="20000"/>
              </a:spcBef>
              <a:spcAft>
                <a:spcPct val="0"/>
              </a:spcAft>
              <a:buFont typeface="Arial" charset="0"/>
              <a:buChar char="–"/>
              <a:defRPr sz="2800" kern="1200">
                <a:solidFill>
                  <a:schemeClr val="tx1"/>
                </a:solidFill>
                <a:latin typeface="+mn-lt"/>
                <a:ea typeface="ＭＳ Ｐゴシック" charset="0"/>
                <a:cs typeface="+mn-cs"/>
              </a:defRPr>
            </a:lvl2pPr>
            <a:lvl3pPr marL="1143000" indent="-228600" algn="l" defTabSz="457200" rtl="0" eaLnBrk="1" fontAlgn="base" hangingPunct="1">
              <a:spcBef>
                <a:spcPct val="20000"/>
              </a:spcBef>
              <a:spcAft>
                <a:spcPct val="0"/>
              </a:spcAft>
              <a:buFont typeface="Arial" charset="0"/>
              <a:buChar char="•"/>
              <a:defRPr sz="2400" kern="1200">
                <a:solidFill>
                  <a:schemeClr val="tx1"/>
                </a:solidFill>
                <a:latin typeface="+mn-lt"/>
                <a:ea typeface="ＭＳ Ｐゴシック" charset="0"/>
                <a:cs typeface="+mn-cs"/>
              </a:defRPr>
            </a:lvl3pPr>
            <a:lvl4pPr marL="1600200" indent="-228600" algn="l" defTabSz="457200" rtl="0" eaLnBrk="1" fontAlgn="base" hangingPunct="1">
              <a:spcBef>
                <a:spcPct val="20000"/>
              </a:spcBef>
              <a:spcAft>
                <a:spcPct val="0"/>
              </a:spcAft>
              <a:buFont typeface="Arial" charset="0"/>
              <a:buChar char="–"/>
              <a:defRPr sz="2000" kern="1200">
                <a:solidFill>
                  <a:schemeClr val="tx1"/>
                </a:solidFill>
                <a:latin typeface="+mn-lt"/>
                <a:ea typeface="ＭＳ Ｐゴシック" charset="0"/>
                <a:cs typeface="+mn-cs"/>
              </a:defRPr>
            </a:lvl4pPr>
            <a:lvl5pPr marL="2057400" indent="-228600" algn="l" defTabSz="457200" rtl="0" eaLnBrk="1" fontAlgn="base" hangingPunct="1">
              <a:spcBef>
                <a:spcPct val="20000"/>
              </a:spcBef>
              <a:spcAft>
                <a:spcPct val="0"/>
              </a:spcAft>
              <a:buFont typeface="Arial" charset="0"/>
              <a:buChar char="»"/>
              <a:defRPr sz="2000" kern="1200">
                <a:solidFill>
                  <a:schemeClr val="tx1"/>
                </a:solidFill>
                <a:latin typeface="+mn-lt"/>
                <a:ea typeface="ＭＳ Ｐゴシック" charset="0"/>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1800" dirty="0"/>
              <a:t>GX-3R</a:t>
            </a:r>
          </a:p>
        </p:txBody>
      </p:sp>
      <p:sp>
        <p:nvSpPr>
          <p:cNvPr id="14" name="Content Placeholder 2">
            <a:extLst>
              <a:ext uri="{FF2B5EF4-FFF2-40B4-BE49-F238E27FC236}">
                <a16:creationId xmlns:a16="http://schemas.microsoft.com/office/drawing/2014/main" id="{93E8FB87-3BCD-6A41-8B5D-46B6444BFEB1}"/>
              </a:ext>
            </a:extLst>
          </p:cNvPr>
          <p:cNvSpPr txBox="1">
            <a:spLocks/>
          </p:cNvSpPr>
          <p:nvPr/>
        </p:nvSpPr>
        <p:spPr bwMode="auto">
          <a:xfrm>
            <a:off x="6228184" y="908720"/>
            <a:ext cx="1584173" cy="4049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bodyPr>
          <a:lstStyle>
            <a:lvl1pPr marL="342900" indent="-342900" algn="l" defTabSz="457200" rtl="0" eaLnBrk="1" fontAlgn="base" hangingPunct="1">
              <a:spcBef>
                <a:spcPct val="20000"/>
              </a:spcBef>
              <a:spcAft>
                <a:spcPct val="0"/>
              </a:spcAft>
              <a:buFont typeface="Arial" charset="0"/>
              <a:buChar char="•"/>
              <a:defRPr sz="3200" kern="1200">
                <a:solidFill>
                  <a:schemeClr val="tx1"/>
                </a:solidFill>
                <a:latin typeface="+mn-lt"/>
                <a:ea typeface="ＭＳ Ｐゴシック" charset="0"/>
                <a:cs typeface="ＭＳ Ｐゴシック" charset="0"/>
              </a:defRPr>
            </a:lvl1pPr>
            <a:lvl2pPr marL="742950" indent="-285750" algn="l" defTabSz="457200" rtl="0" eaLnBrk="1" fontAlgn="base" hangingPunct="1">
              <a:spcBef>
                <a:spcPct val="20000"/>
              </a:spcBef>
              <a:spcAft>
                <a:spcPct val="0"/>
              </a:spcAft>
              <a:buFont typeface="Arial" charset="0"/>
              <a:buChar char="–"/>
              <a:defRPr sz="2800" kern="1200">
                <a:solidFill>
                  <a:schemeClr val="tx1"/>
                </a:solidFill>
                <a:latin typeface="+mn-lt"/>
                <a:ea typeface="ＭＳ Ｐゴシック" charset="0"/>
                <a:cs typeface="+mn-cs"/>
              </a:defRPr>
            </a:lvl2pPr>
            <a:lvl3pPr marL="1143000" indent="-228600" algn="l" defTabSz="457200" rtl="0" eaLnBrk="1" fontAlgn="base" hangingPunct="1">
              <a:spcBef>
                <a:spcPct val="20000"/>
              </a:spcBef>
              <a:spcAft>
                <a:spcPct val="0"/>
              </a:spcAft>
              <a:buFont typeface="Arial" charset="0"/>
              <a:buChar char="•"/>
              <a:defRPr sz="2400" kern="1200">
                <a:solidFill>
                  <a:schemeClr val="tx1"/>
                </a:solidFill>
                <a:latin typeface="+mn-lt"/>
                <a:ea typeface="ＭＳ Ｐゴシック" charset="0"/>
                <a:cs typeface="+mn-cs"/>
              </a:defRPr>
            </a:lvl3pPr>
            <a:lvl4pPr marL="1600200" indent="-228600" algn="l" defTabSz="457200" rtl="0" eaLnBrk="1" fontAlgn="base" hangingPunct="1">
              <a:spcBef>
                <a:spcPct val="20000"/>
              </a:spcBef>
              <a:spcAft>
                <a:spcPct val="0"/>
              </a:spcAft>
              <a:buFont typeface="Arial" charset="0"/>
              <a:buChar char="–"/>
              <a:defRPr sz="2000" kern="1200">
                <a:solidFill>
                  <a:schemeClr val="tx1"/>
                </a:solidFill>
                <a:latin typeface="+mn-lt"/>
                <a:ea typeface="ＭＳ Ｐゴシック" charset="0"/>
                <a:cs typeface="+mn-cs"/>
              </a:defRPr>
            </a:lvl4pPr>
            <a:lvl5pPr marL="2057400" indent="-228600" algn="l" defTabSz="457200" rtl="0" eaLnBrk="1" fontAlgn="base" hangingPunct="1">
              <a:spcBef>
                <a:spcPct val="20000"/>
              </a:spcBef>
              <a:spcAft>
                <a:spcPct val="0"/>
              </a:spcAft>
              <a:buFont typeface="Arial" charset="0"/>
              <a:buChar char="»"/>
              <a:defRPr sz="2000" kern="1200">
                <a:solidFill>
                  <a:schemeClr val="tx1"/>
                </a:solidFill>
                <a:latin typeface="+mn-lt"/>
                <a:ea typeface="ＭＳ Ｐゴシック" charset="0"/>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1800" dirty="0"/>
              <a:t>GX-3R Pro</a:t>
            </a:r>
          </a:p>
        </p:txBody>
      </p:sp>
    </p:spTree>
    <p:extLst>
      <p:ext uri="{BB962C8B-B14F-4D97-AF65-F5344CB8AC3E}">
        <p14:creationId xmlns:p14="http://schemas.microsoft.com/office/powerpoint/2010/main" val="37354626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p:cNvSpPr txBox="1">
            <a:spLocks/>
          </p:cNvSpPr>
          <p:nvPr/>
        </p:nvSpPr>
        <p:spPr bwMode="auto">
          <a:xfrm>
            <a:off x="1727684" y="5733256"/>
            <a:ext cx="5688632" cy="93610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bodyPr>
          <a:lstStyle>
            <a:lvl1pPr marL="342900" indent="-342900" algn="l" defTabSz="457200" rtl="0" eaLnBrk="1" fontAlgn="base" hangingPunct="1">
              <a:spcBef>
                <a:spcPct val="20000"/>
              </a:spcBef>
              <a:spcAft>
                <a:spcPct val="0"/>
              </a:spcAft>
              <a:buFont typeface="Arial" charset="0"/>
              <a:buChar char="•"/>
              <a:defRPr sz="3200" kern="1200">
                <a:solidFill>
                  <a:schemeClr val="tx1"/>
                </a:solidFill>
                <a:latin typeface="+mn-lt"/>
                <a:ea typeface="ＭＳ Ｐゴシック" charset="0"/>
                <a:cs typeface="ＭＳ Ｐゴシック" charset="0"/>
              </a:defRPr>
            </a:lvl1pPr>
            <a:lvl2pPr marL="742950" indent="-285750" algn="l" defTabSz="457200" rtl="0" eaLnBrk="1" fontAlgn="base" hangingPunct="1">
              <a:spcBef>
                <a:spcPct val="20000"/>
              </a:spcBef>
              <a:spcAft>
                <a:spcPct val="0"/>
              </a:spcAft>
              <a:buFont typeface="Arial" charset="0"/>
              <a:buChar char="–"/>
              <a:defRPr sz="2800" kern="1200">
                <a:solidFill>
                  <a:schemeClr val="tx1"/>
                </a:solidFill>
                <a:latin typeface="+mn-lt"/>
                <a:ea typeface="ＭＳ Ｐゴシック" charset="0"/>
                <a:cs typeface="+mn-cs"/>
              </a:defRPr>
            </a:lvl2pPr>
            <a:lvl3pPr marL="1143000" indent="-228600" algn="l" defTabSz="457200" rtl="0" eaLnBrk="1" fontAlgn="base" hangingPunct="1">
              <a:spcBef>
                <a:spcPct val="20000"/>
              </a:spcBef>
              <a:spcAft>
                <a:spcPct val="0"/>
              </a:spcAft>
              <a:buFont typeface="Arial" charset="0"/>
              <a:buChar char="•"/>
              <a:defRPr sz="2400" kern="1200">
                <a:solidFill>
                  <a:schemeClr val="tx1"/>
                </a:solidFill>
                <a:latin typeface="+mn-lt"/>
                <a:ea typeface="ＭＳ Ｐゴシック" charset="0"/>
                <a:cs typeface="+mn-cs"/>
              </a:defRPr>
            </a:lvl3pPr>
            <a:lvl4pPr marL="1600200" indent="-228600" algn="l" defTabSz="457200" rtl="0" eaLnBrk="1" fontAlgn="base" hangingPunct="1">
              <a:spcBef>
                <a:spcPct val="20000"/>
              </a:spcBef>
              <a:spcAft>
                <a:spcPct val="0"/>
              </a:spcAft>
              <a:buFont typeface="Arial" charset="0"/>
              <a:buChar char="–"/>
              <a:defRPr sz="2000" kern="1200">
                <a:solidFill>
                  <a:schemeClr val="tx1"/>
                </a:solidFill>
                <a:latin typeface="+mn-lt"/>
                <a:ea typeface="ＭＳ Ｐゴシック" charset="0"/>
                <a:cs typeface="+mn-cs"/>
              </a:defRPr>
            </a:lvl4pPr>
            <a:lvl5pPr marL="2057400" indent="-228600" algn="l" defTabSz="457200" rtl="0" eaLnBrk="1" fontAlgn="base" hangingPunct="1">
              <a:spcBef>
                <a:spcPct val="20000"/>
              </a:spcBef>
              <a:spcAft>
                <a:spcPct val="0"/>
              </a:spcAft>
              <a:buFont typeface="Arial" charset="0"/>
              <a:buChar char="»"/>
              <a:defRPr sz="2000" kern="1200">
                <a:solidFill>
                  <a:schemeClr val="tx1"/>
                </a:solidFill>
                <a:latin typeface="+mn-lt"/>
                <a:ea typeface="ＭＳ Ｐゴシック" charset="0"/>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1800" dirty="0"/>
              <a:t>Press and hold the </a:t>
            </a:r>
            <a:r>
              <a:rPr lang="en-US" sz="1800" b="1" dirty="0"/>
              <a:t>AIR</a:t>
            </a:r>
            <a:r>
              <a:rPr lang="en-US" sz="1800" dirty="0"/>
              <a:t> button</a:t>
            </a:r>
          </a:p>
        </p:txBody>
      </p:sp>
      <p:sp>
        <p:nvSpPr>
          <p:cNvPr id="7" name="Title 3">
            <a:extLst>
              <a:ext uri="{FF2B5EF4-FFF2-40B4-BE49-F238E27FC236}">
                <a16:creationId xmlns:a16="http://schemas.microsoft.com/office/drawing/2014/main" id="{59178486-FCC6-174A-A21D-41743B74E78E}"/>
              </a:ext>
            </a:extLst>
          </p:cNvPr>
          <p:cNvSpPr txBox="1">
            <a:spLocks/>
          </p:cNvSpPr>
          <p:nvPr/>
        </p:nvSpPr>
        <p:spPr bwMode="auto">
          <a:xfrm>
            <a:off x="1371600" y="133923"/>
            <a:ext cx="7772400" cy="6762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ctr" anchorCtr="0" compatLnSpc="1">
            <a:prstTxWarp prst="textNoShape">
              <a:avLst/>
            </a:prstTxWarp>
          </a:bodyPr>
          <a:lstStyle>
            <a:lvl1pPr algn="ctr" defTabSz="457200" rtl="0" eaLnBrk="1" fontAlgn="base" hangingPunct="1">
              <a:spcBef>
                <a:spcPct val="0"/>
              </a:spcBef>
              <a:spcAft>
                <a:spcPct val="0"/>
              </a:spcAft>
              <a:defRPr sz="3200" kern="1200">
                <a:solidFill>
                  <a:schemeClr val="tx1"/>
                </a:solidFill>
                <a:latin typeface="+mj-lt"/>
                <a:ea typeface="ＭＳ Ｐゴシック" charset="0"/>
                <a:cs typeface="ＭＳ Ｐゴシック" charset="0"/>
              </a:defRPr>
            </a:lvl1pPr>
            <a:lvl2pPr algn="ctr" defTabSz="457200" rtl="0" eaLnBrk="1" fontAlgn="base" hangingPunct="1">
              <a:spcBef>
                <a:spcPct val="0"/>
              </a:spcBef>
              <a:spcAft>
                <a:spcPct val="0"/>
              </a:spcAft>
              <a:defRPr sz="4400">
                <a:solidFill>
                  <a:schemeClr val="tx1"/>
                </a:solidFill>
                <a:latin typeface="Century Gothic" charset="0"/>
                <a:ea typeface="ＭＳ Ｐゴシック" charset="0"/>
                <a:cs typeface="ＭＳ Ｐゴシック" charset="0"/>
              </a:defRPr>
            </a:lvl2pPr>
            <a:lvl3pPr algn="ctr" defTabSz="457200" rtl="0" eaLnBrk="1" fontAlgn="base" hangingPunct="1">
              <a:spcBef>
                <a:spcPct val="0"/>
              </a:spcBef>
              <a:spcAft>
                <a:spcPct val="0"/>
              </a:spcAft>
              <a:defRPr sz="4400">
                <a:solidFill>
                  <a:schemeClr val="tx1"/>
                </a:solidFill>
                <a:latin typeface="Century Gothic" charset="0"/>
                <a:ea typeface="ＭＳ Ｐゴシック" charset="0"/>
                <a:cs typeface="ＭＳ Ｐゴシック" charset="0"/>
              </a:defRPr>
            </a:lvl3pPr>
            <a:lvl4pPr algn="ctr" defTabSz="457200" rtl="0" eaLnBrk="1" fontAlgn="base" hangingPunct="1">
              <a:spcBef>
                <a:spcPct val="0"/>
              </a:spcBef>
              <a:spcAft>
                <a:spcPct val="0"/>
              </a:spcAft>
              <a:defRPr sz="4400">
                <a:solidFill>
                  <a:schemeClr val="tx1"/>
                </a:solidFill>
                <a:latin typeface="Century Gothic" charset="0"/>
                <a:ea typeface="ＭＳ Ｐゴシック" charset="0"/>
                <a:cs typeface="ＭＳ Ｐゴシック" charset="0"/>
              </a:defRPr>
            </a:lvl4pPr>
            <a:lvl5pPr algn="ctr" defTabSz="457200" rtl="0" eaLnBrk="1" fontAlgn="base" hangingPunct="1">
              <a:spcBef>
                <a:spcPct val="0"/>
              </a:spcBef>
              <a:spcAft>
                <a:spcPct val="0"/>
              </a:spcAft>
              <a:defRPr sz="4400">
                <a:solidFill>
                  <a:schemeClr val="tx1"/>
                </a:solidFill>
                <a:latin typeface="Century Gothic" charset="0"/>
                <a:ea typeface="ＭＳ Ｐゴシック" charset="0"/>
                <a:cs typeface="ＭＳ Ｐゴシック" charset="0"/>
              </a:defRPr>
            </a:lvl5pPr>
            <a:lvl6pPr marL="457200" algn="ctr" defTabSz="457200" rtl="0" eaLnBrk="1" fontAlgn="base" hangingPunct="1">
              <a:spcBef>
                <a:spcPct val="0"/>
              </a:spcBef>
              <a:spcAft>
                <a:spcPct val="0"/>
              </a:spcAft>
              <a:defRPr sz="4400">
                <a:solidFill>
                  <a:schemeClr val="tx1"/>
                </a:solidFill>
                <a:latin typeface="Century Gothic" charset="0"/>
                <a:ea typeface="ＭＳ Ｐゴシック" charset="0"/>
                <a:cs typeface="ＭＳ Ｐゴシック" charset="0"/>
              </a:defRPr>
            </a:lvl6pPr>
            <a:lvl7pPr marL="914400" algn="ctr" defTabSz="457200" rtl="0" eaLnBrk="1" fontAlgn="base" hangingPunct="1">
              <a:spcBef>
                <a:spcPct val="0"/>
              </a:spcBef>
              <a:spcAft>
                <a:spcPct val="0"/>
              </a:spcAft>
              <a:defRPr sz="4400">
                <a:solidFill>
                  <a:schemeClr val="tx1"/>
                </a:solidFill>
                <a:latin typeface="Century Gothic" charset="0"/>
                <a:ea typeface="ＭＳ Ｐゴシック" charset="0"/>
                <a:cs typeface="ＭＳ Ｐゴシック" charset="0"/>
              </a:defRPr>
            </a:lvl7pPr>
            <a:lvl8pPr marL="1371600" algn="ctr" defTabSz="457200" rtl="0" eaLnBrk="1" fontAlgn="base" hangingPunct="1">
              <a:spcBef>
                <a:spcPct val="0"/>
              </a:spcBef>
              <a:spcAft>
                <a:spcPct val="0"/>
              </a:spcAft>
              <a:defRPr sz="4400">
                <a:solidFill>
                  <a:schemeClr val="tx1"/>
                </a:solidFill>
                <a:latin typeface="Century Gothic" charset="0"/>
                <a:ea typeface="ＭＳ Ｐゴシック" charset="0"/>
                <a:cs typeface="ＭＳ Ｐゴシック" charset="0"/>
              </a:defRPr>
            </a:lvl8pPr>
            <a:lvl9pPr marL="1828800" algn="ctr" defTabSz="457200" rtl="0" eaLnBrk="1" fontAlgn="base" hangingPunct="1">
              <a:spcBef>
                <a:spcPct val="0"/>
              </a:spcBef>
              <a:spcAft>
                <a:spcPct val="0"/>
              </a:spcAft>
              <a:defRPr sz="4400">
                <a:solidFill>
                  <a:schemeClr val="tx1"/>
                </a:solidFill>
                <a:latin typeface="Century Gothic" charset="0"/>
                <a:ea typeface="ＭＳ Ｐゴシック" charset="0"/>
                <a:cs typeface="ＭＳ Ｐゴシック" charset="0"/>
              </a:defRPr>
            </a:lvl9pPr>
          </a:lstStyle>
          <a:p>
            <a:pPr algn="r"/>
            <a:r>
              <a:rPr lang="en-US" altLang="ja-JP" sz="4000" b="1" dirty="0">
                <a:effectLst>
                  <a:outerShdw blurRad="38100" dist="38100" dir="2700000" algn="tl">
                    <a:srgbClr val="000000">
                      <a:alpha val="43137"/>
                    </a:srgbClr>
                  </a:outerShdw>
                </a:effectLst>
                <a:cs typeface="Arial" panose="020B0604020202020204" pitchFamily="34" charset="0"/>
              </a:rPr>
              <a:t>Fresh Air</a:t>
            </a:r>
            <a:endParaRPr lang="ja-JP" altLang="en-US" sz="4000" b="1" dirty="0">
              <a:effectLst>
                <a:outerShdw blurRad="38100" dist="38100" dir="2700000" algn="tl">
                  <a:srgbClr val="000000">
                    <a:alpha val="43137"/>
                  </a:srgbClr>
                </a:outerShdw>
              </a:effectLst>
              <a:cs typeface="Arial" panose="020B0604020202020204" pitchFamily="34" charset="0"/>
            </a:endParaRPr>
          </a:p>
        </p:txBody>
      </p:sp>
      <p:cxnSp>
        <p:nvCxnSpPr>
          <p:cNvPr id="3" name="Straight Connector 2">
            <a:extLst>
              <a:ext uri="{FF2B5EF4-FFF2-40B4-BE49-F238E27FC236}">
                <a16:creationId xmlns:a16="http://schemas.microsoft.com/office/drawing/2014/main" id="{F070D622-81C8-B94D-A914-139C575F2CDC}"/>
              </a:ext>
            </a:extLst>
          </p:cNvPr>
          <p:cNvCxnSpPr>
            <a:cxnSpLocks/>
          </p:cNvCxnSpPr>
          <p:nvPr/>
        </p:nvCxnSpPr>
        <p:spPr>
          <a:xfrm flipV="1">
            <a:off x="4580674" y="1700808"/>
            <a:ext cx="0" cy="3600399"/>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pic>
        <p:nvPicPr>
          <p:cNvPr id="10" name="Picture 9">
            <a:extLst>
              <a:ext uri="{FF2B5EF4-FFF2-40B4-BE49-F238E27FC236}">
                <a16:creationId xmlns:a16="http://schemas.microsoft.com/office/drawing/2014/main" id="{50B7F9CF-6006-F84A-850E-567D31ECD147}"/>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586051" y="1274068"/>
            <a:ext cx="4279937" cy="4027138"/>
          </a:xfrm>
          <a:prstGeom prst="rect">
            <a:avLst/>
          </a:prstGeom>
          <a:effectLst/>
        </p:spPr>
      </p:pic>
      <p:pic>
        <p:nvPicPr>
          <p:cNvPr id="12" name="Picture 11">
            <a:extLst>
              <a:ext uri="{FF2B5EF4-FFF2-40B4-BE49-F238E27FC236}">
                <a16:creationId xmlns:a16="http://schemas.microsoft.com/office/drawing/2014/main" id="{E845E687-379B-DE40-BD9B-5B0E7325893F}"/>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323539" y="1048429"/>
            <a:ext cx="3676621" cy="4365152"/>
          </a:xfrm>
          <a:prstGeom prst="rect">
            <a:avLst/>
          </a:prstGeom>
          <a:effectLst/>
        </p:spPr>
      </p:pic>
      <p:sp>
        <p:nvSpPr>
          <p:cNvPr id="13" name="Content Placeholder 2">
            <a:extLst>
              <a:ext uri="{FF2B5EF4-FFF2-40B4-BE49-F238E27FC236}">
                <a16:creationId xmlns:a16="http://schemas.microsoft.com/office/drawing/2014/main" id="{853BCBB1-39BC-C741-BAC5-8EC7E498D576}"/>
              </a:ext>
            </a:extLst>
          </p:cNvPr>
          <p:cNvSpPr txBox="1">
            <a:spLocks/>
          </p:cNvSpPr>
          <p:nvPr/>
        </p:nvSpPr>
        <p:spPr bwMode="auto">
          <a:xfrm>
            <a:off x="1731646" y="908720"/>
            <a:ext cx="1008112" cy="4049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bodyPr>
          <a:lstStyle>
            <a:lvl1pPr marL="342900" indent="-342900" algn="l" defTabSz="457200" rtl="0" eaLnBrk="1" fontAlgn="base" hangingPunct="1">
              <a:spcBef>
                <a:spcPct val="20000"/>
              </a:spcBef>
              <a:spcAft>
                <a:spcPct val="0"/>
              </a:spcAft>
              <a:buFont typeface="Arial" charset="0"/>
              <a:buChar char="•"/>
              <a:defRPr sz="3200" kern="1200">
                <a:solidFill>
                  <a:schemeClr val="tx1"/>
                </a:solidFill>
                <a:latin typeface="+mn-lt"/>
                <a:ea typeface="ＭＳ Ｐゴシック" charset="0"/>
                <a:cs typeface="ＭＳ Ｐゴシック" charset="0"/>
              </a:defRPr>
            </a:lvl1pPr>
            <a:lvl2pPr marL="742950" indent="-285750" algn="l" defTabSz="457200" rtl="0" eaLnBrk="1" fontAlgn="base" hangingPunct="1">
              <a:spcBef>
                <a:spcPct val="20000"/>
              </a:spcBef>
              <a:spcAft>
                <a:spcPct val="0"/>
              </a:spcAft>
              <a:buFont typeface="Arial" charset="0"/>
              <a:buChar char="–"/>
              <a:defRPr sz="2800" kern="1200">
                <a:solidFill>
                  <a:schemeClr val="tx1"/>
                </a:solidFill>
                <a:latin typeface="+mn-lt"/>
                <a:ea typeface="ＭＳ Ｐゴシック" charset="0"/>
                <a:cs typeface="+mn-cs"/>
              </a:defRPr>
            </a:lvl2pPr>
            <a:lvl3pPr marL="1143000" indent="-228600" algn="l" defTabSz="457200" rtl="0" eaLnBrk="1" fontAlgn="base" hangingPunct="1">
              <a:spcBef>
                <a:spcPct val="20000"/>
              </a:spcBef>
              <a:spcAft>
                <a:spcPct val="0"/>
              </a:spcAft>
              <a:buFont typeface="Arial" charset="0"/>
              <a:buChar char="•"/>
              <a:defRPr sz="2400" kern="1200">
                <a:solidFill>
                  <a:schemeClr val="tx1"/>
                </a:solidFill>
                <a:latin typeface="+mn-lt"/>
                <a:ea typeface="ＭＳ Ｐゴシック" charset="0"/>
                <a:cs typeface="+mn-cs"/>
              </a:defRPr>
            </a:lvl3pPr>
            <a:lvl4pPr marL="1600200" indent="-228600" algn="l" defTabSz="457200" rtl="0" eaLnBrk="1" fontAlgn="base" hangingPunct="1">
              <a:spcBef>
                <a:spcPct val="20000"/>
              </a:spcBef>
              <a:spcAft>
                <a:spcPct val="0"/>
              </a:spcAft>
              <a:buFont typeface="Arial" charset="0"/>
              <a:buChar char="–"/>
              <a:defRPr sz="2000" kern="1200">
                <a:solidFill>
                  <a:schemeClr val="tx1"/>
                </a:solidFill>
                <a:latin typeface="+mn-lt"/>
                <a:ea typeface="ＭＳ Ｐゴシック" charset="0"/>
                <a:cs typeface="+mn-cs"/>
              </a:defRPr>
            </a:lvl4pPr>
            <a:lvl5pPr marL="2057400" indent="-228600" algn="l" defTabSz="457200" rtl="0" eaLnBrk="1" fontAlgn="base" hangingPunct="1">
              <a:spcBef>
                <a:spcPct val="20000"/>
              </a:spcBef>
              <a:spcAft>
                <a:spcPct val="0"/>
              </a:spcAft>
              <a:buFont typeface="Arial" charset="0"/>
              <a:buChar char="»"/>
              <a:defRPr sz="2000" kern="1200">
                <a:solidFill>
                  <a:schemeClr val="tx1"/>
                </a:solidFill>
                <a:latin typeface="+mn-lt"/>
                <a:ea typeface="ＭＳ Ｐゴシック" charset="0"/>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1800" dirty="0"/>
              <a:t>GX-3R</a:t>
            </a:r>
          </a:p>
        </p:txBody>
      </p:sp>
      <p:sp>
        <p:nvSpPr>
          <p:cNvPr id="14" name="Content Placeholder 2">
            <a:extLst>
              <a:ext uri="{FF2B5EF4-FFF2-40B4-BE49-F238E27FC236}">
                <a16:creationId xmlns:a16="http://schemas.microsoft.com/office/drawing/2014/main" id="{93E8FB87-3BCD-6A41-8B5D-46B6444BFEB1}"/>
              </a:ext>
            </a:extLst>
          </p:cNvPr>
          <p:cNvSpPr txBox="1">
            <a:spLocks/>
          </p:cNvSpPr>
          <p:nvPr/>
        </p:nvSpPr>
        <p:spPr bwMode="auto">
          <a:xfrm>
            <a:off x="6228184" y="908720"/>
            <a:ext cx="1584173" cy="4049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bodyPr>
          <a:lstStyle>
            <a:lvl1pPr marL="342900" indent="-342900" algn="l" defTabSz="457200" rtl="0" eaLnBrk="1" fontAlgn="base" hangingPunct="1">
              <a:spcBef>
                <a:spcPct val="20000"/>
              </a:spcBef>
              <a:spcAft>
                <a:spcPct val="0"/>
              </a:spcAft>
              <a:buFont typeface="Arial" charset="0"/>
              <a:buChar char="•"/>
              <a:defRPr sz="3200" kern="1200">
                <a:solidFill>
                  <a:schemeClr val="tx1"/>
                </a:solidFill>
                <a:latin typeface="+mn-lt"/>
                <a:ea typeface="ＭＳ Ｐゴシック" charset="0"/>
                <a:cs typeface="ＭＳ Ｐゴシック" charset="0"/>
              </a:defRPr>
            </a:lvl1pPr>
            <a:lvl2pPr marL="742950" indent="-285750" algn="l" defTabSz="457200" rtl="0" eaLnBrk="1" fontAlgn="base" hangingPunct="1">
              <a:spcBef>
                <a:spcPct val="20000"/>
              </a:spcBef>
              <a:spcAft>
                <a:spcPct val="0"/>
              </a:spcAft>
              <a:buFont typeface="Arial" charset="0"/>
              <a:buChar char="–"/>
              <a:defRPr sz="2800" kern="1200">
                <a:solidFill>
                  <a:schemeClr val="tx1"/>
                </a:solidFill>
                <a:latin typeface="+mn-lt"/>
                <a:ea typeface="ＭＳ Ｐゴシック" charset="0"/>
                <a:cs typeface="+mn-cs"/>
              </a:defRPr>
            </a:lvl2pPr>
            <a:lvl3pPr marL="1143000" indent="-228600" algn="l" defTabSz="457200" rtl="0" eaLnBrk="1" fontAlgn="base" hangingPunct="1">
              <a:spcBef>
                <a:spcPct val="20000"/>
              </a:spcBef>
              <a:spcAft>
                <a:spcPct val="0"/>
              </a:spcAft>
              <a:buFont typeface="Arial" charset="0"/>
              <a:buChar char="•"/>
              <a:defRPr sz="2400" kern="1200">
                <a:solidFill>
                  <a:schemeClr val="tx1"/>
                </a:solidFill>
                <a:latin typeface="+mn-lt"/>
                <a:ea typeface="ＭＳ Ｐゴシック" charset="0"/>
                <a:cs typeface="+mn-cs"/>
              </a:defRPr>
            </a:lvl3pPr>
            <a:lvl4pPr marL="1600200" indent="-228600" algn="l" defTabSz="457200" rtl="0" eaLnBrk="1" fontAlgn="base" hangingPunct="1">
              <a:spcBef>
                <a:spcPct val="20000"/>
              </a:spcBef>
              <a:spcAft>
                <a:spcPct val="0"/>
              </a:spcAft>
              <a:buFont typeface="Arial" charset="0"/>
              <a:buChar char="–"/>
              <a:defRPr sz="2000" kern="1200">
                <a:solidFill>
                  <a:schemeClr val="tx1"/>
                </a:solidFill>
                <a:latin typeface="+mn-lt"/>
                <a:ea typeface="ＭＳ Ｐゴシック" charset="0"/>
                <a:cs typeface="+mn-cs"/>
              </a:defRPr>
            </a:lvl4pPr>
            <a:lvl5pPr marL="2057400" indent="-228600" algn="l" defTabSz="457200" rtl="0" eaLnBrk="1" fontAlgn="base" hangingPunct="1">
              <a:spcBef>
                <a:spcPct val="20000"/>
              </a:spcBef>
              <a:spcAft>
                <a:spcPct val="0"/>
              </a:spcAft>
              <a:buFont typeface="Arial" charset="0"/>
              <a:buChar char="»"/>
              <a:defRPr sz="2000" kern="1200">
                <a:solidFill>
                  <a:schemeClr val="tx1"/>
                </a:solidFill>
                <a:latin typeface="+mn-lt"/>
                <a:ea typeface="ＭＳ Ｐゴシック" charset="0"/>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1800" dirty="0"/>
              <a:t>GX-3R Pro</a:t>
            </a:r>
          </a:p>
        </p:txBody>
      </p:sp>
      <p:sp>
        <p:nvSpPr>
          <p:cNvPr id="16" name="Oval 15">
            <a:extLst>
              <a:ext uri="{FF2B5EF4-FFF2-40B4-BE49-F238E27FC236}">
                <a16:creationId xmlns:a16="http://schemas.microsoft.com/office/drawing/2014/main" id="{532E75EE-FCC5-B54F-B958-93836A695813}"/>
              </a:ext>
            </a:extLst>
          </p:cNvPr>
          <p:cNvSpPr/>
          <p:nvPr/>
        </p:nvSpPr>
        <p:spPr>
          <a:xfrm>
            <a:off x="5436096" y="3375271"/>
            <a:ext cx="792088" cy="792088"/>
          </a:xfrm>
          <a:prstGeom prst="ellipse">
            <a:avLst/>
          </a:prstGeom>
          <a:solidFill>
            <a:srgbClr val="FFFF00">
              <a:alpha val="47000"/>
            </a:srgbClr>
          </a:solidFill>
          <a:ln>
            <a:solidFill>
              <a:srgbClr val="FFFF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8" name="Oval 17">
            <a:extLst>
              <a:ext uri="{FF2B5EF4-FFF2-40B4-BE49-F238E27FC236}">
                <a16:creationId xmlns:a16="http://schemas.microsoft.com/office/drawing/2014/main" id="{28CFB25B-785E-7B4E-AEA1-B9C5D63BA705}"/>
              </a:ext>
            </a:extLst>
          </p:cNvPr>
          <p:cNvSpPr/>
          <p:nvPr/>
        </p:nvSpPr>
        <p:spPr>
          <a:xfrm>
            <a:off x="975556" y="3375271"/>
            <a:ext cx="792088" cy="792088"/>
          </a:xfrm>
          <a:prstGeom prst="ellipse">
            <a:avLst/>
          </a:prstGeom>
          <a:solidFill>
            <a:srgbClr val="FFFF00">
              <a:alpha val="47000"/>
            </a:srgbClr>
          </a:solidFill>
          <a:ln>
            <a:solidFill>
              <a:srgbClr val="FFFF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0653690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childTnLst>
                                </p:cTn>
                              </p:par>
                              <p:par>
                                <p:cTn id="9" presetID="23" presetClass="entr" presetSubtype="16" fill="hold" grpId="0" nodeType="with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p:cTn id="11" dur="500" fill="hold"/>
                                        <p:tgtEl>
                                          <p:spTgt spid="16"/>
                                        </p:tgtEl>
                                        <p:attrNameLst>
                                          <p:attrName>ppt_w</p:attrName>
                                        </p:attrNameLst>
                                      </p:cBhvr>
                                      <p:tavLst>
                                        <p:tav tm="0">
                                          <p:val>
                                            <p:fltVal val="0"/>
                                          </p:val>
                                        </p:tav>
                                        <p:tav tm="100000">
                                          <p:val>
                                            <p:strVal val="#ppt_w"/>
                                          </p:val>
                                        </p:tav>
                                      </p:tavLst>
                                    </p:anim>
                                    <p:anim calcmode="lin" valueType="num">
                                      <p:cBhvr>
                                        <p:cTn id="12" dur="500" fill="hold"/>
                                        <p:tgtEl>
                                          <p:spTgt spid="16"/>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8"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p:cNvSpPr txBox="1">
            <a:spLocks/>
          </p:cNvSpPr>
          <p:nvPr/>
        </p:nvSpPr>
        <p:spPr bwMode="auto">
          <a:xfrm>
            <a:off x="1727684" y="5733256"/>
            <a:ext cx="5688632" cy="93610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bodyPr>
          <a:lstStyle>
            <a:lvl1pPr marL="342900" indent="-342900" algn="l" defTabSz="457200" rtl="0" eaLnBrk="1" fontAlgn="base" hangingPunct="1">
              <a:spcBef>
                <a:spcPct val="20000"/>
              </a:spcBef>
              <a:spcAft>
                <a:spcPct val="0"/>
              </a:spcAft>
              <a:buFont typeface="Arial" charset="0"/>
              <a:buChar char="•"/>
              <a:defRPr sz="3200" kern="1200">
                <a:solidFill>
                  <a:schemeClr val="tx1"/>
                </a:solidFill>
                <a:latin typeface="+mn-lt"/>
                <a:ea typeface="ＭＳ Ｐゴシック" charset="0"/>
                <a:cs typeface="ＭＳ Ｐゴシック" charset="0"/>
              </a:defRPr>
            </a:lvl1pPr>
            <a:lvl2pPr marL="742950" indent="-285750" algn="l" defTabSz="457200" rtl="0" eaLnBrk="1" fontAlgn="base" hangingPunct="1">
              <a:spcBef>
                <a:spcPct val="20000"/>
              </a:spcBef>
              <a:spcAft>
                <a:spcPct val="0"/>
              </a:spcAft>
              <a:buFont typeface="Arial" charset="0"/>
              <a:buChar char="–"/>
              <a:defRPr sz="2800" kern="1200">
                <a:solidFill>
                  <a:schemeClr val="tx1"/>
                </a:solidFill>
                <a:latin typeface="+mn-lt"/>
                <a:ea typeface="ＭＳ Ｐゴシック" charset="0"/>
                <a:cs typeface="+mn-cs"/>
              </a:defRPr>
            </a:lvl2pPr>
            <a:lvl3pPr marL="1143000" indent="-228600" algn="l" defTabSz="457200" rtl="0" eaLnBrk="1" fontAlgn="base" hangingPunct="1">
              <a:spcBef>
                <a:spcPct val="20000"/>
              </a:spcBef>
              <a:spcAft>
                <a:spcPct val="0"/>
              </a:spcAft>
              <a:buFont typeface="Arial" charset="0"/>
              <a:buChar char="•"/>
              <a:defRPr sz="2400" kern="1200">
                <a:solidFill>
                  <a:schemeClr val="tx1"/>
                </a:solidFill>
                <a:latin typeface="+mn-lt"/>
                <a:ea typeface="ＭＳ Ｐゴシック" charset="0"/>
                <a:cs typeface="+mn-cs"/>
              </a:defRPr>
            </a:lvl3pPr>
            <a:lvl4pPr marL="1600200" indent="-228600" algn="l" defTabSz="457200" rtl="0" eaLnBrk="1" fontAlgn="base" hangingPunct="1">
              <a:spcBef>
                <a:spcPct val="20000"/>
              </a:spcBef>
              <a:spcAft>
                <a:spcPct val="0"/>
              </a:spcAft>
              <a:buFont typeface="Arial" charset="0"/>
              <a:buChar char="–"/>
              <a:defRPr sz="2000" kern="1200">
                <a:solidFill>
                  <a:schemeClr val="tx1"/>
                </a:solidFill>
                <a:latin typeface="+mn-lt"/>
                <a:ea typeface="ＭＳ Ｐゴシック" charset="0"/>
                <a:cs typeface="+mn-cs"/>
              </a:defRPr>
            </a:lvl4pPr>
            <a:lvl5pPr marL="2057400" indent="-228600" algn="l" defTabSz="457200" rtl="0" eaLnBrk="1" fontAlgn="base" hangingPunct="1">
              <a:spcBef>
                <a:spcPct val="20000"/>
              </a:spcBef>
              <a:spcAft>
                <a:spcPct val="0"/>
              </a:spcAft>
              <a:buFont typeface="Arial" charset="0"/>
              <a:buChar char="»"/>
              <a:defRPr sz="2000" kern="1200">
                <a:solidFill>
                  <a:schemeClr val="tx1"/>
                </a:solidFill>
                <a:latin typeface="+mn-lt"/>
                <a:ea typeface="ＭＳ Ｐゴシック" charset="0"/>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1800" dirty="0"/>
              <a:t>Release the </a:t>
            </a:r>
            <a:r>
              <a:rPr lang="en-US" sz="1800" b="1" dirty="0"/>
              <a:t>AIR</a:t>
            </a:r>
            <a:r>
              <a:rPr lang="en-US" sz="1800" dirty="0"/>
              <a:t> button when it prompts you to release it</a:t>
            </a:r>
          </a:p>
        </p:txBody>
      </p:sp>
      <p:sp>
        <p:nvSpPr>
          <p:cNvPr id="7" name="Title 3">
            <a:extLst>
              <a:ext uri="{FF2B5EF4-FFF2-40B4-BE49-F238E27FC236}">
                <a16:creationId xmlns:a16="http://schemas.microsoft.com/office/drawing/2014/main" id="{59178486-FCC6-174A-A21D-41743B74E78E}"/>
              </a:ext>
            </a:extLst>
          </p:cNvPr>
          <p:cNvSpPr txBox="1">
            <a:spLocks/>
          </p:cNvSpPr>
          <p:nvPr/>
        </p:nvSpPr>
        <p:spPr bwMode="auto">
          <a:xfrm>
            <a:off x="1371600" y="133923"/>
            <a:ext cx="7772400" cy="6762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ctr" anchorCtr="0" compatLnSpc="1">
            <a:prstTxWarp prst="textNoShape">
              <a:avLst/>
            </a:prstTxWarp>
          </a:bodyPr>
          <a:lstStyle>
            <a:lvl1pPr algn="ctr" defTabSz="457200" rtl="0" eaLnBrk="1" fontAlgn="base" hangingPunct="1">
              <a:spcBef>
                <a:spcPct val="0"/>
              </a:spcBef>
              <a:spcAft>
                <a:spcPct val="0"/>
              </a:spcAft>
              <a:defRPr sz="3200" kern="1200">
                <a:solidFill>
                  <a:schemeClr val="tx1"/>
                </a:solidFill>
                <a:latin typeface="+mj-lt"/>
                <a:ea typeface="ＭＳ Ｐゴシック" charset="0"/>
                <a:cs typeface="ＭＳ Ｐゴシック" charset="0"/>
              </a:defRPr>
            </a:lvl1pPr>
            <a:lvl2pPr algn="ctr" defTabSz="457200" rtl="0" eaLnBrk="1" fontAlgn="base" hangingPunct="1">
              <a:spcBef>
                <a:spcPct val="0"/>
              </a:spcBef>
              <a:spcAft>
                <a:spcPct val="0"/>
              </a:spcAft>
              <a:defRPr sz="4400">
                <a:solidFill>
                  <a:schemeClr val="tx1"/>
                </a:solidFill>
                <a:latin typeface="Century Gothic" charset="0"/>
                <a:ea typeface="ＭＳ Ｐゴシック" charset="0"/>
                <a:cs typeface="ＭＳ Ｐゴシック" charset="0"/>
              </a:defRPr>
            </a:lvl2pPr>
            <a:lvl3pPr algn="ctr" defTabSz="457200" rtl="0" eaLnBrk="1" fontAlgn="base" hangingPunct="1">
              <a:spcBef>
                <a:spcPct val="0"/>
              </a:spcBef>
              <a:spcAft>
                <a:spcPct val="0"/>
              </a:spcAft>
              <a:defRPr sz="4400">
                <a:solidFill>
                  <a:schemeClr val="tx1"/>
                </a:solidFill>
                <a:latin typeface="Century Gothic" charset="0"/>
                <a:ea typeface="ＭＳ Ｐゴシック" charset="0"/>
                <a:cs typeface="ＭＳ Ｐゴシック" charset="0"/>
              </a:defRPr>
            </a:lvl3pPr>
            <a:lvl4pPr algn="ctr" defTabSz="457200" rtl="0" eaLnBrk="1" fontAlgn="base" hangingPunct="1">
              <a:spcBef>
                <a:spcPct val="0"/>
              </a:spcBef>
              <a:spcAft>
                <a:spcPct val="0"/>
              </a:spcAft>
              <a:defRPr sz="4400">
                <a:solidFill>
                  <a:schemeClr val="tx1"/>
                </a:solidFill>
                <a:latin typeface="Century Gothic" charset="0"/>
                <a:ea typeface="ＭＳ Ｐゴシック" charset="0"/>
                <a:cs typeface="ＭＳ Ｐゴシック" charset="0"/>
              </a:defRPr>
            </a:lvl4pPr>
            <a:lvl5pPr algn="ctr" defTabSz="457200" rtl="0" eaLnBrk="1" fontAlgn="base" hangingPunct="1">
              <a:spcBef>
                <a:spcPct val="0"/>
              </a:spcBef>
              <a:spcAft>
                <a:spcPct val="0"/>
              </a:spcAft>
              <a:defRPr sz="4400">
                <a:solidFill>
                  <a:schemeClr val="tx1"/>
                </a:solidFill>
                <a:latin typeface="Century Gothic" charset="0"/>
                <a:ea typeface="ＭＳ Ｐゴシック" charset="0"/>
                <a:cs typeface="ＭＳ Ｐゴシック" charset="0"/>
              </a:defRPr>
            </a:lvl5pPr>
            <a:lvl6pPr marL="457200" algn="ctr" defTabSz="457200" rtl="0" eaLnBrk="1" fontAlgn="base" hangingPunct="1">
              <a:spcBef>
                <a:spcPct val="0"/>
              </a:spcBef>
              <a:spcAft>
                <a:spcPct val="0"/>
              </a:spcAft>
              <a:defRPr sz="4400">
                <a:solidFill>
                  <a:schemeClr val="tx1"/>
                </a:solidFill>
                <a:latin typeface="Century Gothic" charset="0"/>
                <a:ea typeface="ＭＳ Ｐゴシック" charset="0"/>
                <a:cs typeface="ＭＳ Ｐゴシック" charset="0"/>
              </a:defRPr>
            </a:lvl6pPr>
            <a:lvl7pPr marL="914400" algn="ctr" defTabSz="457200" rtl="0" eaLnBrk="1" fontAlgn="base" hangingPunct="1">
              <a:spcBef>
                <a:spcPct val="0"/>
              </a:spcBef>
              <a:spcAft>
                <a:spcPct val="0"/>
              </a:spcAft>
              <a:defRPr sz="4400">
                <a:solidFill>
                  <a:schemeClr val="tx1"/>
                </a:solidFill>
                <a:latin typeface="Century Gothic" charset="0"/>
                <a:ea typeface="ＭＳ Ｐゴシック" charset="0"/>
                <a:cs typeface="ＭＳ Ｐゴシック" charset="0"/>
              </a:defRPr>
            </a:lvl7pPr>
            <a:lvl8pPr marL="1371600" algn="ctr" defTabSz="457200" rtl="0" eaLnBrk="1" fontAlgn="base" hangingPunct="1">
              <a:spcBef>
                <a:spcPct val="0"/>
              </a:spcBef>
              <a:spcAft>
                <a:spcPct val="0"/>
              </a:spcAft>
              <a:defRPr sz="4400">
                <a:solidFill>
                  <a:schemeClr val="tx1"/>
                </a:solidFill>
                <a:latin typeface="Century Gothic" charset="0"/>
                <a:ea typeface="ＭＳ Ｐゴシック" charset="0"/>
                <a:cs typeface="ＭＳ Ｐゴシック" charset="0"/>
              </a:defRPr>
            </a:lvl8pPr>
            <a:lvl9pPr marL="1828800" algn="ctr" defTabSz="457200" rtl="0" eaLnBrk="1" fontAlgn="base" hangingPunct="1">
              <a:spcBef>
                <a:spcPct val="0"/>
              </a:spcBef>
              <a:spcAft>
                <a:spcPct val="0"/>
              </a:spcAft>
              <a:defRPr sz="4400">
                <a:solidFill>
                  <a:schemeClr val="tx1"/>
                </a:solidFill>
                <a:latin typeface="Century Gothic" charset="0"/>
                <a:ea typeface="ＭＳ Ｐゴシック" charset="0"/>
                <a:cs typeface="ＭＳ Ｐゴシック" charset="0"/>
              </a:defRPr>
            </a:lvl9pPr>
          </a:lstStyle>
          <a:p>
            <a:pPr algn="r"/>
            <a:r>
              <a:rPr lang="en-US" altLang="ja-JP" sz="4000" b="1" dirty="0">
                <a:effectLst>
                  <a:outerShdw blurRad="38100" dist="38100" dir="2700000" algn="tl">
                    <a:srgbClr val="000000">
                      <a:alpha val="43137"/>
                    </a:srgbClr>
                  </a:outerShdw>
                </a:effectLst>
                <a:cs typeface="Arial" panose="020B0604020202020204" pitchFamily="34" charset="0"/>
              </a:rPr>
              <a:t>Fresh Air</a:t>
            </a:r>
            <a:endParaRPr lang="ja-JP" altLang="en-US" sz="4000" b="1" dirty="0">
              <a:effectLst>
                <a:outerShdw blurRad="38100" dist="38100" dir="2700000" algn="tl">
                  <a:srgbClr val="000000">
                    <a:alpha val="43137"/>
                  </a:srgbClr>
                </a:outerShdw>
              </a:effectLst>
              <a:cs typeface="Arial" panose="020B0604020202020204" pitchFamily="34" charset="0"/>
            </a:endParaRPr>
          </a:p>
        </p:txBody>
      </p:sp>
      <p:cxnSp>
        <p:nvCxnSpPr>
          <p:cNvPr id="3" name="Straight Connector 2">
            <a:extLst>
              <a:ext uri="{FF2B5EF4-FFF2-40B4-BE49-F238E27FC236}">
                <a16:creationId xmlns:a16="http://schemas.microsoft.com/office/drawing/2014/main" id="{F070D622-81C8-B94D-A914-139C575F2CDC}"/>
              </a:ext>
            </a:extLst>
          </p:cNvPr>
          <p:cNvCxnSpPr>
            <a:cxnSpLocks/>
          </p:cNvCxnSpPr>
          <p:nvPr/>
        </p:nvCxnSpPr>
        <p:spPr>
          <a:xfrm flipV="1">
            <a:off x="4580674" y="1700808"/>
            <a:ext cx="0" cy="3600399"/>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pic>
        <p:nvPicPr>
          <p:cNvPr id="10" name="Picture 9">
            <a:extLst>
              <a:ext uri="{FF2B5EF4-FFF2-40B4-BE49-F238E27FC236}">
                <a16:creationId xmlns:a16="http://schemas.microsoft.com/office/drawing/2014/main" id="{50B7F9CF-6006-F84A-850E-567D31ECD147}"/>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586051" y="1274068"/>
            <a:ext cx="4279936" cy="4027138"/>
          </a:xfrm>
          <a:prstGeom prst="rect">
            <a:avLst/>
          </a:prstGeom>
          <a:effectLst/>
        </p:spPr>
      </p:pic>
      <p:pic>
        <p:nvPicPr>
          <p:cNvPr id="12" name="Picture 11">
            <a:extLst>
              <a:ext uri="{FF2B5EF4-FFF2-40B4-BE49-F238E27FC236}">
                <a16:creationId xmlns:a16="http://schemas.microsoft.com/office/drawing/2014/main" id="{E845E687-379B-DE40-BD9B-5B0E7325893F}"/>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323539" y="1048429"/>
            <a:ext cx="3676621" cy="4365151"/>
          </a:xfrm>
          <a:prstGeom prst="rect">
            <a:avLst/>
          </a:prstGeom>
          <a:effectLst/>
        </p:spPr>
      </p:pic>
      <p:sp>
        <p:nvSpPr>
          <p:cNvPr id="13" name="Content Placeholder 2">
            <a:extLst>
              <a:ext uri="{FF2B5EF4-FFF2-40B4-BE49-F238E27FC236}">
                <a16:creationId xmlns:a16="http://schemas.microsoft.com/office/drawing/2014/main" id="{853BCBB1-39BC-C741-BAC5-8EC7E498D576}"/>
              </a:ext>
            </a:extLst>
          </p:cNvPr>
          <p:cNvSpPr txBox="1">
            <a:spLocks/>
          </p:cNvSpPr>
          <p:nvPr/>
        </p:nvSpPr>
        <p:spPr bwMode="auto">
          <a:xfrm>
            <a:off x="1731646" y="908720"/>
            <a:ext cx="1008112" cy="4049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bodyPr>
          <a:lstStyle>
            <a:lvl1pPr marL="342900" indent="-342900" algn="l" defTabSz="457200" rtl="0" eaLnBrk="1" fontAlgn="base" hangingPunct="1">
              <a:spcBef>
                <a:spcPct val="20000"/>
              </a:spcBef>
              <a:spcAft>
                <a:spcPct val="0"/>
              </a:spcAft>
              <a:buFont typeface="Arial" charset="0"/>
              <a:buChar char="•"/>
              <a:defRPr sz="3200" kern="1200">
                <a:solidFill>
                  <a:schemeClr val="tx1"/>
                </a:solidFill>
                <a:latin typeface="+mn-lt"/>
                <a:ea typeface="ＭＳ Ｐゴシック" charset="0"/>
                <a:cs typeface="ＭＳ Ｐゴシック" charset="0"/>
              </a:defRPr>
            </a:lvl1pPr>
            <a:lvl2pPr marL="742950" indent="-285750" algn="l" defTabSz="457200" rtl="0" eaLnBrk="1" fontAlgn="base" hangingPunct="1">
              <a:spcBef>
                <a:spcPct val="20000"/>
              </a:spcBef>
              <a:spcAft>
                <a:spcPct val="0"/>
              </a:spcAft>
              <a:buFont typeface="Arial" charset="0"/>
              <a:buChar char="–"/>
              <a:defRPr sz="2800" kern="1200">
                <a:solidFill>
                  <a:schemeClr val="tx1"/>
                </a:solidFill>
                <a:latin typeface="+mn-lt"/>
                <a:ea typeface="ＭＳ Ｐゴシック" charset="0"/>
                <a:cs typeface="+mn-cs"/>
              </a:defRPr>
            </a:lvl2pPr>
            <a:lvl3pPr marL="1143000" indent="-228600" algn="l" defTabSz="457200" rtl="0" eaLnBrk="1" fontAlgn="base" hangingPunct="1">
              <a:spcBef>
                <a:spcPct val="20000"/>
              </a:spcBef>
              <a:spcAft>
                <a:spcPct val="0"/>
              </a:spcAft>
              <a:buFont typeface="Arial" charset="0"/>
              <a:buChar char="•"/>
              <a:defRPr sz="2400" kern="1200">
                <a:solidFill>
                  <a:schemeClr val="tx1"/>
                </a:solidFill>
                <a:latin typeface="+mn-lt"/>
                <a:ea typeface="ＭＳ Ｐゴシック" charset="0"/>
                <a:cs typeface="+mn-cs"/>
              </a:defRPr>
            </a:lvl3pPr>
            <a:lvl4pPr marL="1600200" indent="-228600" algn="l" defTabSz="457200" rtl="0" eaLnBrk="1" fontAlgn="base" hangingPunct="1">
              <a:spcBef>
                <a:spcPct val="20000"/>
              </a:spcBef>
              <a:spcAft>
                <a:spcPct val="0"/>
              </a:spcAft>
              <a:buFont typeface="Arial" charset="0"/>
              <a:buChar char="–"/>
              <a:defRPr sz="2000" kern="1200">
                <a:solidFill>
                  <a:schemeClr val="tx1"/>
                </a:solidFill>
                <a:latin typeface="+mn-lt"/>
                <a:ea typeface="ＭＳ Ｐゴシック" charset="0"/>
                <a:cs typeface="+mn-cs"/>
              </a:defRPr>
            </a:lvl4pPr>
            <a:lvl5pPr marL="2057400" indent="-228600" algn="l" defTabSz="457200" rtl="0" eaLnBrk="1" fontAlgn="base" hangingPunct="1">
              <a:spcBef>
                <a:spcPct val="20000"/>
              </a:spcBef>
              <a:spcAft>
                <a:spcPct val="0"/>
              </a:spcAft>
              <a:buFont typeface="Arial" charset="0"/>
              <a:buChar char="»"/>
              <a:defRPr sz="2000" kern="1200">
                <a:solidFill>
                  <a:schemeClr val="tx1"/>
                </a:solidFill>
                <a:latin typeface="+mn-lt"/>
                <a:ea typeface="ＭＳ Ｐゴシック" charset="0"/>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1800" dirty="0"/>
              <a:t>GX-3R</a:t>
            </a:r>
          </a:p>
        </p:txBody>
      </p:sp>
      <p:sp>
        <p:nvSpPr>
          <p:cNvPr id="14" name="Content Placeholder 2">
            <a:extLst>
              <a:ext uri="{FF2B5EF4-FFF2-40B4-BE49-F238E27FC236}">
                <a16:creationId xmlns:a16="http://schemas.microsoft.com/office/drawing/2014/main" id="{93E8FB87-3BCD-6A41-8B5D-46B6444BFEB1}"/>
              </a:ext>
            </a:extLst>
          </p:cNvPr>
          <p:cNvSpPr txBox="1">
            <a:spLocks/>
          </p:cNvSpPr>
          <p:nvPr/>
        </p:nvSpPr>
        <p:spPr bwMode="auto">
          <a:xfrm>
            <a:off x="6228184" y="908720"/>
            <a:ext cx="1584173" cy="4049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bodyPr>
          <a:lstStyle>
            <a:lvl1pPr marL="342900" indent="-342900" algn="l" defTabSz="457200" rtl="0" eaLnBrk="1" fontAlgn="base" hangingPunct="1">
              <a:spcBef>
                <a:spcPct val="20000"/>
              </a:spcBef>
              <a:spcAft>
                <a:spcPct val="0"/>
              </a:spcAft>
              <a:buFont typeface="Arial" charset="0"/>
              <a:buChar char="•"/>
              <a:defRPr sz="3200" kern="1200">
                <a:solidFill>
                  <a:schemeClr val="tx1"/>
                </a:solidFill>
                <a:latin typeface="+mn-lt"/>
                <a:ea typeface="ＭＳ Ｐゴシック" charset="0"/>
                <a:cs typeface="ＭＳ Ｐゴシック" charset="0"/>
              </a:defRPr>
            </a:lvl1pPr>
            <a:lvl2pPr marL="742950" indent="-285750" algn="l" defTabSz="457200" rtl="0" eaLnBrk="1" fontAlgn="base" hangingPunct="1">
              <a:spcBef>
                <a:spcPct val="20000"/>
              </a:spcBef>
              <a:spcAft>
                <a:spcPct val="0"/>
              </a:spcAft>
              <a:buFont typeface="Arial" charset="0"/>
              <a:buChar char="–"/>
              <a:defRPr sz="2800" kern="1200">
                <a:solidFill>
                  <a:schemeClr val="tx1"/>
                </a:solidFill>
                <a:latin typeface="+mn-lt"/>
                <a:ea typeface="ＭＳ Ｐゴシック" charset="0"/>
                <a:cs typeface="+mn-cs"/>
              </a:defRPr>
            </a:lvl2pPr>
            <a:lvl3pPr marL="1143000" indent="-228600" algn="l" defTabSz="457200" rtl="0" eaLnBrk="1" fontAlgn="base" hangingPunct="1">
              <a:spcBef>
                <a:spcPct val="20000"/>
              </a:spcBef>
              <a:spcAft>
                <a:spcPct val="0"/>
              </a:spcAft>
              <a:buFont typeface="Arial" charset="0"/>
              <a:buChar char="•"/>
              <a:defRPr sz="2400" kern="1200">
                <a:solidFill>
                  <a:schemeClr val="tx1"/>
                </a:solidFill>
                <a:latin typeface="+mn-lt"/>
                <a:ea typeface="ＭＳ Ｐゴシック" charset="0"/>
                <a:cs typeface="+mn-cs"/>
              </a:defRPr>
            </a:lvl3pPr>
            <a:lvl4pPr marL="1600200" indent="-228600" algn="l" defTabSz="457200" rtl="0" eaLnBrk="1" fontAlgn="base" hangingPunct="1">
              <a:spcBef>
                <a:spcPct val="20000"/>
              </a:spcBef>
              <a:spcAft>
                <a:spcPct val="0"/>
              </a:spcAft>
              <a:buFont typeface="Arial" charset="0"/>
              <a:buChar char="–"/>
              <a:defRPr sz="2000" kern="1200">
                <a:solidFill>
                  <a:schemeClr val="tx1"/>
                </a:solidFill>
                <a:latin typeface="+mn-lt"/>
                <a:ea typeface="ＭＳ Ｐゴシック" charset="0"/>
                <a:cs typeface="+mn-cs"/>
              </a:defRPr>
            </a:lvl4pPr>
            <a:lvl5pPr marL="2057400" indent="-228600" algn="l" defTabSz="457200" rtl="0" eaLnBrk="1" fontAlgn="base" hangingPunct="1">
              <a:spcBef>
                <a:spcPct val="20000"/>
              </a:spcBef>
              <a:spcAft>
                <a:spcPct val="0"/>
              </a:spcAft>
              <a:buFont typeface="Arial" charset="0"/>
              <a:buChar char="»"/>
              <a:defRPr sz="2000" kern="1200">
                <a:solidFill>
                  <a:schemeClr val="tx1"/>
                </a:solidFill>
                <a:latin typeface="+mn-lt"/>
                <a:ea typeface="ＭＳ Ｐゴシック" charset="0"/>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1800" dirty="0"/>
              <a:t>GX-3R Pro</a:t>
            </a:r>
          </a:p>
        </p:txBody>
      </p:sp>
      <p:sp>
        <p:nvSpPr>
          <p:cNvPr id="16" name="Oval 15">
            <a:extLst>
              <a:ext uri="{FF2B5EF4-FFF2-40B4-BE49-F238E27FC236}">
                <a16:creationId xmlns:a16="http://schemas.microsoft.com/office/drawing/2014/main" id="{532E75EE-FCC5-B54F-B958-93836A695813}"/>
              </a:ext>
            </a:extLst>
          </p:cNvPr>
          <p:cNvSpPr/>
          <p:nvPr/>
        </p:nvSpPr>
        <p:spPr>
          <a:xfrm>
            <a:off x="5436096" y="3375271"/>
            <a:ext cx="792088" cy="792088"/>
          </a:xfrm>
          <a:prstGeom prst="ellipse">
            <a:avLst/>
          </a:prstGeom>
          <a:solidFill>
            <a:srgbClr val="FFFF00">
              <a:alpha val="47000"/>
            </a:srgbClr>
          </a:solidFill>
          <a:ln>
            <a:solidFill>
              <a:srgbClr val="FFFF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8" name="Oval 17">
            <a:extLst>
              <a:ext uri="{FF2B5EF4-FFF2-40B4-BE49-F238E27FC236}">
                <a16:creationId xmlns:a16="http://schemas.microsoft.com/office/drawing/2014/main" id="{28CFB25B-785E-7B4E-AEA1-B9C5D63BA705}"/>
              </a:ext>
            </a:extLst>
          </p:cNvPr>
          <p:cNvSpPr/>
          <p:nvPr/>
        </p:nvSpPr>
        <p:spPr>
          <a:xfrm>
            <a:off x="975556" y="3375271"/>
            <a:ext cx="792088" cy="792088"/>
          </a:xfrm>
          <a:prstGeom prst="ellipse">
            <a:avLst/>
          </a:prstGeom>
          <a:solidFill>
            <a:srgbClr val="FFFF00">
              <a:alpha val="47000"/>
            </a:srgbClr>
          </a:solidFill>
          <a:ln>
            <a:solidFill>
              <a:srgbClr val="FFFF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7576851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 name="Picture 28" descr="GX-2009-IMAGE.png">
            <a:extLst>
              <a:ext uri="{FF2B5EF4-FFF2-40B4-BE49-F238E27FC236}">
                <a16:creationId xmlns:a16="http://schemas.microsoft.com/office/drawing/2014/main" id="{F571863C-B00C-6E4B-91E8-1B6432EC739D}"/>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546639" y="2492560"/>
            <a:ext cx="3902968" cy="3198265"/>
          </a:xfrm>
          <a:prstGeom prst="rect">
            <a:avLst/>
          </a:prstGeom>
        </p:spPr>
      </p:pic>
      <p:sp>
        <p:nvSpPr>
          <p:cNvPr id="31" name="正方形/長方形 8">
            <a:extLst>
              <a:ext uri="{FF2B5EF4-FFF2-40B4-BE49-F238E27FC236}">
                <a16:creationId xmlns:a16="http://schemas.microsoft.com/office/drawing/2014/main" id="{0ADD3452-083F-B94B-B4EB-1769291198AF}"/>
              </a:ext>
            </a:extLst>
          </p:cNvPr>
          <p:cNvSpPr/>
          <p:nvPr/>
        </p:nvSpPr>
        <p:spPr>
          <a:xfrm>
            <a:off x="2355191" y="5692140"/>
            <a:ext cx="2285864" cy="50292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altLang="ja-JP" sz="3200" b="1" i="1" dirty="0">
                <a:solidFill>
                  <a:schemeClr val="tx1"/>
                </a:solidFill>
                <a:latin typeface="Century Gothic" panose="020B0502020202020204" pitchFamily="34" charset="0"/>
                <a:ea typeface="メイリオ" charset="0"/>
                <a:cs typeface="Arial" charset="0"/>
              </a:rPr>
              <a:t>GX-3R Pro</a:t>
            </a:r>
            <a:endParaRPr lang="ja-JP" altLang="en-US" sz="3200" b="1" i="1" dirty="0">
              <a:solidFill>
                <a:schemeClr val="tx1"/>
              </a:solidFill>
              <a:latin typeface="Century Gothic" panose="020B0502020202020204" pitchFamily="34" charset="0"/>
              <a:ea typeface="メイリオ" charset="0"/>
              <a:cs typeface="Arial" charset="0"/>
            </a:endParaRPr>
          </a:p>
        </p:txBody>
      </p:sp>
      <p:sp>
        <p:nvSpPr>
          <p:cNvPr id="32" name="TextBox 31">
            <a:extLst>
              <a:ext uri="{FF2B5EF4-FFF2-40B4-BE49-F238E27FC236}">
                <a16:creationId xmlns:a16="http://schemas.microsoft.com/office/drawing/2014/main" id="{2FBED336-9063-0545-820A-B04AC66C89E7}"/>
              </a:ext>
            </a:extLst>
          </p:cNvPr>
          <p:cNvSpPr txBox="1"/>
          <p:nvPr/>
        </p:nvSpPr>
        <p:spPr>
          <a:xfrm>
            <a:off x="5551167" y="3446684"/>
            <a:ext cx="2089033" cy="646331"/>
          </a:xfrm>
          <a:prstGeom prst="rect">
            <a:avLst/>
          </a:prstGeom>
          <a:noFill/>
        </p:spPr>
        <p:txBody>
          <a:bodyPr wrap="none" rtlCol="0">
            <a:spAutoFit/>
          </a:bodyPr>
          <a:lstStyle/>
          <a:p>
            <a:r>
              <a:rPr lang="en-US" dirty="0"/>
              <a:t>2.9” x 2.6” x 1.06”</a:t>
            </a:r>
          </a:p>
          <a:p>
            <a:r>
              <a:rPr lang="en-US" dirty="0"/>
              <a:t>4.6 ounces</a:t>
            </a:r>
          </a:p>
        </p:txBody>
      </p:sp>
      <p:sp>
        <p:nvSpPr>
          <p:cNvPr id="33" name="TextBox 32">
            <a:extLst>
              <a:ext uri="{FF2B5EF4-FFF2-40B4-BE49-F238E27FC236}">
                <a16:creationId xmlns:a16="http://schemas.microsoft.com/office/drawing/2014/main" id="{CC3856D9-465B-1A4E-82FF-304788E84BCF}"/>
              </a:ext>
            </a:extLst>
          </p:cNvPr>
          <p:cNvSpPr txBox="1"/>
          <p:nvPr/>
        </p:nvSpPr>
        <p:spPr>
          <a:xfrm>
            <a:off x="709028" y="1838234"/>
            <a:ext cx="6045245" cy="369332"/>
          </a:xfrm>
          <a:prstGeom prst="rect">
            <a:avLst/>
          </a:prstGeom>
          <a:noFill/>
        </p:spPr>
        <p:txBody>
          <a:bodyPr wrap="none" rtlCol="0">
            <a:spAutoFit/>
          </a:bodyPr>
          <a:lstStyle/>
          <a:p>
            <a:r>
              <a:rPr lang="en-US" dirty="0"/>
              <a:t>Advanced 5-gas version is the same size as GX-2009 </a:t>
            </a:r>
          </a:p>
        </p:txBody>
      </p:sp>
      <p:sp>
        <p:nvSpPr>
          <p:cNvPr id="37" name="Title 1">
            <a:extLst>
              <a:ext uri="{FF2B5EF4-FFF2-40B4-BE49-F238E27FC236}">
                <a16:creationId xmlns:a16="http://schemas.microsoft.com/office/drawing/2014/main" id="{E39F1F7A-A519-3F45-8586-B2CB219C6E54}"/>
              </a:ext>
            </a:extLst>
          </p:cNvPr>
          <p:cNvSpPr txBox="1">
            <a:spLocks/>
          </p:cNvSpPr>
          <p:nvPr/>
        </p:nvSpPr>
        <p:spPr bwMode="auto">
          <a:xfrm>
            <a:off x="50823" y="41215"/>
            <a:ext cx="9042354" cy="6762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ctr" anchorCtr="0" compatLnSpc="1">
            <a:prstTxWarp prst="textNoShape">
              <a:avLst/>
            </a:prstTxWarp>
          </a:bodyPr>
          <a:lstStyle>
            <a:lvl1pPr algn="ctr" defTabSz="342900" rtl="0" eaLnBrk="1" fontAlgn="base" hangingPunct="1">
              <a:spcBef>
                <a:spcPct val="0"/>
              </a:spcBef>
              <a:spcAft>
                <a:spcPct val="0"/>
              </a:spcAft>
              <a:defRPr sz="3300" kern="1200">
                <a:solidFill>
                  <a:schemeClr val="tx1"/>
                </a:solidFill>
                <a:latin typeface="+mj-lt"/>
                <a:ea typeface="ＭＳ Ｐゴシック" charset="0"/>
                <a:cs typeface="ＭＳ Ｐゴシック" charset="0"/>
              </a:defRPr>
            </a:lvl1pPr>
            <a:lvl2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2pPr>
            <a:lvl3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3pPr>
            <a:lvl4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4pPr>
            <a:lvl5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5pPr>
            <a:lvl6pPr marL="3429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6pPr>
            <a:lvl7pPr marL="6858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7pPr>
            <a:lvl8pPr marL="10287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8pPr>
            <a:lvl9pPr marL="13716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9pPr>
          </a:lstStyle>
          <a:p>
            <a:pPr algn="r"/>
            <a:r>
              <a:rPr kumimoji="0" lang="en-US" sz="4000" b="1" dirty="0"/>
              <a:t>Advancements from GX-2009</a:t>
            </a:r>
          </a:p>
        </p:txBody>
      </p:sp>
      <p:sp>
        <p:nvSpPr>
          <p:cNvPr id="38" name="コンテンツ プレースホルダー 2">
            <a:extLst>
              <a:ext uri="{FF2B5EF4-FFF2-40B4-BE49-F238E27FC236}">
                <a16:creationId xmlns:a16="http://schemas.microsoft.com/office/drawing/2014/main" id="{3F2B6641-57F1-534A-A998-148237B0794B}"/>
              </a:ext>
            </a:extLst>
          </p:cNvPr>
          <p:cNvSpPr txBox="1">
            <a:spLocks/>
          </p:cNvSpPr>
          <p:nvPr/>
        </p:nvSpPr>
        <p:spPr bwMode="auto">
          <a:xfrm>
            <a:off x="1248147" y="1050002"/>
            <a:ext cx="7416056" cy="50323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lvl1pPr marL="342900" indent="-342900" algn="l" rtl="0" fontAlgn="base">
              <a:spcBef>
                <a:spcPct val="20000"/>
              </a:spcBef>
              <a:spcAft>
                <a:spcPct val="0"/>
              </a:spcAft>
              <a:buChar char="•"/>
              <a:defRPr kumimoji="1" sz="3200">
                <a:solidFill>
                  <a:schemeClr val="tx1"/>
                </a:solidFill>
                <a:latin typeface="+mn-lt"/>
                <a:ea typeface="+mn-ea"/>
                <a:cs typeface="+mn-cs"/>
              </a:defRPr>
            </a:lvl1pPr>
            <a:lvl2pPr marL="742950" indent="-285750" algn="l" rtl="0" fontAlgn="base">
              <a:spcBef>
                <a:spcPct val="20000"/>
              </a:spcBef>
              <a:spcAft>
                <a:spcPct val="0"/>
              </a:spcAft>
              <a:buChar char="–"/>
              <a:defRPr kumimoji="1" sz="2800">
                <a:solidFill>
                  <a:schemeClr val="tx1"/>
                </a:solidFill>
                <a:latin typeface="+mn-lt"/>
                <a:ea typeface="+mn-ea"/>
              </a:defRPr>
            </a:lvl2pPr>
            <a:lvl3pPr marL="1143000" indent="-228600" algn="l" rtl="0" fontAlgn="base">
              <a:spcBef>
                <a:spcPct val="20000"/>
              </a:spcBef>
              <a:spcAft>
                <a:spcPct val="0"/>
              </a:spcAft>
              <a:buChar char="•"/>
              <a:defRPr kumimoji="1" sz="2400">
                <a:solidFill>
                  <a:schemeClr val="tx1"/>
                </a:solidFill>
                <a:latin typeface="+mn-lt"/>
                <a:ea typeface="+mn-ea"/>
              </a:defRPr>
            </a:lvl3pPr>
            <a:lvl4pPr marL="1600200" indent="-228600" algn="l" rtl="0" fontAlgn="base">
              <a:spcBef>
                <a:spcPct val="20000"/>
              </a:spcBef>
              <a:spcAft>
                <a:spcPct val="0"/>
              </a:spcAft>
              <a:buChar char="–"/>
              <a:defRPr kumimoji="1" sz="2000">
                <a:solidFill>
                  <a:schemeClr val="tx1"/>
                </a:solidFill>
                <a:latin typeface="+mn-lt"/>
                <a:ea typeface="+mn-ea"/>
              </a:defRPr>
            </a:lvl4pPr>
            <a:lvl5pPr marL="2057400" indent="-228600" algn="l" rtl="0" fontAlgn="base">
              <a:spcBef>
                <a:spcPct val="20000"/>
              </a:spcBef>
              <a:spcAft>
                <a:spcPct val="0"/>
              </a:spcAft>
              <a:buChar char="»"/>
              <a:defRPr kumimoji="1" sz="2000">
                <a:solidFill>
                  <a:schemeClr val="tx1"/>
                </a:solidFill>
                <a:latin typeface="+mn-lt"/>
                <a:ea typeface="+mn-ea"/>
              </a:defRPr>
            </a:lvl5pPr>
            <a:lvl6pPr marL="2514600" indent="-228600" algn="l" rtl="0" eaLnBrk="1" fontAlgn="base" hangingPunct="1">
              <a:spcBef>
                <a:spcPct val="20000"/>
              </a:spcBef>
              <a:spcAft>
                <a:spcPct val="0"/>
              </a:spcAft>
              <a:buChar char="»"/>
              <a:defRPr kumimoji="1" sz="2000">
                <a:solidFill>
                  <a:schemeClr val="tx1"/>
                </a:solidFill>
                <a:latin typeface="+mn-lt"/>
                <a:ea typeface="+mn-ea"/>
              </a:defRPr>
            </a:lvl6pPr>
            <a:lvl7pPr marL="2971800" indent="-228600" algn="l" rtl="0" eaLnBrk="1" fontAlgn="base" hangingPunct="1">
              <a:spcBef>
                <a:spcPct val="20000"/>
              </a:spcBef>
              <a:spcAft>
                <a:spcPct val="0"/>
              </a:spcAft>
              <a:buChar char="»"/>
              <a:defRPr kumimoji="1" sz="2000">
                <a:solidFill>
                  <a:schemeClr val="tx1"/>
                </a:solidFill>
                <a:latin typeface="+mn-lt"/>
                <a:ea typeface="+mn-ea"/>
              </a:defRPr>
            </a:lvl7pPr>
            <a:lvl8pPr marL="3429000" indent="-228600" algn="l" rtl="0" eaLnBrk="1" fontAlgn="base" hangingPunct="1">
              <a:spcBef>
                <a:spcPct val="20000"/>
              </a:spcBef>
              <a:spcAft>
                <a:spcPct val="0"/>
              </a:spcAft>
              <a:buChar char="»"/>
              <a:defRPr kumimoji="1" sz="2000">
                <a:solidFill>
                  <a:schemeClr val="tx1"/>
                </a:solidFill>
                <a:latin typeface="+mn-lt"/>
                <a:ea typeface="+mn-ea"/>
              </a:defRPr>
            </a:lvl8pPr>
            <a:lvl9pPr marL="3886200" indent="-228600" algn="l" rtl="0" eaLnBrk="1" fontAlgn="base" hangingPunct="1">
              <a:spcBef>
                <a:spcPct val="20000"/>
              </a:spcBef>
              <a:spcAft>
                <a:spcPct val="0"/>
              </a:spcAft>
              <a:buChar char="»"/>
              <a:defRPr kumimoji="1" sz="2000">
                <a:solidFill>
                  <a:schemeClr val="tx1"/>
                </a:solidFill>
                <a:latin typeface="+mn-lt"/>
                <a:ea typeface="+mn-ea"/>
              </a:defRPr>
            </a:lvl9pPr>
          </a:lstStyle>
          <a:p>
            <a:pPr marL="0" indent="0" algn="r">
              <a:buFontTx/>
              <a:buNone/>
              <a:defRPr/>
            </a:pPr>
            <a:r>
              <a:rPr lang="en-US" altLang="ja-JP" sz="2800" b="1" i="1" kern="0" dirty="0">
                <a:latin typeface="Century Gothic" panose="020B0502020202020204" pitchFamily="34" charset="0"/>
              </a:rPr>
              <a:t>Size &amp; Weight</a:t>
            </a:r>
          </a:p>
        </p:txBody>
      </p:sp>
      <p:pic>
        <p:nvPicPr>
          <p:cNvPr id="11" name="Picture 10">
            <a:extLst>
              <a:ext uri="{FF2B5EF4-FFF2-40B4-BE49-F238E27FC236}">
                <a16:creationId xmlns:a16="http://schemas.microsoft.com/office/drawing/2014/main" id="{90BEAB68-E484-6745-A295-9511D2C2A003}"/>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1764762" y="2605335"/>
            <a:ext cx="3466722" cy="2972714"/>
          </a:xfrm>
          <a:prstGeom prst="rect">
            <a:avLst/>
          </a:prstGeom>
        </p:spPr>
      </p:pic>
    </p:spTree>
    <p:extLst>
      <p:ext uri="{BB962C8B-B14F-4D97-AF65-F5344CB8AC3E}">
        <p14:creationId xmlns:p14="http://schemas.microsoft.com/office/powerpoint/2010/main" val="3444084290"/>
      </p:ext>
    </p:extLst>
  </p:cSld>
  <p:clrMapOvr>
    <a:masterClrMapping/>
  </p:clrMapOvr>
  <mc:AlternateContent xmlns:mc="http://schemas.openxmlformats.org/markup-compatibility/2006" xmlns:p14="http://schemas.microsoft.com/office/powerpoint/2010/main">
    <mc:Choice Requires="p14">
      <p:transition p14:dur="400">
        <p:fade/>
      </p:transition>
    </mc:Choice>
    <mc:Fallback xmlns="">
      <p:transition xmlns:p14="http://schemas.microsoft.com/office/powerpoint/2010/mai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anim calcmode="lin" valueType="num">
                                      <p:cBhvr>
                                        <p:cTn id="8" dur="500" fill="hold"/>
                                        <p:tgtEl>
                                          <p:spTgt spid="11"/>
                                        </p:tgtEl>
                                        <p:attrNameLst>
                                          <p:attrName>ppt_x</p:attrName>
                                        </p:attrNameLst>
                                      </p:cBhvr>
                                      <p:tavLst>
                                        <p:tav tm="0">
                                          <p:val>
                                            <p:strVal val="#ppt_x"/>
                                          </p:val>
                                        </p:tav>
                                        <p:tav tm="100000">
                                          <p:val>
                                            <p:strVal val="#ppt_x"/>
                                          </p:val>
                                        </p:tav>
                                      </p:tavLst>
                                    </p:anim>
                                    <p:anim calcmode="lin" valueType="num">
                                      <p:cBhvr>
                                        <p:cTn id="9" dur="450" decel="100000" fill="hold"/>
                                        <p:tgtEl>
                                          <p:spTgt spid="11"/>
                                        </p:tgtEl>
                                        <p:attrNameLst>
                                          <p:attrName>ppt_y</p:attrName>
                                        </p:attrNameLst>
                                      </p:cBhvr>
                                      <p:tavLst>
                                        <p:tav tm="0">
                                          <p:val>
                                            <p:strVal val="#ppt_y+1"/>
                                          </p:val>
                                        </p:tav>
                                        <p:tav tm="100000">
                                          <p:val>
                                            <p:strVal val="#ppt_y-.03"/>
                                          </p:val>
                                        </p:tav>
                                      </p:tavLst>
                                    </p:anim>
                                    <p:anim calcmode="lin" valueType="num">
                                      <p:cBhvr>
                                        <p:cTn id="10" dur="50" accel="100000" fill="hold">
                                          <p:stCondLst>
                                            <p:cond delay="450"/>
                                          </p:stCondLst>
                                        </p:cTn>
                                        <p:tgtEl>
                                          <p:spTgt spid="11"/>
                                        </p:tgtEl>
                                        <p:attrNameLst>
                                          <p:attrName>ppt_y</p:attrName>
                                        </p:attrNameLst>
                                      </p:cBhvr>
                                      <p:tavLst>
                                        <p:tav tm="0">
                                          <p:val>
                                            <p:strVal val="#ppt_y-.03"/>
                                          </p:val>
                                        </p:tav>
                                        <p:tav tm="100000">
                                          <p:val>
                                            <p:strVal val="#ppt_y"/>
                                          </p:val>
                                        </p:tav>
                                      </p:tavLst>
                                    </p:anim>
                                  </p:childTnLst>
                                </p:cTn>
                              </p:par>
                              <p:par>
                                <p:cTn id="11" presetID="37" presetClass="entr" presetSubtype="0" fill="hold" grpId="0" nodeType="withEffect">
                                  <p:stCondLst>
                                    <p:cond delay="0"/>
                                  </p:stCondLst>
                                  <p:childTnLst>
                                    <p:set>
                                      <p:cBhvr>
                                        <p:cTn id="12" dur="1" fill="hold">
                                          <p:stCondLst>
                                            <p:cond delay="0"/>
                                          </p:stCondLst>
                                        </p:cTn>
                                        <p:tgtEl>
                                          <p:spTgt spid="31"/>
                                        </p:tgtEl>
                                        <p:attrNameLst>
                                          <p:attrName>style.visibility</p:attrName>
                                        </p:attrNameLst>
                                      </p:cBhvr>
                                      <p:to>
                                        <p:strVal val="visible"/>
                                      </p:to>
                                    </p:set>
                                    <p:animEffect transition="in" filter="fade">
                                      <p:cBhvr>
                                        <p:cTn id="13" dur="500"/>
                                        <p:tgtEl>
                                          <p:spTgt spid="31"/>
                                        </p:tgtEl>
                                      </p:cBhvr>
                                    </p:animEffect>
                                    <p:anim calcmode="lin" valueType="num">
                                      <p:cBhvr>
                                        <p:cTn id="14" dur="500" fill="hold"/>
                                        <p:tgtEl>
                                          <p:spTgt spid="31"/>
                                        </p:tgtEl>
                                        <p:attrNameLst>
                                          <p:attrName>ppt_x</p:attrName>
                                        </p:attrNameLst>
                                      </p:cBhvr>
                                      <p:tavLst>
                                        <p:tav tm="0">
                                          <p:val>
                                            <p:strVal val="#ppt_x"/>
                                          </p:val>
                                        </p:tav>
                                        <p:tav tm="100000">
                                          <p:val>
                                            <p:strVal val="#ppt_x"/>
                                          </p:val>
                                        </p:tav>
                                      </p:tavLst>
                                    </p:anim>
                                    <p:anim calcmode="lin" valueType="num">
                                      <p:cBhvr>
                                        <p:cTn id="15" dur="450" decel="100000" fill="hold"/>
                                        <p:tgtEl>
                                          <p:spTgt spid="31"/>
                                        </p:tgtEl>
                                        <p:attrNameLst>
                                          <p:attrName>ppt_y</p:attrName>
                                        </p:attrNameLst>
                                      </p:cBhvr>
                                      <p:tavLst>
                                        <p:tav tm="0">
                                          <p:val>
                                            <p:strVal val="#ppt_y+1"/>
                                          </p:val>
                                        </p:tav>
                                        <p:tav tm="100000">
                                          <p:val>
                                            <p:strVal val="#ppt_y-.03"/>
                                          </p:val>
                                        </p:tav>
                                      </p:tavLst>
                                    </p:anim>
                                    <p:anim calcmode="lin" valueType="num">
                                      <p:cBhvr>
                                        <p:cTn id="16" dur="50" accel="100000" fill="hold">
                                          <p:stCondLst>
                                            <p:cond delay="450"/>
                                          </p:stCondLst>
                                        </p:cTn>
                                        <p:tgtEl>
                                          <p:spTgt spid="31"/>
                                        </p:tgtEl>
                                        <p:attrNameLst>
                                          <p:attrName>ppt_y</p:attrName>
                                        </p:attrNameLst>
                                      </p:cBhvr>
                                      <p:tavLst>
                                        <p:tav tm="0">
                                          <p:val>
                                            <p:strVal val="#ppt_y-.03"/>
                                          </p:val>
                                        </p:tav>
                                        <p:tav tm="100000">
                                          <p:val>
                                            <p:strVal val="#ppt_y"/>
                                          </p:val>
                                        </p:tav>
                                      </p:tavLst>
                                    </p:anim>
                                  </p:childTnLst>
                                </p:cTn>
                              </p:par>
                              <p:par>
                                <p:cTn id="17" presetID="37" presetClass="entr" presetSubtype="0" fill="hold" grpId="0" nodeType="withEffect">
                                  <p:stCondLst>
                                    <p:cond delay="0"/>
                                  </p:stCondLst>
                                  <p:childTnLst>
                                    <p:set>
                                      <p:cBhvr>
                                        <p:cTn id="18" dur="1" fill="hold">
                                          <p:stCondLst>
                                            <p:cond delay="0"/>
                                          </p:stCondLst>
                                        </p:cTn>
                                        <p:tgtEl>
                                          <p:spTgt spid="32"/>
                                        </p:tgtEl>
                                        <p:attrNameLst>
                                          <p:attrName>style.visibility</p:attrName>
                                        </p:attrNameLst>
                                      </p:cBhvr>
                                      <p:to>
                                        <p:strVal val="visible"/>
                                      </p:to>
                                    </p:set>
                                    <p:animEffect transition="in" filter="fade">
                                      <p:cBhvr>
                                        <p:cTn id="19" dur="500"/>
                                        <p:tgtEl>
                                          <p:spTgt spid="32"/>
                                        </p:tgtEl>
                                      </p:cBhvr>
                                    </p:animEffect>
                                    <p:anim calcmode="lin" valueType="num">
                                      <p:cBhvr>
                                        <p:cTn id="20" dur="500" fill="hold"/>
                                        <p:tgtEl>
                                          <p:spTgt spid="32"/>
                                        </p:tgtEl>
                                        <p:attrNameLst>
                                          <p:attrName>ppt_x</p:attrName>
                                        </p:attrNameLst>
                                      </p:cBhvr>
                                      <p:tavLst>
                                        <p:tav tm="0">
                                          <p:val>
                                            <p:strVal val="#ppt_x"/>
                                          </p:val>
                                        </p:tav>
                                        <p:tav tm="100000">
                                          <p:val>
                                            <p:strVal val="#ppt_x"/>
                                          </p:val>
                                        </p:tav>
                                      </p:tavLst>
                                    </p:anim>
                                    <p:anim calcmode="lin" valueType="num">
                                      <p:cBhvr>
                                        <p:cTn id="21" dur="450" decel="100000" fill="hold"/>
                                        <p:tgtEl>
                                          <p:spTgt spid="32"/>
                                        </p:tgtEl>
                                        <p:attrNameLst>
                                          <p:attrName>ppt_y</p:attrName>
                                        </p:attrNameLst>
                                      </p:cBhvr>
                                      <p:tavLst>
                                        <p:tav tm="0">
                                          <p:val>
                                            <p:strVal val="#ppt_y+1"/>
                                          </p:val>
                                        </p:tav>
                                        <p:tav tm="100000">
                                          <p:val>
                                            <p:strVal val="#ppt_y-.03"/>
                                          </p:val>
                                        </p:tav>
                                      </p:tavLst>
                                    </p:anim>
                                    <p:anim calcmode="lin" valueType="num">
                                      <p:cBhvr>
                                        <p:cTn id="22" dur="50" accel="100000" fill="hold">
                                          <p:stCondLst>
                                            <p:cond delay="450"/>
                                          </p:stCondLst>
                                        </p:cTn>
                                        <p:tgtEl>
                                          <p:spTgt spid="32"/>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32"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p:cNvSpPr txBox="1">
            <a:spLocks/>
          </p:cNvSpPr>
          <p:nvPr/>
        </p:nvSpPr>
        <p:spPr bwMode="auto">
          <a:xfrm>
            <a:off x="1727684" y="5413580"/>
            <a:ext cx="5688632" cy="125578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bodyPr>
          <a:lstStyle>
            <a:lvl1pPr marL="342900" indent="-342900" algn="l" defTabSz="457200" rtl="0" eaLnBrk="1" fontAlgn="base" hangingPunct="1">
              <a:spcBef>
                <a:spcPct val="20000"/>
              </a:spcBef>
              <a:spcAft>
                <a:spcPct val="0"/>
              </a:spcAft>
              <a:buFont typeface="Arial" charset="0"/>
              <a:buChar char="•"/>
              <a:defRPr sz="3200" kern="1200">
                <a:solidFill>
                  <a:schemeClr val="tx1"/>
                </a:solidFill>
                <a:latin typeface="+mn-lt"/>
                <a:ea typeface="ＭＳ Ｐゴシック" charset="0"/>
                <a:cs typeface="ＭＳ Ｐゴシック" charset="0"/>
              </a:defRPr>
            </a:lvl1pPr>
            <a:lvl2pPr marL="742950" indent="-285750" algn="l" defTabSz="457200" rtl="0" eaLnBrk="1" fontAlgn="base" hangingPunct="1">
              <a:spcBef>
                <a:spcPct val="20000"/>
              </a:spcBef>
              <a:spcAft>
                <a:spcPct val="0"/>
              </a:spcAft>
              <a:buFont typeface="Arial" charset="0"/>
              <a:buChar char="–"/>
              <a:defRPr sz="2800" kern="1200">
                <a:solidFill>
                  <a:schemeClr val="tx1"/>
                </a:solidFill>
                <a:latin typeface="+mn-lt"/>
                <a:ea typeface="ＭＳ Ｐゴシック" charset="0"/>
                <a:cs typeface="+mn-cs"/>
              </a:defRPr>
            </a:lvl2pPr>
            <a:lvl3pPr marL="1143000" indent="-228600" algn="l" defTabSz="457200" rtl="0" eaLnBrk="1" fontAlgn="base" hangingPunct="1">
              <a:spcBef>
                <a:spcPct val="20000"/>
              </a:spcBef>
              <a:spcAft>
                <a:spcPct val="0"/>
              </a:spcAft>
              <a:buFont typeface="Arial" charset="0"/>
              <a:buChar char="•"/>
              <a:defRPr sz="2400" kern="1200">
                <a:solidFill>
                  <a:schemeClr val="tx1"/>
                </a:solidFill>
                <a:latin typeface="+mn-lt"/>
                <a:ea typeface="ＭＳ Ｐゴシック" charset="0"/>
                <a:cs typeface="+mn-cs"/>
              </a:defRPr>
            </a:lvl3pPr>
            <a:lvl4pPr marL="1600200" indent="-228600" algn="l" defTabSz="457200" rtl="0" eaLnBrk="1" fontAlgn="base" hangingPunct="1">
              <a:spcBef>
                <a:spcPct val="20000"/>
              </a:spcBef>
              <a:spcAft>
                <a:spcPct val="0"/>
              </a:spcAft>
              <a:buFont typeface="Arial" charset="0"/>
              <a:buChar char="–"/>
              <a:defRPr sz="2000" kern="1200">
                <a:solidFill>
                  <a:schemeClr val="tx1"/>
                </a:solidFill>
                <a:latin typeface="+mn-lt"/>
                <a:ea typeface="ＭＳ Ｐゴシック" charset="0"/>
                <a:cs typeface="+mn-cs"/>
              </a:defRPr>
            </a:lvl4pPr>
            <a:lvl5pPr marL="2057400" indent="-228600" algn="l" defTabSz="457200" rtl="0" eaLnBrk="1" fontAlgn="base" hangingPunct="1">
              <a:spcBef>
                <a:spcPct val="20000"/>
              </a:spcBef>
              <a:spcAft>
                <a:spcPct val="0"/>
              </a:spcAft>
              <a:buFont typeface="Arial" charset="0"/>
              <a:buChar char="»"/>
              <a:defRPr sz="2000" kern="1200">
                <a:solidFill>
                  <a:schemeClr val="tx1"/>
                </a:solidFill>
                <a:latin typeface="+mn-lt"/>
                <a:ea typeface="ＭＳ Ｐゴシック" charset="0"/>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1800" i="1" u="sng" dirty="0"/>
              <a:t>Once you’re in a safe location</a:t>
            </a:r>
            <a:r>
              <a:rPr lang="en-US" sz="1800" dirty="0"/>
              <a:t>, and the reading goes back to normal, press the </a:t>
            </a:r>
            <a:r>
              <a:rPr lang="en-US" sz="1800" b="1" dirty="0"/>
              <a:t>POWER/MODE</a:t>
            </a:r>
            <a:r>
              <a:rPr lang="en-US" sz="1800" dirty="0"/>
              <a:t> button to silence the unit.</a:t>
            </a:r>
          </a:p>
        </p:txBody>
      </p:sp>
      <p:sp>
        <p:nvSpPr>
          <p:cNvPr id="7" name="Title 3">
            <a:extLst>
              <a:ext uri="{FF2B5EF4-FFF2-40B4-BE49-F238E27FC236}">
                <a16:creationId xmlns:a16="http://schemas.microsoft.com/office/drawing/2014/main" id="{59178486-FCC6-174A-A21D-41743B74E78E}"/>
              </a:ext>
            </a:extLst>
          </p:cNvPr>
          <p:cNvSpPr txBox="1">
            <a:spLocks/>
          </p:cNvSpPr>
          <p:nvPr/>
        </p:nvSpPr>
        <p:spPr bwMode="auto">
          <a:xfrm>
            <a:off x="1371600" y="133923"/>
            <a:ext cx="7772400" cy="6762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ctr" anchorCtr="0" compatLnSpc="1">
            <a:prstTxWarp prst="textNoShape">
              <a:avLst/>
            </a:prstTxWarp>
          </a:bodyPr>
          <a:lstStyle>
            <a:lvl1pPr algn="ctr" defTabSz="457200" rtl="0" eaLnBrk="1" fontAlgn="base" hangingPunct="1">
              <a:spcBef>
                <a:spcPct val="0"/>
              </a:spcBef>
              <a:spcAft>
                <a:spcPct val="0"/>
              </a:spcAft>
              <a:defRPr sz="3200" kern="1200">
                <a:solidFill>
                  <a:schemeClr val="tx1"/>
                </a:solidFill>
                <a:latin typeface="+mj-lt"/>
                <a:ea typeface="ＭＳ Ｐゴシック" charset="0"/>
                <a:cs typeface="ＭＳ Ｐゴシック" charset="0"/>
              </a:defRPr>
            </a:lvl1pPr>
            <a:lvl2pPr algn="ctr" defTabSz="457200" rtl="0" eaLnBrk="1" fontAlgn="base" hangingPunct="1">
              <a:spcBef>
                <a:spcPct val="0"/>
              </a:spcBef>
              <a:spcAft>
                <a:spcPct val="0"/>
              </a:spcAft>
              <a:defRPr sz="4400">
                <a:solidFill>
                  <a:schemeClr val="tx1"/>
                </a:solidFill>
                <a:latin typeface="Century Gothic" charset="0"/>
                <a:ea typeface="ＭＳ Ｐゴシック" charset="0"/>
                <a:cs typeface="ＭＳ Ｐゴシック" charset="0"/>
              </a:defRPr>
            </a:lvl2pPr>
            <a:lvl3pPr algn="ctr" defTabSz="457200" rtl="0" eaLnBrk="1" fontAlgn="base" hangingPunct="1">
              <a:spcBef>
                <a:spcPct val="0"/>
              </a:spcBef>
              <a:spcAft>
                <a:spcPct val="0"/>
              </a:spcAft>
              <a:defRPr sz="4400">
                <a:solidFill>
                  <a:schemeClr val="tx1"/>
                </a:solidFill>
                <a:latin typeface="Century Gothic" charset="0"/>
                <a:ea typeface="ＭＳ Ｐゴシック" charset="0"/>
                <a:cs typeface="ＭＳ Ｐゴシック" charset="0"/>
              </a:defRPr>
            </a:lvl3pPr>
            <a:lvl4pPr algn="ctr" defTabSz="457200" rtl="0" eaLnBrk="1" fontAlgn="base" hangingPunct="1">
              <a:spcBef>
                <a:spcPct val="0"/>
              </a:spcBef>
              <a:spcAft>
                <a:spcPct val="0"/>
              </a:spcAft>
              <a:defRPr sz="4400">
                <a:solidFill>
                  <a:schemeClr val="tx1"/>
                </a:solidFill>
                <a:latin typeface="Century Gothic" charset="0"/>
                <a:ea typeface="ＭＳ Ｐゴシック" charset="0"/>
                <a:cs typeface="ＭＳ Ｐゴシック" charset="0"/>
              </a:defRPr>
            </a:lvl4pPr>
            <a:lvl5pPr algn="ctr" defTabSz="457200" rtl="0" eaLnBrk="1" fontAlgn="base" hangingPunct="1">
              <a:spcBef>
                <a:spcPct val="0"/>
              </a:spcBef>
              <a:spcAft>
                <a:spcPct val="0"/>
              </a:spcAft>
              <a:defRPr sz="4400">
                <a:solidFill>
                  <a:schemeClr val="tx1"/>
                </a:solidFill>
                <a:latin typeface="Century Gothic" charset="0"/>
                <a:ea typeface="ＭＳ Ｐゴシック" charset="0"/>
                <a:cs typeface="ＭＳ Ｐゴシック" charset="0"/>
              </a:defRPr>
            </a:lvl5pPr>
            <a:lvl6pPr marL="457200" algn="ctr" defTabSz="457200" rtl="0" eaLnBrk="1" fontAlgn="base" hangingPunct="1">
              <a:spcBef>
                <a:spcPct val="0"/>
              </a:spcBef>
              <a:spcAft>
                <a:spcPct val="0"/>
              </a:spcAft>
              <a:defRPr sz="4400">
                <a:solidFill>
                  <a:schemeClr val="tx1"/>
                </a:solidFill>
                <a:latin typeface="Century Gothic" charset="0"/>
                <a:ea typeface="ＭＳ Ｐゴシック" charset="0"/>
                <a:cs typeface="ＭＳ Ｐゴシック" charset="0"/>
              </a:defRPr>
            </a:lvl6pPr>
            <a:lvl7pPr marL="914400" algn="ctr" defTabSz="457200" rtl="0" eaLnBrk="1" fontAlgn="base" hangingPunct="1">
              <a:spcBef>
                <a:spcPct val="0"/>
              </a:spcBef>
              <a:spcAft>
                <a:spcPct val="0"/>
              </a:spcAft>
              <a:defRPr sz="4400">
                <a:solidFill>
                  <a:schemeClr val="tx1"/>
                </a:solidFill>
                <a:latin typeface="Century Gothic" charset="0"/>
                <a:ea typeface="ＭＳ Ｐゴシック" charset="0"/>
                <a:cs typeface="ＭＳ Ｐゴシック" charset="0"/>
              </a:defRPr>
            </a:lvl7pPr>
            <a:lvl8pPr marL="1371600" algn="ctr" defTabSz="457200" rtl="0" eaLnBrk="1" fontAlgn="base" hangingPunct="1">
              <a:spcBef>
                <a:spcPct val="0"/>
              </a:spcBef>
              <a:spcAft>
                <a:spcPct val="0"/>
              </a:spcAft>
              <a:defRPr sz="4400">
                <a:solidFill>
                  <a:schemeClr val="tx1"/>
                </a:solidFill>
                <a:latin typeface="Century Gothic" charset="0"/>
                <a:ea typeface="ＭＳ Ｐゴシック" charset="0"/>
                <a:cs typeface="ＭＳ Ｐゴシック" charset="0"/>
              </a:defRPr>
            </a:lvl8pPr>
            <a:lvl9pPr marL="1828800" algn="ctr" defTabSz="457200" rtl="0" eaLnBrk="1" fontAlgn="base" hangingPunct="1">
              <a:spcBef>
                <a:spcPct val="0"/>
              </a:spcBef>
              <a:spcAft>
                <a:spcPct val="0"/>
              </a:spcAft>
              <a:defRPr sz="4400">
                <a:solidFill>
                  <a:schemeClr val="tx1"/>
                </a:solidFill>
                <a:latin typeface="Century Gothic" charset="0"/>
                <a:ea typeface="ＭＳ Ｐゴシック" charset="0"/>
                <a:cs typeface="ＭＳ Ｐゴシック" charset="0"/>
              </a:defRPr>
            </a:lvl9pPr>
          </a:lstStyle>
          <a:p>
            <a:pPr algn="r"/>
            <a:r>
              <a:rPr lang="en-US" altLang="ja-JP" sz="4000" b="1" dirty="0">
                <a:effectLst>
                  <a:outerShdw blurRad="38100" dist="38100" dir="2700000" algn="tl">
                    <a:srgbClr val="000000">
                      <a:alpha val="43137"/>
                    </a:srgbClr>
                  </a:outerShdw>
                </a:effectLst>
                <a:cs typeface="Arial" panose="020B0604020202020204" pitchFamily="34" charset="0"/>
              </a:rPr>
              <a:t>Alarm</a:t>
            </a:r>
            <a:endParaRPr lang="ja-JP" altLang="en-US" sz="4000" b="1" dirty="0">
              <a:effectLst>
                <a:outerShdw blurRad="38100" dist="38100" dir="2700000" algn="tl">
                  <a:srgbClr val="000000">
                    <a:alpha val="43137"/>
                  </a:srgbClr>
                </a:outerShdw>
              </a:effectLst>
              <a:cs typeface="Arial" panose="020B0604020202020204" pitchFamily="34" charset="0"/>
            </a:endParaRPr>
          </a:p>
        </p:txBody>
      </p:sp>
      <p:cxnSp>
        <p:nvCxnSpPr>
          <p:cNvPr id="3" name="Straight Connector 2">
            <a:extLst>
              <a:ext uri="{FF2B5EF4-FFF2-40B4-BE49-F238E27FC236}">
                <a16:creationId xmlns:a16="http://schemas.microsoft.com/office/drawing/2014/main" id="{F070D622-81C8-B94D-A914-139C575F2CDC}"/>
              </a:ext>
            </a:extLst>
          </p:cNvPr>
          <p:cNvCxnSpPr>
            <a:cxnSpLocks/>
          </p:cNvCxnSpPr>
          <p:nvPr/>
        </p:nvCxnSpPr>
        <p:spPr>
          <a:xfrm flipV="1">
            <a:off x="4580674" y="1700808"/>
            <a:ext cx="0" cy="3600399"/>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pic>
        <p:nvPicPr>
          <p:cNvPr id="10" name="Picture 9">
            <a:extLst>
              <a:ext uri="{FF2B5EF4-FFF2-40B4-BE49-F238E27FC236}">
                <a16:creationId xmlns:a16="http://schemas.microsoft.com/office/drawing/2014/main" id="{50B7F9CF-6006-F84A-850E-567D31ECD147}"/>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586051" y="1274068"/>
            <a:ext cx="4279936" cy="4027137"/>
          </a:xfrm>
          <a:prstGeom prst="rect">
            <a:avLst/>
          </a:prstGeom>
          <a:effectLst/>
        </p:spPr>
      </p:pic>
      <p:pic>
        <p:nvPicPr>
          <p:cNvPr id="12" name="Picture 11">
            <a:extLst>
              <a:ext uri="{FF2B5EF4-FFF2-40B4-BE49-F238E27FC236}">
                <a16:creationId xmlns:a16="http://schemas.microsoft.com/office/drawing/2014/main" id="{E845E687-379B-DE40-BD9B-5B0E7325893F}"/>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323539" y="1048429"/>
            <a:ext cx="3676620" cy="4365151"/>
          </a:xfrm>
          <a:prstGeom prst="rect">
            <a:avLst/>
          </a:prstGeom>
          <a:effectLst/>
        </p:spPr>
      </p:pic>
      <p:sp>
        <p:nvSpPr>
          <p:cNvPr id="13" name="Content Placeholder 2">
            <a:extLst>
              <a:ext uri="{FF2B5EF4-FFF2-40B4-BE49-F238E27FC236}">
                <a16:creationId xmlns:a16="http://schemas.microsoft.com/office/drawing/2014/main" id="{853BCBB1-39BC-C741-BAC5-8EC7E498D576}"/>
              </a:ext>
            </a:extLst>
          </p:cNvPr>
          <p:cNvSpPr txBox="1">
            <a:spLocks/>
          </p:cNvSpPr>
          <p:nvPr/>
        </p:nvSpPr>
        <p:spPr bwMode="auto">
          <a:xfrm>
            <a:off x="1731646" y="908720"/>
            <a:ext cx="1008112" cy="4049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bodyPr>
          <a:lstStyle>
            <a:lvl1pPr marL="342900" indent="-342900" algn="l" defTabSz="457200" rtl="0" eaLnBrk="1" fontAlgn="base" hangingPunct="1">
              <a:spcBef>
                <a:spcPct val="20000"/>
              </a:spcBef>
              <a:spcAft>
                <a:spcPct val="0"/>
              </a:spcAft>
              <a:buFont typeface="Arial" charset="0"/>
              <a:buChar char="•"/>
              <a:defRPr sz="3200" kern="1200">
                <a:solidFill>
                  <a:schemeClr val="tx1"/>
                </a:solidFill>
                <a:latin typeface="+mn-lt"/>
                <a:ea typeface="ＭＳ Ｐゴシック" charset="0"/>
                <a:cs typeface="ＭＳ Ｐゴシック" charset="0"/>
              </a:defRPr>
            </a:lvl1pPr>
            <a:lvl2pPr marL="742950" indent="-285750" algn="l" defTabSz="457200" rtl="0" eaLnBrk="1" fontAlgn="base" hangingPunct="1">
              <a:spcBef>
                <a:spcPct val="20000"/>
              </a:spcBef>
              <a:spcAft>
                <a:spcPct val="0"/>
              </a:spcAft>
              <a:buFont typeface="Arial" charset="0"/>
              <a:buChar char="–"/>
              <a:defRPr sz="2800" kern="1200">
                <a:solidFill>
                  <a:schemeClr val="tx1"/>
                </a:solidFill>
                <a:latin typeface="+mn-lt"/>
                <a:ea typeface="ＭＳ Ｐゴシック" charset="0"/>
                <a:cs typeface="+mn-cs"/>
              </a:defRPr>
            </a:lvl2pPr>
            <a:lvl3pPr marL="1143000" indent="-228600" algn="l" defTabSz="457200" rtl="0" eaLnBrk="1" fontAlgn="base" hangingPunct="1">
              <a:spcBef>
                <a:spcPct val="20000"/>
              </a:spcBef>
              <a:spcAft>
                <a:spcPct val="0"/>
              </a:spcAft>
              <a:buFont typeface="Arial" charset="0"/>
              <a:buChar char="•"/>
              <a:defRPr sz="2400" kern="1200">
                <a:solidFill>
                  <a:schemeClr val="tx1"/>
                </a:solidFill>
                <a:latin typeface="+mn-lt"/>
                <a:ea typeface="ＭＳ Ｐゴシック" charset="0"/>
                <a:cs typeface="+mn-cs"/>
              </a:defRPr>
            </a:lvl3pPr>
            <a:lvl4pPr marL="1600200" indent="-228600" algn="l" defTabSz="457200" rtl="0" eaLnBrk="1" fontAlgn="base" hangingPunct="1">
              <a:spcBef>
                <a:spcPct val="20000"/>
              </a:spcBef>
              <a:spcAft>
                <a:spcPct val="0"/>
              </a:spcAft>
              <a:buFont typeface="Arial" charset="0"/>
              <a:buChar char="–"/>
              <a:defRPr sz="2000" kern="1200">
                <a:solidFill>
                  <a:schemeClr val="tx1"/>
                </a:solidFill>
                <a:latin typeface="+mn-lt"/>
                <a:ea typeface="ＭＳ Ｐゴシック" charset="0"/>
                <a:cs typeface="+mn-cs"/>
              </a:defRPr>
            </a:lvl4pPr>
            <a:lvl5pPr marL="2057400" indent="-228600" algn="l" defTabSz="457200" rtl="0" eaLnBrk="1" fontAlgn="base" hangingPunct="1">
              <a:spcBef>
                <a:spcPct val="20000"/>
              </a:spcBef>
              <a:spcAft>
                <a:spcPct val="0"/>
              </a:spcAft>
              <a:buFont typeface="Arial" charset="0"/>
              <a:buChar char="»"/>
              <a:defRPr sz="2000" kern="1200">
                <a:solidFill>
                  <a:schemeClr val="tx1"/>
                </a:solidFill>
                <a:latin typeface="+mn-lt"/>
                <a:ea typeface="ＭＳ Ｐゴシック" charset="0"/>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1800" dirty="0"/>
              <a:t>GX-3R</a:t>
            </a:r>
          </a:p>
        </p:txBody>
      </p:sp>
      <p:sp>
        <p:nvSpPr>
          <p:cNvPr id="14" name="Content Placeholder 2">
            <a:extLst>
              <a:ext uri="{FF2B5EF4-FFF2-40B4-BE49-F238E27FC236}">
                <a16:creationId xmlns:a16="http://schemas.microsoft.com/office/drawing/2014/main" id="{93E8FB87-3BCD-6A41-8B5D-46B6444BFEB1}"/>
              </a:ext>
            </a:extLst>
          </p:cNvPr>
          <p:cNvSpPr txBox="1">
            <a:spLocks/>
          </p:cNvSpPr>
          <p:nvPr/>
        </p:nvSpPr>
        <p:spPr bwMode="auto">
          <a:xfrm>
            <a:off x="6228184" y="908720"/>
            <a:ext cx="1584173" cy="4049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bodyPr>
          <a:lstStyle>
            <a:lvl1pPr marL="342900" indent="-342900" algn="l" defTabSz="457200" rtl="0" eaLnBrk="1" fontAlgn="base" hangingPunct="1">
              <a:spcBef>
                <a:spcPct val="20000"/>
              </a:spcBef>
              <a:spcAft>
                <a:spcPct val="0"/>
              </a:spcAft>
              <a:buFont typeface="Arial" charset="0"/>
              <a:buChar char="•"/>
              <a:defRPr sz="3200" kern="1200">
                <a:solidFill>
                  <a:schemeClr val="tx1"/>
                </a:solidFill>
                <a:latin typeface="+mn-lt"/>
                <a:ea typeface="ＭＳ Ｐゴシック" charset="0"/>
                <a:cs typeface="ＭＳ Ｐゴシック" charset="0"/>
              </a:defRPr>
            </a:lvl1pPr>
            <a:lvl2pPr marL="742950" indent="-285750" algn="l" defTabSz="457200" rtl="0" eaLnBrk="1" fontAlgn="base" hangingPunct="1">
              <a:spcBef>
                <a:spcPct val="20000"/>
              </a:spcBef>
              <a:spcAft>
                <a:spcPct val="0"/>
              </a:spcAft>
              <a:buFont typeface="Arial" charset="0"/>
              <a:buChar char="–"/>
              <a:defRPr sz="2800" kern="1200">
                <a:solidFill>
                  <a:schemeClr val="tx1"/>
                </a:solidFill>
                <a:latin typeface="+mn-lt"/>
                <a:ea typeface="ＭＳ Ｐゴシック" charset="0"/>
                <a:cs typeface="+mn-cs"/>
              </a:defRPr>
            </a:lvl2pPr>
            <a:lvl3pPr marL="1143000" indent="-228600" algn="l" defTabSz="457200" rtl="0" eaLnBrk="1" fontAlgn="base" hangingPunct="1">
              <a:spcBef>
                <a:spcPct val="20000"/>
              </a:spcBef>
              <a:spcAft>
                <a:spcPct val="0"/>
              </a:spcAft>
              <a:buFont typeface="Arial" charset="0"/>
              <a:buChar char="•"/>
              <a:defRPr sz="2400" kern="1200">
                <a:solidFill>
                  <a:schemeClr val="tx1"/>
                </a:solidFill>
                <a:latin typeface="+mn-lt"/>
                <a:ea typeface="ＭＳ Ｐゴシック" charset="0"/>
                <a:cs typeface="+mn-cs"/>
              </a:defRPr>
            </a:lvl3pPr>
            <a:lvl4pPr marL="1600200" indent="-228600" algn="l" defTabSz="457200" rtl="0" eaLnBrk="1" fontAlgn="base" hangingPunct="1">
              <a:spcBef>
                <a:spcPct val="20000"/>
              </a:spcBef>
              <a:spcAft>
                <a:spcPct val="0"/>
              </a:spcAft>
              <a:buFont typeface="Arial" charset="0"/>
              <a:buChar char="–"/>
              <a:defRPr sz="2000" kern="1200">
                <a:solidFill>
                  <a:schemeClr val="tx1"/>
                </a:solidFill>
                <a:latin typeface="+mn-lt"/>
                <a:ea typeface="ＭＳ Ｐゴシック" charset="0"/>
                <a:cs typeface="+mn-cs"/>
              </a:defRPr>
            </a:lvl4pPr>
            <a:lvl5pPr marL="2057400" indent="-228600" algn="l" defTabSz="457200" rtl="0" eaLnBrk="1" fontAlgn="base" hangingPunct="1">
              <a:spcBef>
                <a:spcPct val="20000"/>
              </a:spcBef>
              <a:spcAft>
                <a:spcPct val="0"/>
              </a:spcAft>
              <a:buFont typeface="Arial" charset="0"/>
              <a:buChar char="»"/>
              <a:defRPr sz="2000" kern="1200">
                <a:solidFill>
                  <a:schemeClr val="tx1"/>
                </a:solidFill>
                <a:latin typeface="+mn-lt"/>
                <a:ea typeface="ＭＳ Ｐゴシック" charset="0"/>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1800" dirty="0"/>
              <a:t>GX-3R Pro</a:t>
            </a:r>
          </a:p>
        </p:txBody>
      </p:sp>
      <p:sp>
        <p:nvSpPr>
          <p:cNvPr id="16" name="Oval 15">
            <a:extLst>
              <a:ext uri="{FF2B5EF4-FFF2-40B4-BE49-F238E27FC236}">
                <a16:creationId xmlns:a16="http://schemas.microsoft.com/office/drawing/2014/main" id="{532E75EE-FCC5-B54F-B958-93836A695813}"/>
              </a:ext>
            </a:extLst>
          </p:cNvPr>
          <p:cNvSpPr/>
          <p:nvPr/>
        </p:nvSpPr>
        <p:spPr>
          <a:xfrm>
            <a:off x="7236296" y="3375271"/>
            <a:ext cx="792088" cy="792088"/>
          </a:xfrm>
          <a:prstGeom prst="ellipse">
            <a:avLst/>
          </a:prstGeom>
          <a:solidFill>
            <a:srgbClr val="FFFF00">
              <a:alpha val="47000"/>
            </a:srgbClr>
          </a:solidFill>
          <a:ln>
            <a:solidFill>
              <a:srgbClr val="FFFF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8" name="Oval 17">
            <a:extLst>
              <a:ext uri="{FF2B5EF4-FFF2-40B4-BE49-F238E27FC236}">
                <a16:creationId xmlns:a16="http://schemas.microsoft.com/office/drawing/2014/main" id="{28CFB25B-785E-7B4E-AEA1-B9C5D63BA705}"/>
              </a:ext>
            </a:extLst>
          </p:cNvPr>
          <p:cNvSpPr/>
          <p:nvPr/>
        </p:nvSpPr>
        <p:spPr>
          <a:xfrm>
            <a:off x="2555776" y="3375271"/>
            <a:ext cx="792088" cy="792088"/>
          </a:xfrm>
          <a:prstGeom prst="ellipse">
            <a:avLst/>
          </a:prstGeom>
          <a:solidFill>
            <a:srgbClr val="FFFF00">
              <a:alpha val="47000"/>
            </a:srgbClr>
          </a:solidFill>
          <a:ln>
            <a:solidFill>
              <a:srgbClr val="FFFF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 name="Frame 10">
            <a:extLst>
              <a:ext uri="{FF2B5EF4-FFF2-40B4-BE49-F238E27FC236}">
                <a16:creationId xmlns:a16="http://schemas.microsoft.com/office/drawing/2014/main" id="{6A6AFC6F-515D-5F4D-BC6C-AD5746E6D925}"/>
              </a:ext>
            </a:extLst>
          </p:cNvPr>
          <p:cNvSpPr/>
          <p:nvPr/>
        </p:nvSpPr>
        <p:spPr>
          <a:xfrm>
            <a:off x="1475656" y="2970371"/>
            <a:ext cx="1080120" cy="404900"/>
          </a:xfrm>
          <a:prstGeom prst="frame">
            <a:avLst>
              <a:gd name="adj1" fmla="val 6799"/>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endParaRPr>
          </a:p>
        </p:txBody>
      </p:sp>
      <p:sp>
        <p:nvSpPr>
          <p:cNvPr id="15" name="Frame 14">
            <a:extLst>
              <a:ext uri="{FF2B5EF4-FFF2-40B4-BE49-F238E27FC236}">
                <a16:creationId xmlns:a16="http://schemas.microsoft.com/office/drawing/2014/main" id="{7357DD6C-2D13-7044-B317-F5C03F479492}"/>
              </a:ext>
            </a:extLst>
          </p:cNvPr>
          <p:cNvSpPr/>
          <p:nvPr/>
        </p:nvSpPr>
        <p:spPr>
          <a:xfrm>
            <a:off x="2299186" y="2363021"/>
            <a:ext cx="895042" cy="404900"/>
          </a:xfrm>
          <a:prstGeom prst="frame">
            <a:avLst>
              <a:gd name="adj1" fmla="val 6799"/>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endParaRPr>
          </a:p>
        </p:txBody>
      </p:sp>
      <p:pic>
        <p:nvPicPr>
          <p:cNvPr id="5" name="Picture 4">
            <a:extLst>
              <a:ext uri="{FF2B5EF4-FFF2-40B4-BE49-F238E27FC236}">
                <a16:creationId xmlns:a16="http://schemas.microsoft.com/office/drawing/2014/main" id="{451A8E5B-1D0D-8D4E-92B9-A8EB6BD5290A}"/>
              </a:ext>
            </a:extLst>
          </p:cNvPr>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1034294" y="472060"/>
            <a:ext cx="2271508" cy="1433657"/>
          </a:xfrm>
          <a:prstGeom prst="rect">
            <a:avLst/>
          </a:prstGeom>
        </p:spPr>
      </p:pic>
      <p:pic>
        <p:nvPicPr>
          <p:cNvPr id="19" name="Picture 18">
            <a:extLst>
              <a:ext uri="{FF2B5EF4-FFF2-40B4-BE49-F238E27FC236}">
                <a16:creationId xmlns:a16="http://schemas.microsoft.com/office/drawing/2014/main" id="{AB6EBB45-5DD6-DF43-A1F8-E159701947F0}"/>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rot="5400000">
            <a:off x="3395608" y="2661563"/>
            <a:ext cx="1302895" cy="822319"/>
          </a:xfrm>
          <a:prstGeom prst="rect">
            <a:avLst/>
          </a:prstGeom>
        </p:spPr>
      </p:pic>
      <p:pic>
        <p:nvPicPr>
          <p:cNvPr id="20" name="Picture 19">
            <a:extLst>
              <a:ext uri="{FF2B5EF4-FFF2-40B4-BE49-F238E27FC236}">
                <a16:creationId xmlns:a16="http://schemas.microsoft.com/office/drawing/2014/main" id="{162422E1-8D4B-8A42-9D00-DADD323F3714}"/>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rot="16200000">
            <a:off x="-291056" y="2661562"/>
            <a:ext cx="1302895" cy="822319"/>
          </a:xfrm>
          <a:prstGeom prst="rect">
            <a:avLst/>
          </a:prstGeom>
        </p:spPr>
      </p:pic>
      <p:sp>
        <p:nvSpPr>
          <p:cNvPr id="21" name="Frame 20">
            <a:extLst>
              <a:ext uri="{FF2B5EF4-FFF2-40B4-BE49-F238E27FC236}">
                <a16:creationId xmlns:a16="http://schemas.microsoft.com/office/drawing/2014/main" id="{F1F94B73-A104-6740-984B-644C51E0C177}"/>
              </a:ext>
            </a:extLst>
          </p:cNvPr>
          <p:cNvSpPr/>
          <p:nvPr/>
        </p:nvSpPr>
        <p:spPr>
          <a:xfrm>
            <a:off x="5645899" y="2566507"/>
            <a:ext cx="1080120" cy="633983"/>
          </a:xfrm>
          <a:prstGeom prst="frame">
            <a:avLst>
              <a:gd name="adj1" fmla="val 6799"/>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endParaRPr>
          </a:p>
        </p:txBody>
      </p:sp>
      <p:pic>
        <p:nvPicPr>
          <p:cNvPr id="22" name="Picture 21">
            <a:extLst>
              <a:ext uri="{FF2B5EF4-FFF2-40B4-BE49-F238E27FC236}">
                <a16:creationId xmlns:a16="http://schemas.microsoft.com/office/drawing/2014/main" id="{5CA65D43-F541-CD4B-BC1D-4F0F6C0CCB01}"/>
              </a:ext>
            </a:extLst>
          </p:cNvPr>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5652261" y="426898"/>
            <a:ext cx="2271508" cy="1433657"/>
          </a:xfrm>
          <a:prstGeom prst="rect">
            <a:avLst/>
          </a:prstGeom>
        </p:spPr>
      </p:pic>
      <p:pic>
        <p:nvPicPr>
          <p:cNvPr id="23" name="Picture 22">
            <a:extLst>
              <a:ext uri="{FF2B5EF4-FFF2-40B4-BE49-F238E27FC236}">
                <a16:creationId xmlns:a16="http://schemas.microsoft.com/office/drawing/2014/main" id="{93DE6199-A366-7B49-9583-5DA02D038A31}"/>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rot="16200000">
            <a:off x="4034339" y="2661561"/>
            <a:ext cx="1302895" cy="822319"/>
          </a:xfrm>
          <a:prstGeom prst="rect">
            <a:avLst/>
          </a:prstGeom>
        </p:spPr>
      </p:pic>
      <p:pic>
        <p:nvPicPr>
          <p:cNvPr id="24" name="Picture 23">
            <a:extLst>
              <a:ext uri="{FF2B5EF4-FFF2-40B4-BE49-F238E27FC236}">
                <a16:creationId xmlns:a16="http://schemas.microsoft.com/office/drawing/2014/main" id="{9D598469-EA7E-CE40-BC41-B0A4D6C6827B}"/>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rot="5400000">
            <a:off x="8004120" y="2648587"/>
            <a:ext cx="1302895" cy="822319"/>
          </a:xfrm>
          <a:prstGeom prst="rect">
            <a:avLst/>
          </a:prstGeom>
        </p:spPr>
      </p:pic>
    </p:spTree>
    <p:extLst>
      <p:ext uri="{BB962C8B-B14F-4D97-AF65-F5344CB8AC3E}">
        <p14:creationId xmlns:p14="http://schemas.microsoft.com/office/powerpoint/2010/main" val="40184057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p:cNvSpPr txBox="1">
            <a:spLocks/>
          </p:cNvSpPr>
          <p:nvPr/>
        </p:nvSpPr>
        <p:spPr bwMode="auto">
          <a:xfrm>
            <a:off x="1448543" y="995797"/>
            <a:ext cx="6396036" cy="96455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bodyPr>
          <a:lstStyle>
            <a:lvl1pPr marL="342900" indent="-342900" algn="l" defTabSz="457200" rtl="0" eaLnBrk="1" fontAlgn="base" hangingPunct="1">
              <a:spcBef>
                <a:spcPct val="20000"/>
              </a:spcBef>
              <a:spcAft>
                <a:spcPct val="0"/>
              </a:spcAft>
              <a:buFont typeface="Arial" charset="0"/>
              <a:buChar char="•"/>
              <a:defRPr sz="3200" kern="1200">
                <a:solidFill>
                  <a:schemeClr val="tx1"/>
                </a:solidFill>
                <a:latin typeface="+mn-lt"/>
                <a:ea typeface="ＭＳ Ｐゴシック" charset="0"/>
                <a:cs typeface="ＭＳ Ｐゴシック" charset="0"/>
              </a:defRPr>
            </a:lvl1pPr>
            <a:lvl2pPr marL="742950" indent="-285750" algn="l" defTabSz="457200" rtl="0" eaLnBrk="1" fontAlgn="base" hangingPunct="1">
              <a:spcBef>
                <a:spcPct val="20000"/>
              </a:spcBef>
              <a:spcAft>
                <a:spcPct val="0"/>
              </a:spcAft>
              <a:buFont typeface="Arial" charset="0"/>
              <a:buChar char="–"/>
              <a:defRPr sz="2800" kern="1200">
                <a:solidFill>
                  <a:schemeClr val="tx1"/>
                </a:solidFill>
                <a:latin typeface="+mn-lt"/>
                <a:ea typeface="ＭＳ Ｐゴシック" charset="0"/>
                <a:cs typeface="+mn-cs"/>
              </a:defRPr>
            </a:lvl2pPr>
            <a:lvl3pPr marL="1143000" indent="-228600" algn="l" defTabSz="457200" rtl="0" eaLnBrk="1" fontAlgn="base" hangingPunct="1">
              <a:spcBef>
                <a:spcPct val="20000"/>
              </a:spcBef>
              <a:spcAft>
                <a:spcPct val="0"/>
              </a:spcAft>
              <a:buFont typeface="Arial" charset="0"/>
              <a:buChar char="•"/>
              <a:defRPr sz="2400" kern="1200">
                <a:solidFill>
                  <a:schemeClr val="tx1"/>
                </a:solidFill>
                <a:latin typeface="+mn-lt"/>
                <a:ea typeface="ＭＳ Ｐゴシック" charset="0"/>
                <a:cs typeface="+mn-cs"/>
              </a:defRPr>
            </a:lvl3pPr>
            <a:lvl4pPr marL="1600200" indent="-228600" algn="l" defTabSz="457200" rtl="0" eaLnBrk="1" fontAlgn="base" hangingPunct="1">
              <a:spcBef>
                <a:spcPct val="20000"/>
              </a:spcBef>
              <a:spcAft>
                <a:spcPct val="0"/>
              </a:spcAft>
              <a:buFont typeface="Arial" charset="0"/>
              <a:buChar char="–"/>
              <a:defRPr sz="2000" kern="1200">
                <a:solidFill>
                  <a:schemeClr val="tx1"/>
                </a:solidFill>
                <a:latin typeface="+mn-lt"/>
                <a:ea typeface="ＭＳ Ｐゴシック" charset="0"/>
                <a:cs typeface="+mn-cs"/>
              </a:defRPr>
            </a:lvl4pPr>
            <a:lvl5pPr marL="2057400" indent="-228600" algn="l" defTabSz="457200" rtl="0" eaLnBrk="1" fontAlgn="base" hangingPunct="1">
              <a:spcBef>
                <a:spcPct val="20000"/>
              </a:spcBef>
              <a:spcAft>
                <a:spcPct val="0"/>
              </a:spcAft>
              <a:buFont typeface="Arial" charset="0"/>
              <a:buChar char="»"/>
              <a:defRPr sz="2000" kern="1200">
                <a:solidFill>
                  <a:schemeClr val="tx1"/>
                </a:solidFill>
                <a:latin typeface="+mn-lt"/>
                <a:ea typeface="ＭＳ Ｐゴシック" charset="0"/>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1800" dirty="0"/>
              <a:t>Display mode allows you to toggle through a list of menus in your GX-3R or GX-3R Pro.  This is where you can turn on Bluetooth, change alarm points, etc. </a:t>
            </a:r>
          </a:p>
        </p:txBody>
      </p:sp>
      <p:sp>
        <p:nvSpPr>
          <p:cNvPr id="7" name="Title 3">
            <a:extLst>
              <a:ext uri="{FF2B5EF4-FFF2-40B4-BE49-F238E27FC236}">
                <a16:creationId xmlns:a16="http://schemas.microsoft.com/office/drawing/2014/main" id="{59178486-FCC6-174A-A21D-41743B74E78E}"/>
              </a:ext>
            </a:extLst>
          </p:cNvPr>
          <p:cNvSpPr txBox="1">
            <a:spLocks/>
          </p:cNvSpPr>
          <p:nvPr/>
        </p:nvSpPr>
        <p:spPr bwMode="auto">
          <a:xfrm>
            <a:off x="0" y="133923"/>
            <a:ext cx="9144000" cy="6762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ctr" anchorCtr="0" compatLnSpc="1">
            <a:prstTxWarp prst="textNoShape">
              <a:avLst/>
            </a:prstTxWarp>
          </a:bodyPr>
          <a:lstStyle>
            <a:lvl1pPr algn="ctr" defTabSz="457200" rtl="0" eaLnBrk="1" fontAlgn="base" hangingPunct="1">
              <a:spcBef>
                <a:spcPct val="0"/>
              </a:spcBef>
              <a:spcAft>
                <a:spcPct val="0"/>
              </a:spcAft>
              <a:defRPr sz="3200" kern="1200">
                <a:solidFill>
                  <a:schemeClr val="tx1"/>
                </a:solidFill>
                <a:latin typeface="+mj-lt"/>
                <a:ea typeface="ＭＳ Ｐゴシック" charset="0"/>
                <a:cs typeface="ＭＳ Ｐゴシック" charset="0"/>
              </a:defRPr>
            </a:lvl1pPr>
            <a:lvl2pPr algn="ctr" defTabSz="457200" rtl="0" eaLnBrk="1" fontAlgn="base" hangingPunct="1">
              <a:spcBef>
                <a:spcPct val="0"/>
              </a:spcBef>
              <a:spcAft>
                <a:spcPct val="0"/>
              </a:spcAft>
              <a:defRPr sz="4400">
                <a:solidFill>
                  <a:schemeClr val="tx1"/>
                </a:solidFill>
                <a:latin typeface="Century Gothic" charset="0"/>
                <a:ea typeface="ＭＳ Ｐゴシック" charset="0"/>
                <a:cs typeface="ＭＳ Ｐゴシック" charset="0"/>
              </a:defRPr>
            </a:lvl2pPr>
            <a:lvl3pPr algn="ctr" defTabSz="457200" rtl="0" eaLnBrk="1" fontAlgn="base" hangingPunct="1">
              <a:spcBef>
                <a:spcPct val="0"/>
              </a:spcBef>
              <a:spcAft>
                <a:spcPct val="0"/>
              </a:spcAft>
              <a:defRPr sz="4400">
                <a:solidFill>
                  <a:schemeClr val="tx1"/>
                </a:solidFill>
                <a:latin typeface="Century Gothic" charset="0"/>
                <a:ea typeface="ＭＳ Ｐゴシック" charset="0"/>
                <a:cs typeface="ＭＳ Ｐゴシック" charset="0"/>
              </a:defRPr>
            </a:lvl3pPr>
            <a:lvl4pPr algn="ctr" defTabSz="457200" rtl="0" eaLnBrk="1" fontAlgn="base" hangingPunct="1">
              <a:spcBef>
                <a:spcPct val="0"/>
              </a:spcBef>
              <a:spcAft>
                <a:spcPct val="0"/>
              </a:spcAft>
              <a:defRPr sz="4400">
                <a:solidFill>
                  <a:schemeClr val="tx1"/>
                </a:solidFill>
                <a:latin typeface="Century Gothic" charset="0"/>
                <a:ea typeface="ＭＳ Ｐゴシック" charset="0"/>
                <a:cs typeface="ＭＳ Ｐゴシック" charset="0"/>
              </a:defRPr>
            </a:lvl4pPr>
            <a:lvl5pPr algn="ctr" defTabSz="457200" rtl="0" eaLnBrk="1" fontAlgn="base" hangingPunct="1">
              <a:spcBef>
                <a:spcPct val="0"/>
              </a:spcBef>
              <a:spcAft>
                <a:spcPct val="0"/>
              </a:spcAft>
              <a:defRPr sz="4400">
                <a:solidFill>
                  <a:schemeClr val="tx1"/>
                </a:solidFill>
                <a:latin typeface="Century Gothic" charset="0"/>
                <a:ea typeface="ＭＳ Ｐゴシック" charset="0"/>
                <a:cs typeface="ＭＳ Ｐゴシック" charset="0"/>
              </a:defRPr>
            </a:lvl5pPr>
            <a:lvl6pPr marL="457200" algn="ctr" defTabSz="457200" rtl="0" eaLnBrk="1" fontAlgn="base" hangingPunct="1">
              <a:spcBef>
                <a:spcPct val="0"/>
              </a:spcBef>
              <a:spcAft>
                <a:spcPct val="0"/>
              </a:spcAft>
              <a:defRPr sz="4400">
                <a:solidFill>
                  <a:schemeClr val="tx1"/>
                </a:solidFill>
                <a:latin typeface="Century Gothic" charset="0"/>
                <a:ea typeface="ＭＳ Ｐゴシック" charset="0"/>
                <a:cs typeface="ＭＳ Ｐゴシック" charset="0"/>
              </a:defRPr>
            </a:lvl6pPr>
            <a:lvl7pPr marL="914400" algn="ctr" defTabSz="457200" rtl="0" eaLnBrk="1" fontAlgn="base" hangingPunct="1">
              <a:spcBef>
                <a:spcPct val="0"/>
              </a:spcBef>
              <a:spcAft>
                <a:spcPct val="0"/>
              </a:spcAft>
              <a:defRPr sz="4400">
                <a:solidFill>
                  <a:schemeClr val="tx1"/>
                </a:solidFill>
                <a:latin typeface="Century Gothic" charset="0"/>
                <a:ea typeface="ＭＳ Ｐゴシック" charset="0"/>
                <a:cs typeface="ＭＳ Ｐゴシック" charset="0"/>
              </a:defRPr>
            </a:lvl7pPr>
            <a:lvl8pPr marL="1371600" algn="ctr" defTabSz="457200" rtl="0" eaLnBrk="1" fontAlgn="base" hangingPunct="1">
              <a:spcBef>
                <a:spcPct val="0"/>
              </a:spcBef>
              <a:spcAft>
                <a:spcPct val="0"/>
              </a:spcAft>
              <a:defRPr sz="4400">
                <a:solidFill>
                  <a:schemeClr val="tx1"/>
                </a:solidFill>
                <a:latin typeface="Century Gothic" charset="0"/>
                <a:ea typeface="ＭＳ Ｐゴシック" charset="0"/>
                <a:cs typeface="ＭＳ Ｐゴシック" charset="0"/>
              </a:defRPr>
            </a:lvl8pPr>
            <a:lvl9pPr marL="1828800" algn="ctr" defTabSz="457200" rtl="0" eaLnBrk="1" fontAlgn="base" hangingPunct="1">
              <a:spcBef>
                <a:spcPct val="0"/>
              </a:spcBef>
              <a:spcAft>
                <a:spcPct val="0"/>
              </a:spcAft>
              <a:defRPr sz="4400">
                <a:solidFill>
                  <a:schemeClr val="tx1"/>
                </a:solidFill>
                <a:latin typeface="Century Gothic" charset="0"/>
                <a:ea typeface="ＭＳ Ｐゴシック" charset="0"/>
                <a:cs typeface="ＭＳ Ｐゴシック" charset="0"/>
              </a:defRPr>
            </a:lvl9pPr>
          </a:lstStyle>
          <a:p>
            <a:pPr algn="r"/>
            <a:r>
              <a:rPr lang="en-US" altLang="ja-JP" sz="3600" b="1" dirty="0">
                <a:effectLst>
                  <a:outerShdw blurRad="38100" dist="38100" dir="2700000" algn="tl">
                    <a:srgbClr val="000000">
                      <a:alpha val="43137"/>
                    </a:srgbClr>
                  </a:outerShdw>
                </a:effectLst>
                <a:cs typeface="Arial" panose="020B0604020202020204" pitchFamily="34" charset="0"/>
              </a:rPr>
              <a:t>Display Mode vs. Normal Operation</a:t>
            </a:r>
            <a:endParaRPr lang="ja-JP" altLang="en-US" sz="3600" b="1" dirty="0">
              <a:effectLst>
                <a:outerShdw blurRad="38100" dist="38100" dir="2700000" algn="tl">
                  <a:srgbClr val="000000">
                    <a:alpha val="43137"/>
                  </a:srgbClr>
                </a:outerShdw>
              </a:effectLst>
              <a:cs typeface="Arial" panose="020B0604020202020204" pitchFamily="34" charset="0"/>
            </a:endParaRPr>
          </a:p>
        </p:txBody>
      </p:sp>
      <p:pic>
        <p:nvPicPr>
          <p:cNvPr id="12" name="Picture 11">
            <a:extLst>
              <a:ext uri="{FF2B5EF4-FFF2-40B4-BE49-F238E27FC236}">
                <a16:creationId xmlns:a16="http://schemas.microsoft.com/office/drawing/2014/main" id="{E845E687-379B-DE40-BD9B-5B0E7325893F}"/>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024872" y="2103258"/>
            <a:ext cx="3153796" cy="3744416"/>
          </a:xfrm>
          <a:prstGeom prst="rect">
            <a:avLst/>
          </a:prstGeom>
          <a:effectLst/>
        </p:spPr>
      </p:pic>
      <p:sp>
        <p:nvSpPr>
          <p:cNvPr id="11" name="Frame 10">
            <a:extLst>
              <a:ext uri="{FF2B5EF4-FFF2-40B4-BE49-F238E27FC236}">
                <a16:creationId xmlns:a16="http://schemas.microsoft.com/office/drawing/2014/main" id="{6A6AFC6F-515D-5F4D-BC6C-AD5746E6D925}"/>
              </a:ext>
            </a:extLst>
          </p:cNvPr>
          <p:cNvSpPr/>
          <p:nvPr/>
        </p:nvSpPr>
        <p:spPr>
          <a:xfrm>
            <a:off x="3072515" y="3701822"/>
            <a:ext cx="887951" cy="347322"/>
          </a:xfrm>
          <a:prstGeom prst="frame">
            <a:avLst>
              <a:gd name="adj1" fmla="val 6799"/>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endParaRPr>
          </a:p>
        </p:txBody>
      </p:sp>
      <p:sp>
        <p:nvSpPr>
          <p:cNvPr id="26" name="Content Placeholder 2">
            <a:extLst>
              <a:ext uri="{FF2B5EF4-FFF2-40B4-BE49-F238E27FC236}">
                <a16:creationId xmlns:a16="http://schemas.microsoft.com/office/drawing/2014/main" id="{63C8E8CC-1204-D647-9B58-0A43D40B9B3B}"/>
              </a:ext>
            </a:extLst>
          </p:cNvPr>
          <p:cNvSpPr txBox="1">
            <a:spLocks/>
          </p:cNvSpPr>
          <p:nvPr/>
        </p:nvSpPr>
        <p:spPr bwMode="auto">
          <a:xfrm>
            <a:off x="108864" y="2338393"/>
            <a:ext cx="2052217" cy="342150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bodyPr>
          <a:lstStyle>
            <a:lvl1pPr marL="342900" indent="-342900" algn="l" defTabSz="457200" rtl="0" eaLnBrk="1" fontAlgn="base" hangingPunct="1">
              <a:spcBef>
                <a:spcPct val="20000"/>
              </a:spcBef>
              <a:spcAft>
                <a:spcPct val="0"/>
              </a:spcAft>
              <a:buFont typeface="Arial" charset="0"/>
              <a:buChar char="•"/>
              <a:defRPr sz="3200" kern="1200">
                <a:solidFill>
                  <a:schemeClr val="tx1"/>
                </a:solidFill>
                <a:latin typeface="+mn-lt"/>
                <a:ea typeface="ＭＳ Ｐゴシック" charset="0"/>
                <a:cs typeface="ＭＳ Ｐゴシック" charset="0"/>
              </a:defRPr>
            </a:lvl1pPr>
            <a:lvl2pPr marL="742950" indent="-285750" algn="l" defTabSz="457200" rtl="0" eaLnBrk="1" fontAlgn="base" hangingPunct="1">
              <a:spcBef>
                <a:spcPct val="20000"/>
              </a:spcBef>
              <a:spcAft>
                <a:spcPct val="0"/>
              </a:spcAft>
              <a:buFont typeface="Arial" charset="0"/>
              <a:buChar char="–"/>
              <a:defRPr sz="2800" kern="1200">
                <a:solidFill>
                  <a:schemeClr val="tx1"/>
                </a:solidFill>
                <a:latin typeface="+mn-lt"/>
                <a:ea typeface="ＭＳ Ｐゴシック" charset="0"/>
                <a:cs typeface="+mn-cs"/>
              </a:defRPr>
            </a:lvl2pPr>
            <a:lvl3pPr marL="1143000" indent="-228600" algn="l" defTabSz="457200" rtl="0" eaLnBrk="1" fontAlgn="base" hangingPunct="1">
              <a:spcBef>
                <a:spcPct val="20000"/>
              </a:spcBef>
              <a:spcAft>
                <a:spcPct val="0"/>
              </a:spcAft>
              <a:buFont typeface="Arial" charset="0"/>
              <a:buChar char="•"/>
              <a:defRPr sz="2400" kern="1200">
                <a:solidFill>
                  <a:schemeClr val="tx1"/>
                </a:solidFill>
                <a:latin typeface="+mn-lt"/>
                <a:ea typeface="ＭＳ Ｐゴシック" charset="0"/>
                <a:cs typeface="+mn-cs"/>
              </a:defRPr>
            </a:lvl3pPr>
            <a:lvl4pPr marL="1600200" indent="-228600" algn="l" defTabSz="457200" rtl="0" eaLnBrk="1" fontAlgn="base" hangingPunct="1">
              <a:spcBef>
                <a:spcPct val="20000"/>
              </a:spcBef>
              <a:spcAft>
                <a:spcPct val="0"/>
              </a:spcAft>
              <a:buFont typeface="Arial" charset="0"/>
              <a:buChar char="–"/>
              <a:defRPr sz="2000" kern="1200">
                <a:solidFill>
                  <a:schemeClr val="tx1"/>
                </a:solidFill>
                <a:latin typeface="+mn-lt"/>
                <a:ea typeface="ＭＳ Ｐゴシック" charset="0"/>
                <a:cs typeface="+mn-cs"/>
              </a:defRPr>
            </a:lvl4pPr>
            <a:lvl5pPr marL="2057400" indent="-228600" algn="l" defTabSz="457200" rtl="0" eaLnBrk="1" fontAlgn="base" hangingPunct="1">
              <a:spcBef>
                <a:spcPct val="20000"/>
              </a:spcBef>
              <a:spcAft>
                <a:spcPct val="0"/>
              </a:spcAft>
              <a:buFont typeface="Arial" charset="0"/>
              <a:buChar char="»"/>
              <a:defRPr sz="2000" kern="1200">
                <a:solidFill>
                  <a:schemeClr val="tx1"/>
                </a:solidFill>
                <a:latin typeface="+mn-lt"/>
                <a:ea typeface="ＭＳ Ｐゴシック" charset="0"/>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1800" dirty="0"/>
              <a:t>PEAK</a:t>
            </a:r>
          </a:p>
          <a:p>
            <a:r>
              <a:rPr lang="en-US" sz="1800" dirty="0"/>
              <a:t>STEL</a:t>
            </a:r>
          </a:p>
          <a:p>
            <a:r>
              <a:rPr lang="en-US" sz="1800" dirty="0"/>
              <a:t>TWA</a:t>
            </a:r>
          </a:p>
          <a:p>
            <a:r>
              <a:rPr lang="en-US" sz="1800" dirty="0"/>
              <a:t>LIST</a:t>
            </a:r>
          </a:p>
          <a:p>
            <a:r>
              <a:rPr lang="en-US" sz="1800" dirty="0"/>
              <a:t>USER ID</a:t>
            </a:r>
          </a:p>
          <a:p>
            <a:r>
              <a:rPr lang="en-US" sz="1800" dirty="0"/>
              <a:t>STN ID</a:t>
            </a:r>
          </a:p>
          <a:p>
            <a:r>
              <a:rPr lang="en-US" sz="1800" dirty="0"/>
              <a:t>CAL DATA</a:t>
            </a:r>
          </a:p>
          <a:p>
            <a:r>
              <a:rPr lang="en-US" sz="1800" dirty="0"/>
              <a:t>BUMP DATA</a:t>
            </a:r>
          </a:p>
          <a:p>
            <a:r>
              <a:rPr lang="en-US" sz="1800" dirty="0"/>
              <a:t>TEMP</a:t>
            </a:r>
          </a:p>
          <a:p>
            <a:r>
              <a:rPr lang="en-US" sz="1800" dirty="0"/>
              <a:t>ALARM-PT </a:t>
            </a:r>
          </a:p>
        </p:txBody>
      </p:sp>
      <p:sp>
        <p:nvSpPr>
          <p:cNvPr id="27" name="Frame 26">
            <a:extLst>
              <a:ext uri="{FF2B5EF4-FFF2-40B4-BE49-F238E27FC236}">
                <a16:creationId xmlns:a16="http://schemas.microsoft.com/office/drawing/2014/main" id="{BBEB98D7-48FA-3A48-8925-A56BA9FA2F80}"/>
              </a:ext>
            </a:extLst>
          </p:cNvPr>
          <p:cNvSpPr/>
          <p:nvPr/>
        </p:nvSpPr>
        <p:spPr>
          <a:xfrm>
            <a:off x="32194" y="2129883"/>
            <a:ext cx="2052218" cy="3744416"/>
          </a:xfrm>
          <a:prstGeom prst="frame">
            <a:avLst>
              <a:gd name="adj1" fmla="val 2004"/>
            </a:avLst>
          </a:prstGeom>
          <a:solidFill>
            <a:schemeClr val="tx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endParaRPr>
          </a:p>
        </p:txBody>
      </p:sp>
      <p:sp>
        <p:nvSpPr>
          <p:cNvPr id="2" name="TextBox 1">
            <a:extLst>
              <a:ext uri="{FF2B5EF4-FFF2-40B4-BE49-F238E27FC236}">
                <a16:creationId xmlns:a16="http://schemas.microsoft.com/office/drawing/2014/main" id="{A4066D64-A772-134F-B08C-83F8E6834EF3}"/>
              </a:ext>
            </a:extLst>
          </p:cNvPr>
          <p:cNvSpPr txBox="1"/>
          <p:nvPr/>
        </p:nvSpPr>
        <p:spPr>
          <a:xfrm>
            <a:off x="5611064" y="2297129"/>
            <a:ext cx="3153795" cy="1200329"/>
          </a:xfrm>
          <a:prstGeom prst="rect">
            <a:avLst/>
          </a:prstGeom>
          <a:noFill/>
        </p:spPr>
        <p:txBody>
          <a:bodyPr wrap="square" rtlCol="0">
            <a:spAutoFit/>
          </a:bodyPr>
          <a:lstStyle/>
          <a:p>
            <a:r>
              <a:rPr lang="en-US" dirty="0"/>
              <a:t>You will know you are in display mode if you see the peak reading as indicated here.</a:t>
            </a:r>
          </a:p>
        </p:txBody>
      </p:sp>
      <p:sp>
        <p:nvSpPr>
          <p:cNvPr id="3" name="TextBox 2">
            <a:extLst>
              <a:ext uri="{FF2B5EF4-FFF2-40B4-BE49-F238E27FC236}">
                <a16:creationId xmlns:a16="http://schemas.microsoft.com/office/drawing/2014/main" id="{2AA7AF73-1FFF-364B-8F1B-BD456FA9B0DE}"/>
              </a:ext>
            </a:extLst>
          </p:cNvPr>
          <p:cNvSpPr txBox="1"/>
          <p:nvPr/>
        </p:nvSpPr>
        <p:spPr>
          <a:xfrm>
            <a:off x="5611063" y="3846325"/>
            <a:ext cx="3031131" cy="1754326"/>
          </a:xfrm>
          <a:prstGeom prst="rect">
            <a:avLst/>
          </a:prstGeom>
          <a:noFill/>
        </p:spPr>
        <p:txBody>
          <a:bodyPr wrap="square" rtlCol="0">
            <a:spAutoFit/>
          </a:bodyPr>
          <a:lstStyle/>
          <a:p>
            <a:r>
              <a:rPr lang="en-US" dirty="0"/>
              <a:t>To exit, simply scroll back to your standard gas readings, or leave it for 20 seconds and the unit will revert back to normal mode automatically.</a:t>
            </a:r>
          </a:p>
        </p:txBody>
      </p:sp>
      <p:cxnSp>
        <p:nvCxnSpPr>
          <p:cNvPr id="6" name="Straight Arrow Connector 5">
            <a:extLst>
              <a:ext uri="{FF2B5EF4-FFF2-40B4-BE49-F238E27FC236}">
                <a16:creationId xmlns:a16="http://schemas.microsoft.com/office/drawing/2014/main" id="{4A87F5FB-8921-8F4E-961D-8CD8FAE28E2C}"/>
              </a:ext>
            </a:extLst>
          </p:cNvPr>
          <p:cNvCxnSpPr>
            <a:cxnSpLocks/>
          </p:cNvCxnSpPr>
          <p:nvPr/>
        </p:nvCxnSpPr>
        <p:spPr>
          <a:xfrm flipH="1">
            <a:off x="3788874" y="2638409"/>
            <a:ext cx="1931702" cy="1200329"/>
          </a:xfrm>
          <a:prstGeom prst="straightConnector1">
            <a:avLst/>
          </a:prstGeom>
          <a:ln w="31750">
            <a:solidFill>
              <a:schemeClr val="accent1">
                <a:lumMod val="50000"/>
              </a:schemeClr>
            </a:solidFill>
            <a:headEnd type="none" w="med" len="med"/>
            <a:tailEnd type="triangle" w="lg" len="med"/>
          </a:ln>
        </p:spPr>
        <p:style>
          <a:lnRef idx="3">
            <a:schemeClr val="dk1"/>
          </a:lnRef>
          <a:fillRef idx="0">
            <a:schemeClr val="dk1"/>
          </a:fillRef>
          <a:effectRef idx="2">
            <a:schemeClr val="dk1"/>
          </a:effectRef>
          <a:fontRef idx="minor">
            <a:schemeClr val="tx1"/>
          </a:fontRef>
        </p:style>
      </p:cxnSp>
    </p:spTree>
    <p:extLst>
      <p:ext uri="{BB962C8B-B14F-4D97-AF65-F5344CB8AC3E}">
        <p14:creationId xmlns:p14="http://schemas.microsoft.com/office/powerpoint/2010/main" val="6106558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6"/>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1" grpId="0" animBg="1"/>
      <p:bldP spid="2" grpId="0"/>
      <p:bldP spid="3"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3">
            <a:extLst>
              <a:ext uri="{FF2B5EF4-FFF2-40B4-BE49-F238E27FC236}">
                <a16:creationId xmlns:a16="http://schemas.microsoft.com/office/drawing/2014/main" id="{59178486-FCC6-174A-A21D-41743B74E78E}"/>
              </a:ext>
            </a:extLst>
          </p:cNvPr>
          <p:cNvSpPr txBox="1">
            <a:spLocks/>
          </p:cNvSpPr>
          <p:nvPr/>
        </p:nvSpPr>
        <p:spPr bwMode="auto">
          <a:xfrm>
            <a:off x="0" y="133923"/>
            <a:ext cx="9144000" cy="6762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ctr" anchorCtr="0" compatLnSpc="1">
            <a:prstTxWarp prst="textNoShape">
              <a:avLst/>
            </a:prstTxWarp>
          </a:bodyPr>
          <a:lstStyle>
            <a:lvl1pPr algn="ctr" defTabSz="457200" rtl="0" eaLnBrk="1" fontAlgn="base" hangingPunct="1">
              <a:spcBef>
                <a:spcPct val="0"/>
              </a:spcBef>
              <a:spcAft>
                <a:spcPct val="0"/>
              </a:spcAft>
              <a:defRPr sz="3200" kern="1200">
                <a:solidFill>
                  <a:schemeClr val="tx1"/>
                </a:solidFill>
                <a:latin typeface="+mj-lt"/>
                <a:ea typeface="ＭＳ Ｐゴシック" charset="0"/>
                <a:cs typeface="ＭＳ Ｐゴシック" charset="0"/>
              </a:defRPr>
            </a:lvl1pPr>
            <a:lvl2pPr algn="ctr" defTabSz="457200" rtl="0" eaLnBrk="1" fontAlgn="base" hangingPunct="1">
              <a:spcBef>
                <a:spcPct val="0"/>
              </a:spcBef>
              <a:spcAft>
                <a:spcPct val="0"/>
              </a:spcAft>
              <a:defRPr sz="4400">
                <a:solidFill>
                  <a:schemeClr val="tx1"/>
                </a:solidFill>
                <a:latin typeface="Century Gothic" charset="0"/>
                <a:ea typeface="ＭＳ Ｐゴシック" charset="0"/>
                <a:cs typeface="ＭＳ Ｐゴシック" charset="0"/>
              </a:defRPr>
            </a:lvl2pPr>
            <a:lvl3pPr algn="ctr" defTabSz="457200" rtl="0" eaLnBrk="1" fontAlgn="base" hangingPunct="1">
              <a:spcBef>
                <a:spcPct val="0"/>
              </a:spcBef>
              <a:spcAft>
                <a:spcPct val="0"/>
              </a:spcAft>
              <a:defRPr sz="4400">
                <a:solidFill>
                  <a:schemeClr val="tx1"/>
                </a:solidFill>
                <a:latin typeface="Century Gothic" charset="0"/>
                <a:ea typeface="ＭＳ Ｐゴシック" charset="0"/>
                <a:cs typeface="ＭＳ Ｐゴシック" charset="0"/>
              </a:defRPr>
            </a:lvl3pPr>
            <a:lvl4pPr algn="ctr" defTabSz="457200" rtl="0" eaLnBrk="1" fontAlgn="base" hangingPunct="1">
              <a:spcBef>
                <a:spcPct val="0"/>
              </a:spcBef>
              <a:spcAft>
                <a:spcPct val="0"/>
              </a:spcAft>
              <a:defRPr sz="4400">
                <a:solidFill>
                  <a:schemeClr val="tx1"/>
                </a:solidFill>
                <a:latin typeface="Century Gothic" charset="0"/>
                <a:ea typeface="ＭＳ Ｐゴシック" charset="0"/>
                <a:cs typeface="ＭＳ Ｐゴシック" charset="0"/>
              </a:defRPr>
            </a:lvl4pPr>
            <a:lvl5pPr algn="ctr" defTabSz="457200" rtl="0" eaLnBrk="1" fontAlgn="base" hangingPunct="1">
              <a:spcBef>
                <a:spcPct val="0"/>
              </a:spcBef>
              <a:spcAft>
                <a:spcPct val="0"/>
              </a:spcAft>
              <a:defRPr sz="4400">
                <a:solidFill>
                  <a:schemeClr val="tx1"/>
                </a:solidFill>
                <a:latin typeface="Century Gothic" charset="0"/>
                <a:ea typeface="ＭＳ Ｐゴシック" charset="0"/>
                <a:cs typeface="ＭＳ Ｐゴシック" charset="0"/>
              </a:defRPr>
            </a:lvl5pPr>
            <a:lvl6pPr marL="457200" algn="ctr" defTabSz="457200" rtl="0" eaLnBrk="1" fontAlgn="base" hangingPunct="1">
              <a:spcBef>
                <a:spcPct val="0"/>
              </a:spcBef>
              <a:spcAft>
                <a:spcPct val="0"/>
              </a:spcAft>
              <a:defRPr sz="4400">
                <a:solidFill>
                  <a:schemeClr val="tx1"/>
                </a:solidFill>
                <a:latin typeface="Century Gothic" charset="0"/>
                <a:ea typeface="ＭＳ Ｐゴシック" charset="0"/>
                <a:cs typeface="ＭＳ Ｐゴシック" charset="0"/>
              </a:defRPr>
            </a:lvl6pPr>
            <a:lvl7pPr marL="914400" algn="ctr" defTabSz="457200" rtl="0" eaLnBrk="1" fontAlgn="base" hangingPunct="1">
              <a:spcBef>
                <a:spcPct val="0"/>
              </a:spcBef>
              <a:spcAft>
                <a:spcPct val="0"/>
              </a:spcAft>
              <a:defRPr sz="4400">
                <a:solidFill>
                  <a:schemeClr val="tx1"/>
                </a:solidFill>
                <a:latin typeface="Century Gothic" charset="0"/>
                <a:ea typeface="ＭＳ Ｐゴシック" charset="0"/>
                <a:cs typeface="ＭＳ Ｐゴシック" charset="0"/>
              </a:defRPr>
            </a:lvl7pPr>
            <a:lvl8pPr marL="1371600" algn="ctr" defTabSz="457200" rtl="0" eaLnBrk="1" fontAlgn="base" hangingPunct="1">
              <a:spcBef>
                <a:spcPct val="0"/>
              </a:spcBef>
              <a:spcAft>
                <a:spcPct val="0"/>
              </a:spcAft>
              <a:defRPr sz="4400">
                <a:solidFill>
                  <a:schemeClr val="tx1"/>
                </a:solidFill>
                <a:latin typeface="Century Gothic" charset="0"/>
                <a:ea typeface="ＭＳ Ｐゴシック" charset="0"/>
                <a:cs typeface="ＭＳ Ｐゴシック" charset="0"/>
              </a:defRPr>
            </a:lvl8pPr>
            <a:lvl9pPr marL="1828800" algn="ctr" defTabSz="457200" rtl="0" eaLnBrk="1" fontAlgn="base" hangingPunct="1">
              <a:spcBef>
                <a:spcPct val="0"/>
              </a:spcBef>
              <a:spcAft>
                <a:spcPct val="0"/>
              </a:spcAft>
              <a:defRPr sz="4400">
                <a:solidFill>
                  <a:schemeClr val="tx1"/>
                </a:solidFill>
                <a:latin typeface="Century Gothic" charset="0"/>
                <a:ea typeface="ＭＳ Ｐゴシック" charset="0"/>
                <a:cs typeface="ＭＳ Ｐゴシック" charset="0"/>
              </a:defRPr>
            </a:lvl9pPr>
          </a:lstStyle>
          <a:p>
            <a:pPr algn="r"/>
            <a:r>
              <a:rPr lang="en-US" altLang="ja-JP" sz="3600" b="1" dirty="0">
                <a:effectLst>
                  <a:outerShdw blurRad="38100" dist="38100" dir="2700000" algn="tl">
                    <a:srgbClr val="000000">
                      <a:alpha val="43137"/>
                    </a:srgbClr>
                  </a:outerShdw>
                </a:effectLst>
                <a:cs typeface="Arial" panose="020B0604020202020204" pitchFamily="34" charset="0"/>
              </a:rPr>
              <a:t>Display mode vs. Normal Operation</a:t>
            </a:r>
            <a:endParaRPr lang="ja-JP" altLang="en-US" sz="3600" b="1" dirty="0">
              <a:effectLst>
                <a:outerShdw blurRad="38100" dist="38100" dir="2700000" algn="tl">
                  <a:srgbClr val="000000">
                    <a:alpha val="43137"/>
                  </a:srgbClr>
                </a:outerShdw>
              </a:effectLst>
              <a:cs typeface="Arial" panose="020B0604020202020204" pitchFamily="34" charset="0"/>
            </a:endParaRPr>
          </a:p>
        </p:txBody>
      </p:sp>
      <p:pic>
        <p:nvPicPr>
          <p:cNvPr id="10" name="Picture 9">
            <a:extLst>
              <a:ext uri="{FF2B5EF4-FFF2-40B4-BE49-F238E27FC236}">
                <a16:creationId xmlns:a16="http://schemas.microsoft.com/office/drawing/2014/main" id="{50B7F9CF-6006-F84A-850E-567D31ECD147}"/>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555776" y="1274068"/>
            <a:ext cx="4279935" cy="4027137"/>
          </a:xfrm>
          <a:prstGeom prst="rect">
            <a:avLst/>
          </a:prstGeom>
          <a:effectLst/>
        </p:spPr>
      </p:pic>
      <p:sp>
        <p:nvSpPr>
          <p:cNvPr id="16" name="Oval 15">
            <a:extLst>
              <a:ext uri="{FF2B5EF4-FFF2-40B4-BE49-F238E27FC236}">
                <a16:creationId xmlns:a16="http://schemas.microsoft.com/office/drawing/2014/main" id="{532E75EE-FCC5-B54F-B958-93836A695813}"/>
              </a:ext>
            </a:extLst>
          </p:cNvPr>
          <p:cNvSpPr/>
          <p:nvPr/>
        </p:nvSpPr>
        <p:spPr>
          <a:xfrm>
            <a:off x="5206021" y="3375271"/>
            <a:ext cx="792088" cy="792088"/>
          </a:xfrm>
          <a:prstGeom prst="ellipse">
            <a:avLst/>
          </a:prstGeom>
          <a:solidFill>
            <a:srgbClr val="FFFF00">
              <a:alpha val="47000"/>
            </a:srgbClr>
          </a:solidFill>
          <a:ln>
            <a:solidFill>
              <a:srgbClr val="FFFF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5" name="Frame 24">
            <a:extLst>
              <a:ext uri="{FF2B5EF4-FFF2-40B4-BE49-F238E27FC236}">
                <a16:creationId xmlns:a16="http://schemas.microsoft.com/office/drawing/2014/main" id="{BD976E40-7F67-F14D-8C18-F42EE070DF13}"/>
              </a:ext>
            </a:extLst>
          </p:cNvPr>
          <p:cNvSpPr/>
          <p:nvPr/>
        </p:nvSpPr>
        <p:spPr>
          <a:xfrm>
            <a:off x="4365411" y="2919321"/>
            <a:ext cx="900100" cy="292526"/>
          </a:xfrm>
          <a:prstGeom prst="frame">
            <a:avLst>
              <a:gd name="adj1" fmla="val 6799"/>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endParaRPr>
          </a:p>
        </p:txBody>
      </p:sp>
      <p:pic>
        <p:nvPicPr>
          <p:cNvPr id="6" name="Picture 5">
            <a:extLst>
              <a:ext uri="{FF2B5EF4-FFF2-40B4-BE49-F238E27FC236}">
                <a16:creationId xmlns:a16="http://schemas.microsoft.com/office/drawing/2014/main" id="{CCC57AD5-F1EF-DB49-A54C-056E231822E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99592" y="2060848"/>
            <a:ext cx="1324468" cy="664642"/>
          </a:xfrm>
          <a:prstGeom prst="rect">
            <a:avLst/>
          </a:prstGeom>
        </p:spPr>
      </p:pic>
      <p:cxnSp>
        <p:nvCxnSpPr>
          <p:cNvPr id="9" name="Straight Arrow Connector 8">
            <a:extLst>
              <a:ext uri="{FF2B5EF4-FFF2-40B4-BE49-F238E27FC236}">
                <a16:creationId xmlns:a16="http://schemas.microsoft.com/office/drawing/2014/main" id="{69DCE610-634F-6E4E-B7E0-861AEB0FD8A9}"/>
              </a:ext>
            </a:extLst>
          </p:cNvPr>
          <p:cNvCxnSpPr>
            <a:cxnSpLocks/>
            <a:stCxn id="25" idx="1"/>
          </p:cNvCxnSpPr>
          <p:nvPr/>
        </p:nvCxnSpPr>
        <p:spPr>
          <a:xfrm flipH="1" flipV="1">
            <a:off x="2123731" y="2564908"/>
            <a:ext cx="2241680" cy="500676"/>
          </a:xfrm>
          <a:prstGeom prst="straightConnector1">
            <a:avLst/>
          </a:prstGeom>
          <a:ln w="31750">
            <a:solidFill>
              <a:schemeClr val="accent1">
                <a:lumMod val="75000"/>
              </a:schemeClr>
            </a:solidFill>
            <a:tailEnd type="triangle" w="lg" len="med"/>
          </a:ln>
        </p:spPr>
        <p:style>
          <a:lnRef idx="2">
            <a:schemeClr val="accent1"/>
          </a:lnRef>
          <a:fillRef idx="0">
            <a:schemeClr val="accent1"/>
          </a:fillRef>
          <a:effectRef idx="1">
            <a:schemeClr val="accent1"/>
          </a:effectRef>
          <a:fontRef idx="minor">
            <a:schemeClr val="tx1"/>
          </a:fontRef>
        </p:style>
      </p:cxnSp>
      <p:sp>
        <p:nvSpPr>
          <p:cNvPr id="19" name="Content Placeholder 2">
            <a:extLst>
              <a:ext uri="{FF2B5EF4-FFF2-40B4-BE49-F238E27FC236}">
                <a16:creationId xmlns:a16="http://schemas.microsoft.com/office/drawing/2014/main" id="{50B44AB3-B54B-D04E-83D2-E133ECFE690C}"/>
              </a:ext>
            </a:extLst>
          </p:cNvPr>
          <p:cNvSpPr txBox="1">
            <a:spLocks/>
          </p:cNvSpPr>
          <p:nvPr/>
        </p:nvSpPr>
        <p:spPr bwMode="auto">
          <a:xfrm>
            <a:off x="6660232" y="1285072"/>
            <a:ext cx="2483768" cy="495224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bodyPr>
          <a:lstStyle>
            <a:lvl1pPr marL="342900" indent="-342900" algn="l" defTabSz="457200" rtl="0" eaLnBrk="1" fontAlgn="base" hangingPunct="1">
              <a:spcBef>
                <a:spcPct val="20000"/>
              </a:spcBef>
              <a:spcAft>
                <a:spcPct val="0"/>
              </a:spcAft>
              <a:buFont typeface="Arial" charset="0"/>
              <a:buChar char="•"/>
              <a:defRPr sz="3200" kern="1200">
                <a:solidFill>
                  <a:schemeClr val="tx1"/>
                </a:solidFill>
                <a:latin typeface="+mn-lt"/>
                <a:ea typeface="ＭＳ Ｐゴシック" charset="0"/>
                <a:cs typeface="ＭＳ Ｐゴシック" charset="0"/>
              </a:defRPr>
            </a:lvl1pPr>
            <a:lvl2pPr marL="742950" indent="-285750" algn="l" defTabSz="457200" rtl="0" eaLnBrk="1" fontAlgn="base" hangingPunct="1">
              <a:spcBef>
                <a:spcPct val="20000"/>
              </a:spcBef>
              <a:spcAft>
                <a:spcPct val="0"/>
              </a:spcAft>
              <a:buFont typeface="Arial" charset="0"/>
              <a:buChar char="–"/>
              <a:defRPr sz="2800" kern="1200">
                <a:solidFill>
                  <a:schemeClr val="tx1"/>
                </a:solidFill>
                <a:latin typeface="+mn-lt"/>
                <a:ea typeface="ＭＳ Ｐゴシック" charset="0"/>
                <a:cs typeface="+mn-cs"/>
              </a:defRPr>
            </a:lvl2pPr>
            <a:lvl3pPr marL="1143000" indent="-228600" algn="l" defTabSz="457200" rtl="0" eaLnBrk="1" fontAlgn="base" hangingPunct="1">
              <a:spcBef>
                <a:spcPct val="20000"/>
              </a:spcBef>
              <a:spcAft>
                <a:spcPct val="0"/>
              </a:spcAft>
              <a:buFont typeface="Arial" charset="0"/>
              <a:buChar char="•"/>
              <a:defRPr sz="2400" kern="1200">
                <a:solidFill>
                  <a:schemeClr val="tx1"/>
                </a:solidFill>
                <a:latin typeface="+mn-lt"/>
                <a:ea typeface="ＭＳ Ｐゴシック" charset="0"/>
                <a:cs typeface="+mn-cs"/>
              </a:defRPr>
            </a:lvl3pPr>
            <a:lvl4pPr marL="1600200" indent="-228600" algn="l" defTabSz="457200" rtl="0" eaLnBrk="1" fontAlgn="base" hangingPunct="1">
              <a:spcBef>
                <a:spcPct val="20000"/>
              </a:spcBef>
              <a:spcAft>
                <a:spcPct val="0"/>
              </a:spcAft>
              <a:buFont typeface="Arial" charset="0"/>
              <a:buChar char="–"/>
              <a:defRPr sz="2000" kern="1200">
                <a:solidFill>
                  <a:schemeClr val="tx1"/>
                </a:solidFill>
                <a:latin typeface="+mn-lt"/>
                <a:ea typeface="ＭＳ Ｐゴシック" charset="0"/>
                <a:cs typeface="+mn-cs"/>
              </a:defRPr>
            </a:lvl4pPr>
            <a:lvl5pPr marL="2057400" indent="-228600" algn="l" defTabSz="457200" rtl="0" eaLnBrk="1" fontAlgn="base" hangingPunct="1">
              <a:spcBef>
                <a:spcPct val="20000"/>
              </a:spcBef>
              <a:spcAft>
                <a:spcPct val="0"/>
              </a:spcAft>
              <a:buFont typeface="Arial" charset="0"/>
              <a:buChar char="»"/>
              <a:defRPr sz="2000" kern="1200">
                <a:solidFill>
                  <a:schemeClr val="tx1"/>
                </a:solidFill>
                <a:latin typeface="+mn-lt"/>
                <a:ea typeface="ＭＳ Ｐゴシック" charset="0"/>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1600" dirty="0"/>
              <a:t>PEAK</a:t>
            </a:r>
          </a:p>
          <a:p>
            <a:r>
              <a:rPr lang="en-US" sz="1600" dirty="0"/>
              <a:t>STEL</a:t>
            </a:r>
          </a:p>
          <a:p>
            <a:r>
              <a:rPr lang="en-US" sz="1600" dirty="0"/>
              <a:t>TWA</a:t>
            </a:r>
          </a:p>
          <a:p>
            <a:r>
              <a:rPr lang="en-US" sz="1600" dirty="0"/>
              <a:t>HC GAS LIST</a:t>
            </a:r>
          </a:p>
          <a:p>
            <a:r>
              <a:rPr lang="en-US" sz="1600" dirty="0"/>
              <a:t>USER ID</a:t>
            </a:r>
          </a:p>
          <a:p>
            <a:r>
              <a:rPr lang="en-US" sz="1600" dirty="0"/>
              <a:t>STATION ID</a:t>
            </a:r>
          </a:p>
          <a:p>
            <a:r>
              <a:rPr lang="en-US" sz="1600" dirty="0"/>
              <a:t>CAL DATA</a:t>
            </a:r>
          </a:p>
          <a:p>
            <a:r>
              <a:rPr lang="en-US" sz="1600" dirty="0"/>
              <a:t>BUMP DATA</a:t>
            </a:r>
          </a:p>
          <a:p>
            <a:r>
              <a:rPr lang="en-US" sz="1600" dirty="0"/>
              <a:t>DATE</a:t>
            </a:r>
          </a:p>
          <a:p>
            <a:r>
              <a:rPr lang="en-US" sz="1600" dirty="0"/>
              <a:t>ALARM POINTS</a:t>
            </a:r>
          </a:p>
          <a:p>
            <a:r>
              <a:rPr lang="en-US" sz="1600" dirty="0"/>
              <a:t>INVERT SELECT</a:t>
            </a:r>
          </a:p>
          <a:p>
            <a:r>
              <a:rPr lang="en-US" sz="1600" dirty="0"/>
              <a:t>LCD BACKGROUND</a:t>
            </a:r>
          </a:p>
          <a:p>
            <a:r>
              <a:rPr lang="en-US" sz="1600" dirty="0"/>
              <a:t>BLUETOOTH</a:t>
            </a:r>
          </a:p>
          <a:p>
            <a:r>
              <a:rPr lang="en-US" sz="1600" dirty="0"/>
              <a:t>BUZZER VOLUME</a:t>
            </a:r>
          </a:p>
          <a:p>
            <a:r>
              <a:rPr lang="en-US" sz="1600" dirty="0"/>
              <a:t>LANGUAGE</a:t>
            </a:r>
          </a:p>
        </p:txBody>
      </p:sp>
      <p:sp>
        <p:nvSpPr>
          <p:cNvPr id="20" name="Content Placeholder 2">
            <a:extLst>
              <a:ext uri="{FF2B5EF4-FFF2-40B4-BE49-F238E27FC236}">
                <a16:creationId xmlns:a16="http://schemas.microsoft.com/office/drawing/2014/main" id="{AA7E131B-7A35-B041-A5AB-6D5AC9F3E4D8}"/>
              </a:ext>
            </a:extLst>
          </p:cNvPr>
          <p:cNvSpPr txBox="1">
            <a:spLocks/>
          </p:cNvSpPr>
          <p:nvPr/>
        </p:nvSpPr>
        <p:spPr bwMode="auto">
          <a:xfrm>
            <a:off x="1043609" y="5762894"/>
            <a:ext cx="6480711" cy="98715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bodyPr>
          <a:lstStyle>
            <a:lvl1pPr marL="342900" indent="-342900" algn="l" defTabSz="457200" rtl="0" eaLnBrk="1" fontAlgn="base" hangingPunct="1">
              <a:spcBef>
                <a:spcPct val="20000"/>
              </a:spcBef>
              <a:spcAft>
                <a:spcPct val="0"/>
              </a:spcAft>
              <a:buFont typeface="Arial" charset="0"/>
              <a:buChar char="•"/>
              <a:defRPr sz="3200" kern="1200">
                <a:solidFill>
                  <a:schemeClr val="tx1"/>
                </a:solidFill>
                <a:latin typeface="+mn-lt"/>
                <a:ea typeface="ＭＳ Ｐゴシック" charset="0"/>
                <a:cs typeface="ＭＳ Ｐゴシック" charset="0"/>
              </a:defRPr>
            </a:lvl1pPr>
            <a:lvl2pPr marL="742950" indent="-285750" algn="l" defTabSz="457200" rtl="0" eaLnBrk="1" fontAlgn="base" hangingPunct="1">
              <a:spcBef>
                <a:spcPct val="20000"/>
              </a:spcBef>
              <a:spcAft>
                <a:spcPct val="0"/>
              </a:spcAft>
              <a:buFont typeface="Arial" charset="0"/>
              <a:buChar char="–"/>
              <a:defRPr sz="2800" kern="1200">
                <a:solidFill>
                  <a:schemeClr val="tx1"/>
                </a:solidFill>
                <a:latin typeface="+mn-lt"/>
                <a:ea typeface="ＭＳ Ｐゴシック" charset="0"/>
                <a:cs typeface="+mn-cs"/>
              </a:defRPr>
            </a:lvl2pPr>
            <a:lvl3pPr marL="1143000" indent="-228600" algn="l" defTabSz="457200" rtl="0" eaLnBrk="1" fontAlgn="base" hangingPunct="1">
              <a:spcBef>
                <a:spcPct val="20000"/>
              </a:spcBef>
              <a:spcAft>
                <a:spcPct val="0"/>
              </a:spcAft>
              <a:buFont typeface="Arial" charset="0"/>
              <a:buChar char="•"/>
              <a:defRPr sz="2400" kern="1200">
                <a:solidFill>
                  <a:schemeClr val="tx1"/>
                </a:solidFill>
                <a:latin typeface="+mn-lt"/>
                <a:ea typeface="ＭＳ Ｐゴシック" charset="0"/>
                <a:cs typeface="+mn-cs"/>
              </a:defRPr>
            </a:lvl3pPr>
            <a:lvl4pPr marL="1600200" indent="-228600" algn="l" defTabSz="457200" rtl="0" eaLnBrk="1" fontAlgn="base" hangingPunct="1">
              <a:spcBef>
                <a:spcPct val="20000"/>
              </a:spcBef>
              <a:spcAft>
                <a:spcPct val="0"/>
              </a:spcAft>
              <a:buFont typeface="Arial" charset="0"/>
              <a:buChar char="–"/>
              <a:defRPr sz="2000" kern="1200">
                <a:solidFill>
                  <a:schemeClr val="tx1"/>
                </a:solidFill>
                <a:latin typeface="+mn-lt"/>
                <a:ea typeface="ＭＳ Ｐゴシック" charset="0"/>
                <a:cs typeface="+mn-cs"/>
              </a:defRPr>
            </a:lvl4pPr>
            <a:lvl5pPr marL="2057400" indent="-228600" algn="l" defTabSz="457200" rtl="0" eaLnBrk="1" fontAlgn="base" hangingPunct="1">
              <a:spcBef>
                <a:spcPct val="20000"/>
              </a:spcBef>
              <a:spcAft>
                <a:spcPct val="0"/>
              </a:spcAft>
              <a:buFont typeface="Arial" charset="0"/>
              <a:buChar char="»"/>
              <a:defRPr sz="2000" kern="1200">
                <a:solidFill>
                  <a:schemeClr val="tx1"/>
                </a:solidFill>
                <a:latin typeface="+mn-lt"/>
                <a:ea typeface="ＭＳ Ｐゴシック" charset="0"/>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1800" dirty="0"/>
              <a:t>To enter into display, press </a:t>
            </a:r>
            <a:r>
              <a:rPr lang="en-US" sz="1800" b="1" dirty="0"/>
              <a:t>POWER/MODE </a:t>
            </a:r>
            <a:r>
              <a:rPr lang="en-US" sz="1800" dirty="0"/>
              <a:t>button…..</a:t>
            </a:r>
          </a:p>
        </p:txBody>
      </p:sp>
      <p:sp>
        <p:nvSpPr>
          <p:cNvPr id="21" name="Frame 20">
            <a:extLst>
              <a:ext uri="{FF2B5EF4-FFF2-40B4-BE49-F238E27FC236}">
                <a16:creationId xmlns:a16="http://schemas.microsoft.com/office/drawing/2014/main" id="{357BE469-83B6-0D4B-8887-88D4FE745629}"/>
              </a:ext>
            </a:extLst>
          </p:cNvPr>
          <p:cNvSpPr/>
          <p:nvPr/>
        </p:nvSpPr>
        <p:spPr>
          <a:xfrm>
            <a:off x="6648264" y="1193376"/>
            <a:ext cx="2495736" cy="4569518"/>
          </a:xfrm>
          <a:prstGeom prst="frame">
            <a:avLst>
              <a:gd name="adj1" fmla="val 2004"/>
            </a:avLst>
          </a:prstGeom>
          <a:solidFill>
            <a:schemeClr val="tx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endParaRPr>
          </a:p>
        </p:txBody>
      </p:sp>
      <p:pic>
        <p:nvPicPr>
          <p:cNvPr id="12" name="Picture 11">
            <a:extLst>
              <a:ext uri="{FF2B5EF4-FFF2-40B4-BE49-F238E27FC236}">
                <a16:creationId xmlns:a16="http://schemas.microsoft.com/office/drawing/2014/main" id="{35305724-B02A-9B42-8CBB-1F90E2EC5519}"/>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7609113" y="6255099"/>
            <a:ext cx="1484064" cy="602901"/>
          </a:xfrm>
          <a:prstGeom prst="rect">
            <a:avLst/>
          </a:prstGeom>
        </p:spPr>
      </p:pic>
    </p:spTree>
    <p:extLst>
      <p:ext uri="{BB962C8B-B14F-4D97-AF65-F5344CB8AC3E}">
        <p14:creationId xmlns:p14="http://schemas.microsoft.com/office/powerpoint/2010/main" val="27001437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p:cNvSpPr txBox="1">
            <a:spLocks/>
          </p:cNvSpPr>
          <p:nvPr/>
        </p:nvSpPr>
        <p:spPr bwMode="auto">
          <a:xfrm>
            <a:off x="1727684" y="5733256"/>
            <a:ext cx="5688632" cy="93610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bodyPr>
          <a:lstStyle>
            <a:lvl1pPr marL="342900" indent="-342900" algn="l" defTabSz="457200" rtl="0" eaLnBrk="1" fontAlgn="base" hangingPunct="1">
              <a:spcBef>
                <a:spcPct val="20000"/>
              </a:spcBef>
              <a:spcAft>
                <a:spcPct val="0"/>
              </a:spcAft>
              <a:buFont typeface="Arial" charset="0"/>
              <a:buChar char="•"/>
              <a:defRPr sz="3200" kern="1200">
                <a:solidFill>
                  <a:schemeClr val="tx1"/>
                </a:solidFill>
                <a:latin typeface="+mn-lt"/>
                <a:ea typeface="ＭＳ Ｐゴシック" charset="0"/>
                <a:cs typeface="ＭＳ Ｐゴシック" charset="0"/>
              </a:defRPr>
            </a:lvl1pPr>
            <a:lvl2pPr marL="742950" indent="-285750" algn="l" defTabSz="457200" rtl="0" eaLnBrk="1" fontAlgn="base" hangingPunct="1">
              <a:spcBef>
                <a:spcPct val="20000"/>
              </a:spcBef>
              <a:spcAft>
                <a:spcPct val="0"/>
              </a:spcAft>
              <a:buFont typeface="Arial" charset="0"/>
              <a:buChar char="–"/>
              <a:defRPr sz="2800" kern="1200">
                <a:solidFill>
                  <a:schemeClr val="tx1"/>
                </a:solidFill>
                <a:latin typeface="+mn-lt"/>
                <a:ea typeface="ＭＳ Ｐゴシック" charset="0"/>
                <a:cs typeface="+mn-cs"/>
              </a:defRPr>
            </a:lvl2pPr>
            <a:lvl3pPr marL="1143000" indent="-228600" algn="l" defTabSz="457200" rtl="0" eaLnBrk="1" fontAlgn="base" hangingPunct="1">
              <a:spcBef>
                <a:spcPct val="20000"/>
              </a:spcBef>
              <a:spcAft>
                <a:spcPct val="0"/>
              </a:spcAft>
              <a:buFont typeface="Arial" charset="0"/>
              <a:buChar char="•"/>
              <a:defRPr sz="2400" kern="1200">
                <a:solidFill>
                  <a:schemeClr val="tx1"/>
                </a:solidFill>
                <a:latin typeface="+mn-lt"/>
                <a:ea typeface="ＭＳ Ｐゴシック" charset="0"/>
                <a:cs typeface="+mn-cs"/>
              </a:defRPr>
            </a:lvl3pPr>
            <a:lvl4pPr marL="1600200" indent="-228600" algn="l" defTabSz="457200" rtl="0" eaLnBrk="1" fontAlgn="base" hangingPunct="1">
              <a:spcBef>
                <a:spcPct val="20000"/>
              </a:spcBef>
              <a:spcAft>
                <a:spcPct val="0"/>
              </a:spcAft>
              <a:buFont typeface="Arial" charset="0"/>
              <a:buChar char="–"/>
              <a:defRPr sz="2000" kern="1200">
                <a:solidFill>
                  <a:schemeClr val="tx1"/>
                </a:solidFill>
                <a:latin typeface="+mn-lt"/>
                <a:ea typeface="ＭＳ Ｐゴシック" charset="0"/>
                <a:cs typeface="+mn-cs"/>
              </a:defRPr>
            </a:lvl4pPr>
            <a:lvl5pPr marL="2057400" indent="-228600" algn="l" defTabSz="457200" rtl="0" eaLnBrk="1" fontAlgn="base" hangingPunct="1">
              <a:spcBef>
                <a:spcPct val="20000"/>
              </a:spcBef>
              <a:spcAft>
                <a:spcPct val="0"/>
              </a:spcAft>
              <a:buFont typeface="Arial" charset="0"/>
              <a:buChar char="»"/>
              <a:defRPr sz="2000" kern="1200">
                <a:solidFill>
                  <a:schemeClr val="tx1"/>
                </a:solidFill>
                <a:latin typeface="+mn-lt"/>
                <a:ea typeface="ＭＳ Ｐゴシック" charset="0"/>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1800" dirty="0"/>
              <a:t>Turn off the GX-3R and GX-3R Pro by pressing and holding the </a:t>
            </a:r>
            <a:r>
              <a:rPr lang="en-US" sz="1800" b="1" dirty="0"/>
              <a:t>POWER MODE </a:t>
            </a:r>
            <a:r>
              <a:rPr lang="en-US" sz="1800" dirty="0"/>
              <a:t>button</a:t>
            </a:r>
          </a:p>
        </p:txBody>
      </p:sp>
      <p:sp>
        <p:nvSpPr>
          <p:cNvPr id="7" name="Title 3">
            <a:extLst>
              <a:ext uri="{FF2B5EF4-FFF2-40B4-BE49-F238E27FC236}">
                <a16:creationId xmlns:a16="http://schemas.microsoft.com/office/drawing/2014/main" id="{59178486-FCC6-174A-A21D-41743B74E78E}"/>
              </a:ext>
            </a:extLst>
          </p:cNvPr>
          <p:cNvSpPr txBox="1">
            <a:spLocks/>
          </p:cNvSpPr>
          <p:nvPr/>
        </p:nvSpPr>
        <p:spPr bwMode="auto">
          <a:xfrm>
            <a:off x="1371600" y="133923"/>
            <a:ext cx="7772400" cy="6762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ctr" anchorCtr="0" compatLnSpc="1">
            <a:prstTxWarp prst="textNoShape">
              <a:avLst/>
            </a:prstTxWarp>
          </a:bodyPr>
          <a:lstStyle>
            <a:lvl1pPr algn="ctr" defTabSz="457200" rtl="0" eaLnBrk="1" fontAlgn="base" hangingPunct="1">
              <a:spcBef>
                <a:spcPct val="0"/>
              </a:spcBef>
              <a:spcAft>
                <a:spcPct val="0"/>
              </a:spcAft>
              <a:defRPr sz="3200" kern="1200">
                <a:solidFill>
                  <a:schemeClr val="tx1"/>
                </a:solidFill>
                <a:latin typeface="+mj-lt"/>
                <a:ea typeface="ＭＳ Ｐゴシック" charset="0"/>
                <a:cs typeface="ＭＳ Ｐゴシック" charset="0"/>
              </a:defRPr>
            </a:lvl1pPr>
            <a:lvl2pPr algn="ctr" defTabSz="457200" rtl="0" eaLnBrk="1" fontAlgn="base" hangingPunct="1">
              <a:spcBef>
                <a:spcPct val="0"/>
              </a:spcBef>
              <a:spcAft>
                <a:spcPct val="0"/>
              </a:spcAft>
              <a:defRPr sz="4400">
                <a:solidFill>
                  <a:schemeClr val="tx1"/>
                </a:solidFill>
                <a:latin typeface="Century Gothic" charset="0"/>
                <a:ea typeface="ＭＳ Ｐゴシック" charset="0"/>
                <a:cs typeface="ＭＳ Ｐゴシック" charset="0"/>
              </a:defRPr>
            </a:lvl2pPr>
            <a:lvl3pPr algn="ctr" defTabSz="457200" rtl="0" eaLnBrk="1" fontAlgn="base" hangingPunct="1">
              <a:spcBef>
                <a:spcPct val="0"/>
              </a:spcBef>
              <a:spcAft>
                <a:spcPct val="0"/>
              </a:spcAft>
              <a:defRPr sz="4400">
                <a:solidFill>
                  <a:schemeClr val="tx1"/>
                </a:solidFill>
                <a:latin typeface="Century Gothic" charset="0"/>
                <a:ea typeface="ＭＳ Ｐゴシック" charset="0"/>
                <a:cs typeface="ＭＳ Ｐゴシック" charset="0"/>
              </a:defRPr>
            </a:lvl3pPr>
            <a:lvl4pPr algn="ctr" defTabSz="457200" rtl="0" eaLnBrk="1" fontAlgn="base" hangingPunct="1">
              <a:spcBef>
                <a:spcPct val="0"/>
              </a:spcBef>
              <a:spcAft>
                <a:spcPct val="0"/>
              </a:spcAft>
              <a:defRPr sz="4400">
                <a:solidFill>
                  <a:schemeClr val="tx1"/>
                </a:solidFill>
                <a:latin typeface="Century Gothic" charset="0"/>
                <a:ea typeface="ＭＳ Ｐゴシック" charset="0"/>
                <a:cs typeface="ＭＳ Ｐゴシック" charset="0"/>
              </a:defRPr>
            </a:lvl4pPr>
            <a:lvl5pPr algn="ctr" defTabSz="457200" rtl="0" eaLnBrk="1" fontAlgn="base" hangingPunct="1">
              <a:spcBef>
                <a:spcPct val="0"/>
              </a:spcBef>
              <a:spcAft>
                <a:spcPct val="0"/>
              </a:spcAft>
              <a:defRPr sz="4400">
                <a:solidFill>
                  <a:schemeClr val="tx1"/>
                </a:solidFill>
                <a:latin typeface="Century Gothic" charset="0"/>
                <a:ea typeface="ＭＳ Ｐゴシック" charset="0"/>
                <a:cs typeface="ＭＳ Ｐゴシック" charset="0"/>
              </a:defRPr>
            </a:lvl5pPr>
            <a:lvl6pPr marL="457200" algn="ctr" defTabSz="457200" rtl="0" eaLnBrk="1" fontAlgn="base" hangingPunct="1">
              <a:spcBef>
                <a:spcPct val="0"/>
              </a:spcBef>
              <a:spcAft>
                <a:spcPct val="0"/>
              </a:spcAft>
              <a:defRPr sz="4400">
                <a:solidFill>
                  <a:schemeClr val="tx1"/>
                </a:solidFill>
                <a:latin typeface="Century Gothic" charset="0"/>
                <a:ea typeface="ＭＳ Ｐゴシック" charset="0"/>
                <a:cs typeface="ＭＳ Ｐゴシック" charset="0"/>
              </a:defRPr>
            </a:lvl6pPr>
            <a:lvl7pPr marL="914400" algn="ctr" defTabSz="457200" rtl="0" eaLnBrk="1" fontAlgn="base" hangingPunct="1">
              <a:spcBef>
                <a:spcPct val="0"/>
              </a:spcBef>
              <a:spcAft>
                <a:spcPct val="0"/>
              </a:spcAft>
              <a:defRPr sz="4400">
                <a:solidFill>
                  <a:schemeClr val="tx1"/>
                </a:solidFill>
                <a:latin typeface="Century Gothic" charset="0"/>
                <a:ea typeface="ＭＳ Ｐゴシック" charset="0"/>
                <a:cs typeface="ＭＳ Ｐゴシック" charset="0"/>
              </a:defRPr>
            </a:lvl7pPr>
            <a:lvl8pPr marL="1371600" algn="ctr" defTabSz="457200" rtl="0" eaLnBrk="1" fontAlgn="base" hangingPunct="1">
              <a:spcBef>
                <a:spcPct val="0"/>
              </a:spcBef>
              <a:spcAft>
                <a:spcPct val="0"/>
              </a:spcAft>
              <a:defRPr sz="4400">
                <a:solidFill>
                  <a:schemeClr val="tx1"/>
                </a:solidFill>
                <a:latin typeface="Century Gothic" charset="0"/>
                <a:ea typeface="ＭＳ Ｐゴシック" charset="0"/>
                <a:cs typeface="ＭＳ Ｐゴシック" charset="0"/>
              </a:defRPr>
            </a:lvl8pPr>
            <a:lvl9pPr marL="1828800" algn="ctr" defTabSz="457200" rtl="0" eaLnBrk="1" fontAlgn="base" hangingPunct="1">
              <a:spcBef>
                <a:spcPct val="0"/>
              </a:spcBef>
              <a:spcAft>
                <a:spcPct val="0"/>
              </a:spcAft>
              <a:defRPr sz="4400">
                <a:solidFill>
                  <a:schemeClr val="tx1"/>
                </a:solidFill>
                <a:latin typeface="Century Gothic" charset="0"/>
                <a:ea typeface="ＭＳ Ｐゴシック" charset="0"/>
                <a:cs typeface="ＭＳ Ｐゴシック" charset="0"/>
              </a:defRPr>
            </a:lvl9pPr>
          </a:lstStyle>
          <a:p>
            <a:pPr algn="r"/>
            <a:r>
              <a:rPr lang="en-US" altLang="ja-JP" sz="4000" b="1" dirty="0">
                <a:effectLst>
                  <a:outerShdw blurRad="38100" dist="38100" dir="2700000" algn="tl">
                    <a:srgbClr val="000000">
                      <a:alpha val="43137"/>
                    </a:srgbClr>
                  </a:outerShdw>
                </a:effectLst>
                <a:cs typeface="Arial" panose="020B0604020202020204" pitchFamily="34" charset="0"/>
              </a:rPr>
              <a:t>Turn off</a:t>
            </a:r>
            <a:endParaRPr lang="ja-JP" altLang="en-US" sz="4000" b="1" dirty="0">
              <a:effectLst>
                <a:outerShdw blurRad="38100" dist="38100" dir="2700000" algn="tl">
                  <a:srgbClr val="000000">
                    <a:alpha val="43137"/>
                  </a:srgbClr>
                </a:outerShdw>
              </a:effectLst>
              <a:cs typeface="Arial" panose="020B0604020202020204" pitchFamily="34" charset="0"/>
            </a:endParaRPr>
          </a:p>
        </p:txBody>
      </p:sp>
      <p:cxnSp>
        <p:nvCxnSpPr>
          <p:cNvPr id="3" name="Straight Connector 2">
            <a:extLst>
              <a:ext uri="{FF2B5EF4-FFF2-40B4-BE49-F238E27FC236}">
                <a16:creationId xmlns:a16="http://schemas.microsoft.com/office/drawing/2014/main" id="{F070D622-81C8-B94D-A914-139C575F2CDC}"/>
              </a:ext>
            </a:extLst>
          </p:cNvPr>
          <p:cNvCxnSpPr>
            <a:cxnSpLocks/>
          </p:cNvCxnSpPr>
          <p:nvPr/>
        </p:nvCxnSpPr>
        <p:spPr>
          <a:xfrm flipV="1">
            <a:off x="4572000" y="1575071"/>
            <a:ext cx="0" cy="3600399"/>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pic>
        <p:nvPicPr>
          <p:cNvPr id="10" name="Picture 9">
            <a:extLst>
              <a:ext uri="{FF2B5EF4-FFF2-40B4-BE49-F238E27FC236}">
                <a16:creationId xmlns:a16="http://schemas.microsoft.com/office/drawing/2014/main" id="{50B7F9CF-6006-F84A-850E-567D31ECD147}"/>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663688" y="1313620"/>
            <a:ext cx="4279937" cy="4027139"/>
          </a:xfrm>
          <a:prstGeom prst="rect">
            <a:avLst/>
          </a:prstGeom>
          <a:effectLst/>
        </p:spPr>
      </p:pic>
      <p:pic>
        <p:nvPicPr>
          <p:cNvPr id="12" name="Picture 11">
            <a:extLst>
              <a:ext uri="{FF2B5EF4-FFF2-40B4-BE49-F238E27FC236}">
                <a16:creationId xmlns:a16="http://schemas.microsoft.com/office/drawing/2014/main" id="{E845E687-379B-DE40-BD9B-5B0E7325893F}"/>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323539" y="1048429"/>
            <a:ext cx="3676622" cy="4365152"/>
          </a:xfrm>
          <a:prstGeom prst="rect">
            <a:avLst/>
          </a:prstGeom>
          <a:effectLst/>
        </p:spPr>
      </p:pic>
      <p:sp>
        <p:nvSpPr>
          <p:cNvPr id="13" name="Content Placeholder 2">
            <a:extLst>
              <a:ext uri="{FF2B5EF4-FFF2-40B4-BE49-F238E27FC236}">
                <a16:creationId xmlns:a16="http://schemas.microsoft.com/office/drawing/2014/main" id="{853BCBB1-39BC-C741-BAC5-8EC7E498D576}"/>
              </a:ext>
            </a:extLst>
          </p:cNvPr>
          <p:cNvSpPr txBox="1">
            <a:spLocks/>
          </p:cNvSpPr>
          <p:nvPr/>
        </p:nvSpPr>
        <p:spPr bwMode="auto">
          <a:xfrm>
            <a:off x="1731646" y="908720"/>
            <a:ext cx="1008112" cy="4049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bodyPr>
          <a:lstStyle>
            <a:lvl1pPr marL="342900" indent="-342900" algn="l" defTabSz="457200" rtl="0" eaLnBrk="1" fontAlgn="base" hangingPunct="1">
              <a:spcBef>
                <a:spcPct val="20000"/>
              </a:spcBef>
              <a:spcAft>
                <a:spcPct val="0"/>
              </a:spcAft>
              <a:buFont typeface="Arial" charset="0"/>
              <a:buChar char="•"/>
              <a:defRPr sz="3200" kern="1200">
                <a:solidFill>
                  <a:schemeClr val="tx1"/>
                </a:solidFill>
                <a:latin typeface="+mn-lt"/>
                <a:ea typeface="ＭＳ Ｐゴシック" charset="0"/>
                <a:cs typeface="ＭＳ Ｐゴシック" charset="0"/>
              </a:defRPr>
            </a:lvl1pPr>
            <a:lvl2pPr marL="742950" indent="-285750" algn="l" defTabSz="457200" rtl="0" eaLnBrk="1" fontAlgn="base" hangingPunct="1">
              <a:spcBef>
                <a:spcPct val="20000"/>
              </a:spcBef>
              <a:spcAft>
                <a:spcPct val="0"/>
              </a:spcAft>
              <a:buFont typeface="Arial" charset="0"/>
              <a:buChar char="–"/>
              <a:defRPr sz="2800" kern="1200">
                <a:solidFill>
                  <a:schemeClr val="tx1"/>
                </a:solidFill>
                <a:latin typeface="+mn-lt"/>
                <a:ea typeface="ＭＳ Ｐゴシック" charset="0"/>
                <a:cs typeface="+mn-cs"/>
              </a:defRPr>
            </a:lvl2pPr>
            <a:lvl3pPr marL="1143000" indent="-228600" algn="l" defTabSz="457200" rtl="0" eaLnBrk="1" fontAlgn="base" hangingPunct="1">
              <a:spcBef>
                <a:spcPct val="20000"/>
              </a:spcBef>
              <a:spcAft>
                <a:spcPct val="0"/>
              </a:spcAft>
              <a:buFont typeface="Arial" charset="0"/>
              <a:buChar char="•"/>
              <a:defRPr sz="2400" kern="1200">
                <a:solidFill>
                  <a:schemeClr val="tx1"/>
                </a:solidFill>
                <a:latin typeface="+mn-lt"/>
                <a:ea typeface="ＭＳ Ｐゴシック" charset="0"/>
                <a:cs typeface="+mn-cs"/>
              </a:defRPr>
            </a:lvl3pPr>
            <a:lvl4pPr marL="1600200" indent="-228600" algn="l" defTabSz="457200" rtl="0" eaLnBrk="1" fontAlgn="base" hangingPunct="1">
              <a:spcBef>
                <a:spcPct val="20000"/>
              </a:spcBef>
              <a:spcAft>
                <a:spcPct val="0"/>
              </a:spcAft>
              <a:buFont typeface="Arial" charset="0"/>
              <a:buChar char="–"/>
              <a:defRPr sz="2000" kern="1200">
                <a:solidFill>
                  <a:schemeClr val="tx1"/>
                </a:solidFill>
                <a:latin typeface="+mn-lt"/>
                <a:ea typeface="ＭＳ Ｐゴシック" charset="0"/>
                <a:cs typeface="+mn-cs"/>
              </a:defRPr>
            </a:lvl4pPr>
            <a:lvl5pPr marL="2057400" indent="-228600" algn="l" defTabSz="457200" rtl="0" eaLnBrk="1" fontAlgn="base" hangingPunct="1">
              <a:spcBef>
                <a:spcPct val="20000"/>
              </a:spcBef>
              <a:spcAft>
                <a:spcPct val="0"/>
              </a:spcAft>
              <a:buFont typeface="Arial" charset="0"/>
              <a:buChar char="»"/>
              <a:defRPr sz="2000" kern="1200">
                <a:solidFill>
                  <a:schemeClr val="tx1"/>
                </a:solidFill>
                <a:latin typeface="+mn-lt"/>
                <a:ea typeface="ＭＳ Ｐゴシック" charset="0"/>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1800" dirty="0"/>
              <a:t>GX-3R</a:t>
            </a:r>
          </a:p>
        </p:txBody>
      </p:sp>
      <p:sp>
        <p:nvSpPr>
          <p:cNvPr id="14" name="Content Placeholder 2">
            <a:extLst>
              <a:ext uri="{FF2B5EF4-FFF2-40B4-BE49-F238E27FC236}">
                <a16:creationId xmlns:a16="http://schemas.microsoft.com/office/drawing/2014/main" id="{93E8FB87-3BCD-6A41-8B5D-46B6444BFEB1}"/>
              </a:ext>
            </a:extLst>
          </p:cNvPr>
          <p:cNvSpPr txBox="1">
            <a:spLocks/>
          </p:cNvSpPr>
          <p:nvPr/>
        </p:nvSpPr>
        <p:spPr bwMode="auto">
          <a:xfrm>
            <a:off x="6228184" y="908720"/>
            <a:ext cx="1584173" cy="4049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bodyPr>
          <a:lstStyle>
            <a:lvl1pPr marL="342900" indent="-342900" algn="l" defTabSz="457200" rtl="0" eaLnBrk="1" fontAlgn="base" hangingPunct="1">
              <a:spcBef>
                <a:spcPct val="20000"/>
              </a:spcBef>
              <a:spcAft>
                <a:spcPct val="0"/>
              </a:spcAft>
              <a:buFont typeface="Arial" charset="0"/>
              <a:buChar char="•"/>
              <a:defRPr sz="3200" kern="1200">
                <a:solidFill>
                  <a:schemeClr val="tx1"/>
                </a:solidFill>
                <a:latin typeface="+mn-lt"/>
                <a:ea typeface="ＭＳ Ｐゴシック" charset="0"/>
                <a:cs typeface="ＭＳ Ｐゴシック" charset="0"/>
              </a:defRPr>
            </a:lvl1pPr>
            <a:lvl2pPr marL="742950" indent="-285750" algn="l" defTabSz="457200" rtl="0" eaLnBrk="1" fontAlgn="base" hangingPunct="1">
              <a:spcBef>
                <a:spcPct val="20000"/>
              </a:spcBef>
              <a:spcAft>
                <a:spcPct val="0"/>
              </a:spcAft>
              <a:buFont typeface="Arial" charset="0"/>
              <a:buChar char="–"/>
              <a:defRPr sz="2800" kern="1200">
                <a:solidFill>
                  <a:schemeClr val="tx1"/>
                </a:solidFill>
                <a:latin typeface="+mn-lt"/>
                <a:ea typeface="ＭＳ Ｐゴシック" charset="0"/>
                <a:cs typeface="+mn-cs"/>
              </a:defRPr>
            </a:lvl2pPr>
            <a:lvl3pPr marL="1143000" indent="-228600" algn="l" defTabSz="457200" rtl="0" eaLnBrk="1" fontAlgn="base" hangingPunct="1">
              <a:spcBef>
                <a:spcPct val="20000"/>
              </a:spcBef>
              <a:spcAft>
                <a:spcPct val="0"/>
              </a:spcAft>
              <a:buFont typeface="Arial" charset="0"/>
              <a:buChar char="•"/>
              <a:defRPr sz="2400" kern="1200">
                <a:solidFill>
                  <a:schemeClr val="tx1"/>
                </a:solidFill>
                <a:latin typeface="+mn-lt"/>
                <a:ea typeface="ＭＳ Ｐゴシック" charset="0"/>
                <a:cs typeface="+mn-cs"/>
              </a:defRPr>
            </a:lvl3pPr>
            <a:lvl4pPr marL="1600200" indent="-228600" algn="l" defTabSz="457200" rtl="0" eaLnBrk="1" fontAlgn="base" hangingPunct="1">
              <a:spcBef>
                <a:spcPct val="20000"/>
              </a:spcBef>
              <a:spcAft>
                <a:spcPct val="0"/>
              </a:spcAft>
              <a:buFont typeface="Arial" charset="0"/>
              <a:buChar char="–"/>
              <a:defRPr sz="2000" kern="1200">
                <a:solidFill>
                  <a:schemeClr val="tx1"/>
                </a:solidFill>
                <a:latin typeface="+mn-lt"/>
                <a:ea typeface="ＭＳ Ｐゴシック" charset="0"/>
                <a:cs typeface="+mn-cs"/>
              </a:defRPr>
            </a:lvl4pPr>
            <a:lvl5pPr marL="2057400" indent="-228600" algn="l" defTabSz="457200" rtl="0" eaLnBrk="1" fontAlgn="base" hangingPunct="1">
              <a:spcBef>
                <a:spcPct val="20000"/>
              </a:spcBef>
              <a:spcAft>
                <a:spcPct val="0"/>
              </a:spcAft>
              <a:buFont typeface="Arial" charset="0"/>
              <a:buChar char="»"/>
              <a:defRPr sz="2000" kern="1200">
                <a:solidFill>
                  <a:schemeClr val="tx1"/>
                </a:solidFill>
                <a:latin typeface="+mn-lt"/>
                <a:ea typeface="ＭＳ Ｐゴシック" charset="0"/>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1800" dirty="0"/>
              <a:t>GX-3R Pro</a:t>
            </a:r>
          </a:p>
        </p:txBody>
      </p:sp>
      <p:sp>
        <p:nvSpPr>
          <p:cNvPr id="16" name="Oval 15">
            <a:extLst>
              <a:ext uri="{FF2B5EF4-FFF2-40B4-BE49-F238E27FC236}">
                <a16:creationId xmlns:a16="http://schemas.microsoft.com/office/drawing/2014/main" id="{532E75EE-FCC5-B54F-B958-93836A695813}"/>
              </a:ext>
            </a:extLst>
          </p:cNvPr>
          <p:cNvSpPr/>
          <p:nvPr/>
        </p:nvSpPr>
        <p:spPr>
          <a:xfrm>
            <a:off x="7236296" y="3375271"/>
            <a:ext cx="792088" cy="792088"/>
          </a:xfrm>
          <a:prstGeom prst="ellipse">
            <a:avLst/>
          </a:prstGeom>
          <a:solidFill>
            <a:srgbClr val="FFFF00">
              <a:alpha val="47000"/>
            </a:srgbClr>
          </a:solidFill>
          <a:ln>
            <a:solidFill>
              <a:srgbClr val="FFFF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8" name="Oval 17">
            <a:extLst>
              <a:ext uri="{FF2B5EF4-FFF2-40B4-BE49-F238E27FC236}">
                <a16:creationId xmlns:a16="http://schemas.microsoft.com/office/drawing/2014/main" id="{28CFB25B-785E-7B4E-AEA1-B9C5D63BA705}"/>
              </a:ext>
            </a:extLst>
          </p:cNvPr>
          <p:cNvSpPr/>
          <p:nvPr/>
        </p:nvSpPr>
        <p:spPr>
          <a:xfrm>
            <a:off x="2555776" y="3375271"/>
            <a:ext cx="792088" cy="792088"/>
          </a:xfrm>
          <a:prstGeom prst="ellipse">
            <a:avLst/>
          </a:prstGeom>
          <a:solidFill>
            <a:srgbClr val="FFFF00">
              <a:alpha val="47000"/>
            </a:srgbClr>
          </a:solidFill>
          <a:ln>
            <a:solidFill>
              <a:srgbClr val="FFFF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0679685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3">
            <a:extLst>
              <a:ext uri="{FF2B5EF4-FFF2-40B4-BE49-F238E27FC236}">
                <a16:creationId xmlns:a16="http://schemas.microsoft.com/office/drawing/2014/main" id="{59178486-FCC6-174A-A21D-41743B74E78E}"/>
              </a:ext>
            </a:extLst>
          </p:cNvPr>
          <p:cNvSpPr txBox="1">
            <a:spLocks/>
          </p:cNvSpPr>
          <p:nvPr/>
        </p:nvSpPr>
        <p:spPr bwMode="auto">
          <a:xfrm>
            <a:off x="1371600" y="133923"/>
            <a:ext cx="7772400" cy="6762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ctr" anchorCtr="0" compatLnSpc="1">
            <a:prstTxWarp prst="textNoShape">
              <a:avLst/>
            </a:prstTxWarp>
          </a:bodyPr>
          <a:lstStyle>
            <a:lvl1pPr algn="ctr" defTabSz="457200" rtl="0" eaLnBrk="1" fontAlgn="base" hangingPunct="1">
              <a:spcBef>
                <a:spcPct val="0"/>
              </a:spcBef>
              <a:spcAft>
                <a:spcPct val="0"/>
              </a:spcAft>
              <a:defRPr sz="3200" kern="1200">
                <a:solidFill>
                  <a:schemeClr val="tx1"/>
                </a:solidFill>
                <a:latin typeface="+mj-lt"/>
                <a:ea typeface="ＭＳ Ｐゴシック" charset="0"/>
                <a:cs typeface="ＭＳ Ｐゴシック" charset="0"/>
              </a:defRPr>
            </a:lvl1pPr>
            <a:lvl2pPr algn="ctr" defTabSz="457200" rtl="0" eaLnBrk="1" fontAlgn="base" hangingPunct="1">
              <a:spcBef>
                <a:spcPct val="0"/>
              </a:spcBef>
              <a:spcAft>
                <a:spcPct val="0"/>
              </a:spcAft>
              <a:defRPr sz="4400">
                <a:solidFill>
                  <a:schemeClr val="tx1"/>
                </a:solidFill>
                <a:latin typeface="Century Gothic" charset="0"/>
                <a:ea typeface="ＭＳ Ｐゴシック" charset="0"/>
                <a:cs typeface="ＭＳ Ｐゴシック" charset="0"/>
              </a:defRPr>
            </a:lvl2pPr>
            <a:lvl3pPr algn="ctr" defTabSz="457200" rtl="0" eaLnBrk="1" fontAlgn="base" hangingPunct="1">
              <a:spcBef>
                <a:spcPct val="0"/>
              </a:spcBef>
              <a:spcAft>
                <a:spcPct val="0"/>
              </a:spcAft>
              <a:defRPr sz="4400">
                <a:solidFill>
                  <a:schemeClr val="tx1"/>
                </a:solidFill>
                <a:latin typeface="Century Gothic" charset="0"/>
                <a:ea typeface="ＭＳ Ｐゴシック" charset="0"/>
                <a:cs typeface="ＭＳ Ｐゴシック" charset="0"/>
              </a:defRPr>
            </a:lvl3pPr>
            <a:lvl4pPr algn="ctr" defTabSz="457200" rtl="0" eaLnBrk="1" fontAlgn="base" hangingPunct="1">
              <a:spcBef>
                <a:spcPct val="0"/>
              </a:spcBef>
              <a:spcAft>
                <a:spcPct val="0"/>
              </a:spcAft>
              <a:defRPr sz="4400">
                <a:solidFill>
                  <a:schemeClr val="tx1"/>
                </a:solidFill>
                <a:latin typeface="Century Gothic" charset="0"/>
                <a:ea typeface="ＭＳ Ｐゴシック" charset="0"/>
                <a:cs typeface="ＭＳ Ｐゴシック" charset="0"/>
              </a:defRPr>
            </a:lvl4pPr>
            <a:lvl5pPr algn="ctr" defTabSz="457200" rtl="0" eaLnBrk="1" fontAlgn="base" hangingPunct="1">
              <a:spcBef>
                <a:spcPct val="0"/>
              </a:spcBef>
              <a:spcAft>
                <a:spcPct val="0"/>
              </a:spcAft>
              <a:defRPr sz="4400">
                <a:solidFill>
                  <a:schemeClr val="tx1"/>
                </a:solidFill>
                <a:latin typeface="Century Gothic" charset="0"/>
                <a:ea typeface="ＭＳ Ｐゴシック" charset="0"/>
                <a:cs typeface="ＭＳ Ｐゴシック" charset="0"/>
              </a:defRPr>
            </a:lvl5pPr>
            <a:lvl6pPr marL="457200" algn="ctr" defTabSz="457200" rtl="0" eaLnBrk="1" fontAlgn="base" hangingPunct="1">
              <a:spcBef>
                <a:spcPct val="0"/>
              </a:spcBef>
              <a:spcAft>
                <a:spcPct val="0"/>
              </a:spcAft>
              <a:defRPr sz="4400">
                <a:solidFill>
                  <a:schemeClr val="tx1"/>
                </a:solidFill>
                <a:latin typeface="Century Gothic" charset="0"/>
                <a:ea typeface="ＭＳ Ｐゴシック" charset="0"/>
                <a:cs typeface="ＭＳ Ｐゴシック" charset="0"/>
              </a:defRPr>
            </a:lvl6pPr>
            <a:lvl7pPr marL="914400" algn="ctr" defTabSz="457200" rtl="0" eaLnBrk="1" fontAlgn="base" hangingPunct="1">
              <a:spcBef>
                <a:spcPct val="0"/>
              </a:spcBef>
              <a:spcAft>
                <a:spcPct val="0"/>
              </a:spcAft>
              <a:defRPr sz="4400">
                <a:solidFill>
                  <a:schemeClr val="tx1"/>
                </a:solidFill>
                <a:latin typeface="Century Gothic" charset="0"/>
                <a:ea typeface="ＭＳ Ｐゴシック" charset="0"/>
                <a:cs typeface="ＭＳ Ｐゴシック" charset="0"/>
              </a:defRPr>
            </a:lvl7pPr>
            <a:lvl8pPr marL="1371600" algn="ctr" defTabSz="457200" rtl="0" eaLnBrk="1" fontAlgn="base" hangingPunct="1">
              <a:spcBef>
                <a:spcPct val="0"/>
              </a:spcBef>
              <a:spcAft>
                <a:spcPct val="0"/>
              </a:spcAft>
              <a:defRPr sz="4400">
                <a:solidFill>
                  <a:schemeClr val="tx1"/>
                </a:solidFill>
                <a:latin typeface="Century Gothic" charset="0"/>
                <a:ea typeface="ＭＳ Ｐゴシック" charset="0"/>
                <a:cs typeface="ＭＳ Ｐゴシック" charset="0"/>
              </a:defRPr>
            </a:lvl8pPr>
            <a:lvl9pPr marL="1828800" algn="ctr" defTabSz="457200" rtl="0" eaLnBrk="1" fontAlgn="base" hangingPunct="1">
              <a:spcBef>
                <a:spcPct val="0"/>
              </a:spcBef>
              <a:spcAft>
                <a:spcPct val="0"/>
              </a:spcAft>
              <a:defRPr sz="4400">
                <a:solidFill>
                  <a:schemeClr val="tx1"/>
                </a:solidFill>
                <a:latin typeface="Century Gothic" charset="0"/>
                <a:ea typeface="ＭＳ Ｐゴシック" charset="0"/>
                <a:cs typeface="ＭＳ Ｐゴシック" charset="0"/>
              </a:defRPr>
            </a:lvl9pPr>
          </a:lstStyle>
          <a:p>
            <a:pPr algn="r"/>
            <a:r>
              <a:rPr lang="en-US" altLang="ja-JP" sz="4000" b="1" dirty="0">
                <a:effectLst>
                  <a:outerShdw blurRad="38100" dist="38100" dir="2700000" algn="tl">
                    <a:srgbClr val="000000">
                      <a:alpha val="43137"/>
                    </a:srgbClr>
                  </a:outerShdw>
                </a:effectLst>
                <a:cs typeface="Arial" panose="020B0604020202020204" pitchFamily="34" charset="0"/>
              </a:rPr>
              <a:t>SDM-3R Calibration Station</a:t>
            </a:r>
            <a:endParaRPr lang="ja-JP" altLang="en-US" sz="4000" b="1" dirty="0">
              <a:effectLst>
                <a:outerShdw blurRad="38100" dist="38100" dir="2700000" algn="tl">
                  <a:srgbClr val="000000">
                    <a:alpha val="43137"/>
                  </a:srgbClr>
                </a:outerShdw>
              </a:effectLst>
              <a:cs typeface="Arial" panose="020B0604020202020204" pitchFamily="34" charset="0"/>
            </a:endParaRPr>
          </a:p>
        </p:txBody>
      </p:sp>
      <p:pic>
        <p:nvPicPr>
          <p:cNvPr id="5" name="Picture 4">
            <a:extLst>
              <a:ext uri="{FF2B5EF4-FFF2-40B4-BE49-F238E27FC236}">
                <a16:creationId xmlns:a16="http://schemas.microsoft.com/office/drawing/2014/main" id="{66E12418-2138-A443-A678-33DA4A36C077}"/>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445829" y="1772816"/>
            <a:ext cx="4252342" cy="3812933"/>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5893356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5">
            <a:extLst>
              <a:ext uri="{FF2B5EF4-FFF2-40B4-BE49-F238E27FC236}">
                <a16:creationId xmlns:a16="http://schemas.microsoft.com/office/drawing/2014/main" id="{9CFA6770-48C4-0841-BB20-757E45788B5D}"/>
              </a:ext>
            </a:extLst>
          </p:cNvPr>
          <p:cNvPicPr>
            <a:picLocks noGrp="1" noChangeAspect="1"/>
          </p:cNvPicPr>
          <p:nvPr>
            <p:ph idx="1"/>
          </p:nvPr>
        </p:nvPicPr>
        <p:blipFill>
          <a:blip r:embed="rId2"/>
          <a:stretch>
            <a:fillRect/>
          </a:stretch>
        </p:blipFill>
        <p:spPr>
          <a:xfrm>
            <a:off x="4575938" y="1731764"/>
            <a:ext cx="3380948" cy="3394472"/>
          </a:xfrm>
        </p:spPr>
      </p:pic>
      <p:sp>
        <p:nvSpPr>
          <p:cNvPr id="3" name="TextBox 2">
            <a:extLst>
              <a:ext uri="{FF2B5EF4-FFF2-40B4-BE49-F238E27FC236}">
                <a16:creationId xmlns:a16="http://schemas.microsoft.com/office/drawing/2014/main" id="{E4B6E7D5-4CAF-FE4C-887E-8963017B0B9D}"/>
              </a:ext>
            </a:extLst>
          </p:cNvPr>
          <p:cNvSpPr txBox="1"/>
          <p:nvPr/>
        </p:nvSpPr>
        <p:spPr>
          <a:xfrm>
            <a:off x="691589" y="1745260"/>
            <a:ext cx="3880411" cy="4524315"/>
          </a:xfrm>
          <a:prstGeom prst="rect">
            <a:avLst/>
          </a:prstGeom>
          <a:noFill/>
        </p:spPr>
        <p:txBody>
          <a:bodyPr wrap="square" rtlCol="0">
            <a:spAutoFit/>
          </a:bodyPr>
          <a:lstStyle/>
          <a:p>
            <a:pPr marL="342900" indent="-342900">
              <a:buFont typeface="Arial" panose="020B0604020202020204" pitchFamily="34" charset="0"/>
              <a:buChar char="•"/>
            </a:pPr>
            <a:r>
              <a:rPr lang="en-US" sz="2400" dirty="0"/>
              <a:t>Charge, bump test,  calibrate and alarm test instruments using less calibration gas</a:t>
            </a:r>
          </a:p>
          <a:p>
            <a:pPr marL="342900" indent="-342900">
              <a:buFont typeface="Arial" panose="020B0604020202020204" pitchFamily="34" charset="0"/>
              <a:buChar char="•"/>
            </a:pPr>
            <a:r>
              <a:rPr lang="en-US" sz="2400" dirty="0"/>
              <a:t>Automatically schedule tests</a:t>
            </a:r>
          </a:p>
          <a:p>
            <a:pPr marL="342900" indent="-342900">
              <a:buFont typeface="Arial" panose="020B0604020202020204" pitchFamily="34" charset="0"/>
              <a:buChar char="•"/>
            </a:pPr>
            <a:r>
              <a:rPr lang="en-US" sz="2400" dirty="0"/>
              <a:t>Bank up to 10 units with tubeless connection</a:t>
            </a:r>
          </a:p>
          <a:p>
            <a:pPr marL="342900" indent="-342900">
              <a:buFont typeface="Arial" panose="020B0604020202020204" pitchFamily="34" charset="0"/>
              <a:buChar char="•"/>
            </a:pPr>
            <a:r>
              <a:rPr lang="en-US" sz="2400" dirty="0"/>
              <a:t>Access instrument data via USB </a:t>
            </a:r>
            <a:r>
              <a:rPr lang="en-US" sz="2400"/>
              <a:t>or ethernet</a:t>
            </a:r>
            <a:endParaRPr lang="en-US" sz="2400" dirty="0"/>
          </a:p>
        </p:txBody>
      </p:sp>
      <p:sp>
        <p:nvSpPr>
          <p:cNvPr id="7" name="Title 1">
            <a:extLst>
              <a:ext uri="{FF2B5EF4-FFF2-40B4-BE49-F238E27FC236}">
                <a16:creationId xmlns:a16="http://schemas.microsoft.com/office/drawing/2014/main" id="{87C19AAC-2753-B948-B41E-4C8205793030}"/>
              </a:ext>
            </a:extLst>
          </p:cNvPr>
          <p:cNvSpPr txBox="1">
            <a:spLocks/>
          </p:cNvSpPr>
          <p:nvPr/>
        </p:nvSpPr>
        <p:spPr bwMode="auto">
          <a:xfrm>
            <a:off x="50824" y="144055"/>
            <a:ext cx="9011100" cy="68649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ctr" anchorCtr="0" compatLnSpc="1">
            <a:prstTxWarp prst="textNoShape">
              <a:avLst/>
            </a:prstTxWarp>
          </a:bodyPr>
          <a:lstStyle>
            <a:lvl1pPr algn="ctr" defTabSz="342900" rtl="0" eaLnBrk="1" fontAlgn="base" hangingPunct="1">
              <a:spcBef>
                <a:spcPct val="0"/>
              </a:spcBef>
              <a:spcAft>
                <a:spcPct val="0"/>
              </a:spcAft>
              <a:defRPr sz="3300" kern="1200">
                <a:solidFill>
                  <a:schemeClr val="tx1"/>
                </a:solidFill>
                <a:latin typeface="+mj-lt"/>
                <a:ea typeface="ＭＳ Ｐゴシック" charset="0"/>
                <a:cs typeface="ＭＳ Ｐゴシック" charset="0"/>
              </a:defRPr>
            </a:lvl1pPr>
            <a:lvl2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2pPr>
            <a:lvl3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3pPr>
            <a:lvl4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4pPr>
            <a:lvl5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5pPr>
            <a:lvl6pPr marL="3429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6pPr>
            <a:lvl7pPr marL="6858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7pPr>
            <a:lvl8pPr marL="10287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8pPr>
            <a:lvl9pPr marL="13716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9pPr>
          </a:lstStyle>
          <a:p>
            <a:pPr algn="r"/>
            <a:r>
              <a:rPr lang="en-US" sz="4000" b="1" dirty="0">
                <a:latin typeface="Century Gothic" panose="020B0502020202020204" pitchFamily="34" charset="0"/>
              </a:rPr>
              <a:t>SDM 3R Calibration Station</a:t>
            </a:r>
          </a:p>
        </p:txBody>
      </p:sp>
    </p:spTree>
    <p:extLst>
      <p:ext uri="{BB962C8B-B14F-4D97-AF65-F5344CB8AC3E}">
        <p14:creationId xmlns:p14="http://schemas.microsoft.com/office/powerpoint/2010/main" val="974377290"/>
      </p:ext>
    </p:extLst>
  </p:cSld>
  <p:clrMapOvr>
    <a:masterClrMapping/>
  </p:clrMapOvr>
  <mc:AlternateContent xmlns:mc="http://schemas.openxmlformats.org/markup-compatibility/2006" xmlns:p14="http://schemas.microsoft.com/office/powerpoint/2010/main">
    <mc:Choice Requires="p14">
      <p:transition p14:dur="400">
        <p:fade/>
      </p:transition>
    </mc:Choice>
    <mc:Fallback xmlns="">
      <p:transition xmlns:p14="http://schemas.microsoft.com/office/powerpoint/2010/mai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E4B6E7D5-4CAF-FE4C-887E-8963017B0B9D}"/>
              </a:ext>
            </a:extLst>
          </p:cNvPr>
          <p:cNvSpPr txBox="1"/>
          <p:nvPr/>
        </p:nvSpPr>
        <p:spPr>
          <a:xfrm>
            <a:off x="342900" y="1492206"/>
            <a:ext cx="4686299" cy="3477875"/>
          </a:xfrm>
          <a:prstGeom prst="rect">
            <a:avLst/>
          </a:prstGeom>
          <a:noFill/>
        </p:spPr>
        <p:txBody>
          <a:bodyPr wrap="square" rtlCol="0">
            <a:spAutoFit/>
          </a:bodyPr>
          <a:lstStyle/>
          <a:p>
            <a:pPr marL="342900" indent="-342900">
              <a:buFont typeface="Arial" panose="020B0604020202020204" pitchFamily="34" charset="0"/>
              <a:buChar char="•"/>
            </a:pPr>
            <a:r>
              <a:rPr lang="en-US" sz="2000" dirty="0"/>
              <a:t>Automate bump tests, calibrations, charging, &amp; data retrieval</a:t>
            </a:r>
          </a:p>
          <a:p>
            <a:pPr marL="342900" indent="-342900">
              <a:buFont typeface="Arial" panose="020B0604020202020204" pitchFamily="34" charset="0"/>
              <a:buChar char="•"/>
            </a:pPr>
            <a:r>
              <a:rPr lang="en-US" sz="2000" dirty="0"/>
              <a:t>Operate up to 10 stations with 1 set of calibration equipment </a:t>
            </a:r>
          </a:p>
          <a:p>
            <a:pPr marL="342900" indent="-342900">
              <a:buFont typeface="Arial" panose="020B0604020202020204" pitchFamily="34" charset="0"/>
              <a:buChar char="•"/>
            </a:pPr>
            <a:r>
              <a:rPr lang="en-US" sz="2000" dirty="0"/>
              <a:t>Automate entire process</a:t>
            </a:r>
          </a:p>
          <a:p>
            <a:pPr marL="342900" indent="-342900">
              <a:buFont typeface="Arial" panose="020B0604020202020204" pitchFamily="34" charset="0"/>
              <a:buChar char="•"/>
            </a:pPr>
            <a:r>
              <a:rPr lang="en-US" sz="2000" dirty="0"/>
              <a:t>Configure parameters</a:t>
            </a:r>
          </a:p>
          <a:p>
            <a:pPr marL="342900" indent="-342900">
              <a:buFont typeface="Arial" panose="020B0604020202020204" pitchFamily="34" charset="0"/>
              <a:buChar char="•"/>
            </a:pPr>
            <a:r>
              <a:rPr lang="en-US" sz="2000" dirty="0"/>
              <a:t>Archive Bump Test and Calibration records</a:t>
            </a:r>
          </a:p>
          <a:p>
            <a:pPr marL="342900" indent="-342900">
              <a:buFont typeface="Arial" panose="020B0604020202020204" pitchFamily="34" charset="0"/>
              <a:buChar char="•"/>
            </a:pPr>
            <a:r>
              <a:rPr lang="en-US" sz="2000" dirty="0"/>
              <a:t>Connect directly to a LAN network</a:t>
            </a:r>
          </a:p>
        </p:txBody>
      </p:sp>
      <p:sp>
        <p:nvSpPr>
          <p:cNvPr id="7" name="Title 1">
            <a:extLst>
              <a:ext uri="{FF2B5EF4-FFF2-40B4-BE49-F238E27FC236}">
                <a16:creationId xmlns:a16="http://schemas.microsoft.com/office/drawing/2014/main" id="{87C19AAC-2753-B948-B41E-4C8205793030}"/>
              </a:ext>
            </a:extLst>
          </p:cNvPr>
          <p:cNvSpPr txBox="1">
            <a:spLocks/>
          </p:cNvSpPr>
          <p:nvPr/>
        </p:nvSpPr>
        <p:spPr bwMode="auto">
          <a:xfrm>
            <a:off x="50824" y="144055"/>
            <a:ext cx="9011100" cy="68649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ctr" anchorCtr="0" compatLnSpc="1">
            <a:prstTxWarp prst="textNoShape">
              <a:avLst/>
            </a:prstTxWarp>
          </a:bodyPr>
          <a:lstStyle>
            <a:lvl1pPr algn="ctr" defTabSz="342900" rtl="0" eaLnBrk="1" fontAlgn="base" hangingPunct="1">
              <a:spcBef>
                <a:spcPct val="0"/>
              </a:spcBef>
              <a:spcAft>
                <a:spcPct val="0"/>
              </a:spcAft>
              <a:defRPr sz="3300" kern="1200">
                <a:solidFill>
                  <a:schemeClr val="tx1"/>
                </a:solidFill>
                <a:latin typeface="+mj-lt"/>
                <a:ea typeface="ＭＳ Ｐゴシック" charset="0"/>
                <a:cs typeface="ＭＳ Ｐゴシック" charset="0"/>
              </a:defRPr>
            </a:lvl1pPr>
            <a:lvl2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2pPr>
            <a:lvl3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3pPr>
            <a:lvl4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4pPr>
            <a:lvl5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5pPr>
            <a:lvl6pPr marL="3429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6pPr>
            <a:lvl7pPr marL="6858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7pPr>
            <a:lvl8pPr marL="10287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8pPr>
            <a:lvl9pPr marL="13716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9pPr>
          </a:lstStyle>
          <a:p>
            <a:pPr algn="r"/>
            <a:r>
              <a:rPr lang="en-US" sz="4000" b="1" dirty="0">
                <a:latin typeface="Century Gothic" panose="020B0502020202020204" pitchFamily="34" charset="0"/>
              </a:rPr>
              <a:t>SDM 3R Calibration Station</a:t>
            </a:r>
          </a:p>
        </p:txBody>
      </p:sp>
      <p:pic>
        <p:nvPicPr>
          <p:cNvPr id="8" name="Picture 7">
            <a:extLst>
              <a:ext uri="{FF2B5EF4-FFF2-40B4-BE49-F238E27FC236}">
                <a16:creationId xmlns:a16="http://schemas.microsoft.com/office/drawing/2014/main" id="{AEF9FE28-A3B5-D244-A3AC-DE23E199BE0A}"/>
              </a:ext>
            </a:extLst>
          </p:cNvPr>
          <p:cNvPicPr>
            <a:picLocks noChangeAspect="1"/>
          </p:cNvPicPr>
          <p:nvPr/>
        </p:nvPicPr>
        <p:blipFill>
          <a:blip r:embed="rId2"/>
          <a:stretch>
            <a:fillRect/>
          </a:stretch>
        </p:blipFill>
        <p:spPr>
          <a:xfrm>
            <a:off x="4199695" y="905030"/>
            <a:ext cx="4862229" cy="5047939"/>
          </a:xfrm>
          <a:prstGeom prst="rect">
            <a:avLst/>
          </a:prstGeom>
        </p:spPr>
      </p:pic>
    </p:spTree>
    <p:extLst>
      <p:ext uri="{BB962C8B-B14F-4D97-AF65-F5344CB8AC3E}">
        <p14:creationId xmlns:p14="http://schemas.microsoft.com/office/powerpoint/2010/main" val="3622315723"/>
      </p:ext>
    </p:extLst>
  </p:cSld>
  <p:clrMapOvr>
    <a:masterClrMapping/>
  </p:clrMapOvr>
  <mc:AlternateContent xmlns:mc="http://schemas.openxmlformats.org/markup-compatibility/2006" xmlns:p14="http://schemas.microsoft.com/office/powerpoint/2010/main">
    <mc:Choice Requires="p14">
      <p:transition p14:dur="400">
        <p:fade/>
      </p:transition>
    </mc:Choice>
    <mc:Fallback xmlns="">
      <p:transition xmlns:p14="http://schemas.microsoft.com/office/powerpoint/2010/mai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itle 1">
            <a:extLst>
              <a:ext uri="{FF2B5EF4-FFF2-40B4-BE49-F238E27FC236}">
                <a16:creationId xmlns:a16="http://schemas.microsoft.com/office/drawing/2014/main" id="{9840A25A-C2B7-ED49-903B-D31EE434F5A1}"/>
              </a:ext>
            </a:extLst>
          </p:cNvPr>
          <p:cNvSpPr>
            <a:spLocks noGrp="1"/>
          </p:cNvSpPr>
          <p:nvPr>
            <p:ph type="title"/>
          </p:nvPr>
        </p:nvSpPr>
        <p:spPr>
          <a:xfrm>
            <a:off x="50823" y="33950"/>
            <a:ext cx="9042354" cy="676275"/>
          </a:xfrm>
        </p:spPr>
        <p:txBody>
          <a:bodyPr>
            <a:normAutofit fontScale="90000"/>
          </a:bodyPr>
          <a:lstStyle/>
          <a:p>
            <a:pPr algn="r"/>
            <a:r>
              <a:rPr lang="en-US" b="1" dirty="0"/>
              <a:t>Advancements</a:t>
            </a:r>
          </a:p>
        </p:txBody>
      </p:sp>
      <p:sp>
        <p:nvSpPr>
          <p:cNvPr id="20" name="コンテンツ プレースホルダー 2">
            <a:extLst>
              <a:ext uri="{FF2B5EF4-FFF2-40B4-BE49-F238E27FC236}">
                <a16:creationId xmlns:a16="http://schemas.microsoft.com/office/drawing/2014/main" id="{B52A5B0D-9D14-FE4A-A527-387512C7D38F}"/>
              </a:ext>
            </a:extLst>
          </p:cNvPr>
          <p:cNvSpPr txBox="1">
            <a:spLocks/>
          </p:cNvSpPr>
          <p:nvPr/>
        </p:nvSpPr>
        <p:spPr bwMode="auto">
          <a:xfrm>
            <a:off x="1259632" y="908720"/>
            <a:ext cx="7833545" cy="50323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lvl1pPr marL="342900" indent="-342900" algn="l" rtl="0" fontAlgn="base">
              <a:spcBef>
                <a:spcPct val="20000"/>
              </a:spcBef>
              <a:spcAft>
                <a:spcPct val="0"/>
              </a:spcAft>
              <a:buChar char="•"/>
              <a:defRPr kumimoji="1" sz="3200">
                <a:solidFill>
                  <a:schemeClr val="tx1"/>
                </a:solidFill>
                <a:latin typeface="+mn-lt"/>
                <a:ea typeface="+mn-ea"/>
                <a:cs typeface="+mn-cs"/>
              </a:defRPr>
            </a:lvl1pPr>
            <a:lvl2pPr marL="742950" indent="-285750" algn="l" rtl="0" fontAlgn="base">
              <a:spcBef>
                <a:spcPct val="20000"/>
              </a:spcBef>
              <a:spcAft>
                <a:spcPct val="0"/>
              </a:spcAft>
              <a:buChar char="–"/>
              <a:defRPr kumimoji="1" sz="2800">
                <a:solidFill>
                  <a:schemeClr val="tx1"/>
                </a:solidFill>
                <a:latin typeface="+mn-lt"/>
                <a:ea typeface="+mn-ea"/>
              </a:defRPr>
            </a:lvl2pPr>
            <a:lvl3pPr marL="1143000" indent="-228600" algn="l" rtl="0" fontAlgn="base">
              <a:spcBef>
                <a:spcPct val="20000"/>
              </a:spcBef>
              <a:spcAft>
                <a:spcPct val="0"/>
              </a:spcAft>
              <a:buChar char="•"/>
              <a:defRPr kumimoji="1" sz="2400">
                <a:solidFill>
                  <a:schemeClr val="tx1"/>
                </a:solidFill>
                <a:latin typeface="+mn-lt"/>
                <a:ea typeface="+mn-ea"/>
              </a:defRPr>
            </a:lvl3pPr>
            <a:lvl4pPr marL="1600200" indent="-228600" algn="l" rtl="0" fontAlgn="base">
              <a:spcBef>
                <a:spcPct val="20000"/>
              </a:spcBef>
              <a:spcAft>
                <a:spcPct val="0"/>
              </a:spcAft>
              <a:buChar char="–"/>
              <a:defRPr kumimoji="1" sz="2000">
                <a:solidFill>
                  <a:schemeClr val="tx1"/>
                </a:solidFill>
                <a:latin typeface="+mn-lt"/>
                <a:ea typeface="+mn-ea"/>
              </a:defRPr>
            </a:lvl4pPr>
            <a:lvl5pPr marL="2057400" indent="-228600" algn="l" rtl="0" fontAlgn="base">
              <a:spcBef>
                <a:spcPct val="20000"/>
              </a:spcBef>
              <a:spcAft>
                <a:spcPct val="0"/>
              </a:spcAft>
              <a:buChar char="»"/>
              <a:defRPr kumimoji="1" sz="2000">
                <a:solidFill>
                  <a:schemeClr val="tx1"/>
                </a:solidFill>
                <a:latin typeface="+mn-lt"/>
                <a:ea typeface="+mn-ea"/>
              </a:defRPr>
            </a:lvl5pPr>
            <a:lvl6pPr marL="2514600" indent="-228600" algn="l" rtl="0" eaLnBrk="1" fontAlgn="base" hangingPunct="1">
              <a:spcBef>
                <a:spcPct val="20000"/>
              </a:spcBef>
              <a:spcAft>
                <a:spcPct val="0"/>
              </a:spcAft>
              <a:buChar char="»"/>
              <a:defRPr kumimoji="1" sz="2000">
                <a:solidFill>
                  <a:schemeClr val="tx1"/>
                </a:solidFill>
                <a:latin typeface="+mn-lt"/>
                <a:ea typeface="+mn-ea"/>
              </a:defRPr>
            </a:lvl6pPr>
            <a:lvl7pPr marL="2971800" indent="-228600" algn="l" rtl="0" eaLnBrk="1" fontAlgn="base" hangingPunct="1">
              <a:spcBef>
                <a:spcPct val="20000"/>
              </a:spcBef>
              <a:spcAft>
                <a:spcPct val="0"/>
              </a:spcAft>
              <a:buChar char="»"/>
              <a:defRPr kumimoji="1" sz="2000">
                <a:solidFill>
                  <a:schemeClr val="tx1"/>
                </a:solidFill>
                <a:latin typeface="+mn-lt"/>
                <a:ea typeface="+mn-ea"/>
              </a:defRPr>
            </a:lvl7pPr>
            <a:lvl8pPr marL="3429000" indent="-228600" algn="l" rtl="0" eaLnBrk="1" fontAlgn="base" hangingPunct="1">
              <a:spcBef>
                <a:spcPct val="20000"/>
              </a:spcBef>
              <a:spcAft>
                <a:spcPct val="0"/>
              </a:spcAft>
              <a:buChar char="»"/>
              <a:defRPr kumimoji="1" sz="2000">
                <a:solidFill>
                  <a:schemeClr val="tx1"/>
                </a:solidFill>
                <a:latin typeface="+mn-lt"/>
                <a:ea typeface="+mn-ea"/>
              </a:defRPr>
            </a:lvl8pPr>
            <a:lvl9pPr marL="3886200" indent="-228600" algn="l" rtl="0" eaLnBrk="1" fontAlgn="base" hangingPunct="1">
              <a:spcBef>
                <a:spcPct val="20000"/>
              </a:spcBef>
              <a:spcAft>
                <a:spcPct val="0"/>
              </a:spcAft>
              <a:buChar char="»"/>
              <a:defRPr kumimoji="1" sz="2000">
                <a:solidFill>
                  <a:schemeClr val="tx1"/>
                </a:solidFill>
                <a:latin typeface="+mn-lt"/>
                <a:ea typeface="+mn-ea"/>
              </a:defRPr>
            </a:lvl9pPr>
          </a:lstStyle>
          <a:p>
            <a:pPr marL="0" indent="0" algn="r">
              <a:buFontTx/>
              <a:buNone/>
              <a:defRPr/>
            </a:pPr>
            <a:r>
              <a:rPr lang="en-US" altLang="ja-JP" sz="2800" b="1" i="1" kern="0" dirty="0">
                <a:latin typeface="Century Gothic" panose="020B0502020202020204" pitchFamily="34" charset="0"/>
              </a:rPr>
              <a:t>Calibration Stations</a:t>
            </a:r>
          </a:p>
        </p:txBody>
      </p:sp>
      <p:grpSp>
        <p:nvGrpSpPr>
          <p:cNvPr id="21" name="Group 20">
            <a:extLst>
              <a:ext uri="{FF2B5EF4-FFF2-40B4-BE49-F238E27FC236}">
                <a16:creationId xmlns:a16="http://schemas.microsoft.com/office/drawing/2014/main" id="{69D745E3-D4C6-EF4A-B15A-9B8C887E1E39}"/>
              </a:ext>
            </a:extLst>
          </p:cNvPr>
          <p:cNvGrpSpPr/>
          <p:nvPr/>
        </p:nvGrpSpPr>
        <p:grpSpPr>
          <a:xfrm>
            <a:off x="702474" y="943085"/>
            <a:ext cx="6883534" cy="2757178"/>
            <a:chOff x="971600" y="875798"/>
            <a:chExt cx="6883534" cy="2757178"/>
          </a:xfrm>
        </p:grpSpPr>
        <p:sp>
          <p:nvSpPr>
            <p:cNvPr id="22" name="正方形/長方形 8">
              <a:extLst>
                <a:ext uri="{FF2B5EF4-FFF2-40B4-BE49-F238E27FC236}">
                  <a16:creationId xmlns:a16="http://schemas.microsoft.com/office/drawing/2014/main" id="{88D8B941-8416-174E-8679-21F7C7F3AEE6}"/>
                </a:ext>
              </a:extLst>
            </p:cNvPr>
            <p:cNvSpPr/>
            <p:nvPr/>
          </p:nvSpPr>
          <p:spPr>
            <a:xfrm>
              <a:off x="971600" y="3344944"/>
              <a:ext cx="1728508" cy="28803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altLang="ja-JP" b="1" i="1" dirty="0">
                  <a:solidFill>
                    <a:schemeClr val="tx1"/>
                  </a:solidFill>
                  <a:latin typeface="Century Gothic" panose="020B0502020202020204" pitchFamily="34" charset="0"/>
                  <a:ea typeface="メイリオ" charset="0"/>
                  <a:cs typeface="Arial" charset="0"/>
                </a:rPr>
                <a:t>SDM-2009</a:t>
              </a:r>
              <a:endParaRPr lang="ja-JP" altLang="en-US" b="1" i="1" dirty="0">
                <a:solidFill>
                  <a:schemeClr val="tx1"/>
                </a:solidFill>
                <a:latin typeface="Century Gothic" panose="020B0502020202020204" pitchFamily="34" charset="0"/>
                <a:ea typeface="メイリオ" charset="0"/>
                <a:cs typeface="Arial" charset="0"/>
              </a:endParaRPr>
            </a:p>
          </p:txBody>
        </p:sp>
        <p:sp>
          <p:nvSpPr>
            <p:cNvPr id="23" name="TextBox 22">
              <a:extLst>
                <a:ext uri="{FF2B5EF4-FFF2-40B4-BE49-F238E27FC236}">
                  <a16:creationId xmlns:a16="http://schemas.microsoft.com/office/drawing/2014/main" id="{50FBEB85-8B08-5240-A755-954EA702BDAB}"/>
                </a:ext>
              </a:extLst>
            </p:cNvPr>
            <p:cNvSpPr txBox="1"/>
            <p:nvPr/>
          </p:nvSpPr>
          <p:spPr>
            <a:xfrm>
              <a:off x="3203847" y="1700808"/>
              <a:ext cx="4651287" cy="923330"/>
            </a:xfrm>
            <a:prstGeom prst="rect">
              <a:avLst/>
            </a:prstGeom>
            <a:noFill/>
          </p:spPr>
          <p:txBody>
            <a:bodyPr wrap="square" rtlCol="0">
              <a:spAutoFit/>
            </a:bodyPr>
            <a:lstStyle/>
            <a:p>
              <a:pPr marL="285750" indent="-285750">
                <a:buFont typeface="Courier New"/>
                <a:buChar char="o"/>
              </a:pPr>
              <a:r>
                <a:rPr lang="en-US" dirty="0"/>
                <a:t>Bump Time:  10 seconds</a:t>
              </a:r>
            </a:p>
            <a:p>
              <a:pPr marL="285750" indent="-285750">
                <a:buFont typeface="Courier New"/>
                <a:buChar char="o"/>
              </a:pPr>
              <a:r>
                <a:rPr lang="en-US" dirty="0"/>
                <a:t>Gas Consumption:  450 ml / min</a:t>
              </a:r>
            </a:p>
            <a:p>
              <a:pPr marL="285750" indent="-285750">
                <a:buFont typeface="Courier New" panose="02070309020205020404" pitchFamily="49" charset="0"/>
                <a:buChar char="o"/>
              </a:pPr>
              <a:r>
                <a:rPr lang="en-US" dirty="0"/>
                <a:t>Output:  USB drive / USB Cable to PC</a:t>
              </a:r>
            </a:p>
          </p:txBody>
        </p:sp>
        <p:pic>
          <p:nvPicPr>
            <p:cNvPr id="24" name="Picture 23" descr="sdm2009-RGB.png">
              <a:extLst>
                <a:ext uri="{FF2B5EF4-FFF2-40B4-BE49-F238E27FC236}">
                  <a16:creationId xmlns:a16="http://schemas.microsoft.com/office/drawing/2014/main" id="{37782246-D6DB-D540-9BE0-4A8BAD46FD6E}"/>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998830" y="875798"/>
              <a:ext cx="1916986" cy="2376264"/>
            </a:xfrm>
            <a:prstGeom prst="rect">
              <a:avLst/>
            </a:prstGeom>
          </p:spPr>
        </p:pic>
      </p:grpSp>
      <p:grpSp>
        <p:nvGrpSpPr>
          <p:cNvPr id="25" name="Group 24">
            <a:extLst>
              <a:ext uri="{FF2B5EF4-FFF2-40B4-BE49-F238E27FC236}">
                <a16:creationId xmlns:a16="http://schemas.microsoft.com/office/drawing/2014/main" id="{AA49A823-3705-814E-B167-67757840792F}"/>
              </a:ext>
            </a:extLst>
          </p:cNvPr>
          <p:cNvGrpSpPr/>
          <p:nvPr/>
        </p:nvGrpSpPr>
        <p:grpSpPr>
          <a:xfrm>
            <a:off x="168460" y="3861048"/>
            <a:ext cx="8962840" cy="2569268"/>
            <a:chOff x="395536" y="3861048"/>
            <a:chExt cx="8731852" cy="2569268"/>
          </a:xfrm>
        </p:grpSpPr>
        <p:sp>
          <p:nvSpPr>
            <p:cNvPr id="26" name="TextBox 25">
              <a:extLst>
                <a:ext uri="{FF2B5EF4-FFF2-40B4-BE49-F238E27FC236}">
                  <a16:creationId xmlns:a16="http://schemas.microsoft.com/office/drawing/2014/main" id="{A98FAE7B-9F67-9241-9746-478FDB1083E3}"/>
                </a:ext>
              </a:extLst>
            </p:cNvPr>
            <p:cNvSpPr txBox="1"/>
            <p:nvPr/>
          </p:nvSpPr>
          <p:spPr>
            <a:xfrm>
              <a:off x="3086547" y="3991520"/>
              <a:ext cx="6040841" cy="1754327"/>
            </a:xfrm>
            <a:prstGeom prst="rect">
              <a:avLst/>
            </a:prstGeom>
            <a:noFill/>
          </p:spPr>
          <p:txBody>
            <a:bodyPr wrap="square" rtlCol="0">
              <a:spAutoFit/>
            </a:bodyPr>
            <a:lstStyle/>
            <a:p>
              <a:pPr marL="285750" indent="-285750">
                <a:buFont typeface="Courier New"/>
                <a:buChar char="o"/>
              </a:pPr>
              <a:r>
                <a:rPr lang="en-US" dirty="0"/>
                <a:t>Bump Time:  10 seconds</a:t>
              </a:r>
            </a:p>
            <a:p>
              <a:pPr marL="285750" indent="-285750">
                <a:buFont typeface="Courier New"/>
                <a:buChar char="o"/>
              </a:pPr>
              <a:r>
                <a:rPr lang="en-US" dirty="0"/>
                <a:t>Gas Consumption:  250 ml / min</a:t>
              </a:r>
              <a:br>
                <a:rPr lang="en-US" dirty="0"/>
              </a:br>
              <a:r>
                <a:rPr lang="en-US" dirty="0"/>
                <a:t>(About 50% less gas usage than GX-2009)</a:t>
              </a:r>
            </a:p>
            <a:p>
              <a:pPr marL="285750" indent="-285750">
                <a:buFont typeface="Courier New"/>
                <a:buChar char="o"/>
              </a:pPr>
              <a:r>
                <a:rPr lang="en-US" dirty="0"/>
                <a:t>Output:  Internal memory / USB drive / LAN cable / USB Cable to PC</a:t>
              </a:r>
            </a:p>
            <a:p>
              <a:pPr marL="285750" indent="-285750">
                <a:buFont typeface="Courier New"/>
                <a:buChar char="o"/>
              </a:pPr>
              <a:r>
                <a:rPr lang="en-US" dirty="0"/>
                <a:t>Accepts </a:t>
              </a:r>
              <a:r>
                <a:rPr lang="en-US" u="sng" dirty="0"/>
                <a:t>both</a:t>
              </a:r>
              <a:r>
                <a:rPr lang="en-US" dirty="0"/>
                <a:t> GX-3R and GX-3R Pro</a:t>
              </a:r>
            </a:p>
          </p:txBody>
        </p:sp>
        <p:grpSp>
          <p:nvGrpSpPr>
            <p:cNvPr id="27" name="Group 26">
              <a:extLst>
                <a:ext uri="{FF2B5EF4-FFF2-40B4-BE49-F238E27FC236}">
                  <a16:creationId xmlns:a16="http://schemas.microsoft.com/office/drawing/2014/main" id="{BF2CB605-FF07-4048-86C5-C9901075828A}"/>
                </a:ext>
              </a:extLst>
            </p:cNvPr>
            <p:cNvGrpSpPr/>
            <p:nvPr/>
          </p:nvGrpSpPr>
          <p:grpSpPr>
            <a:xfrm>
              <a:off x="395536" y="3861048"/>
              <a:ext cx="2522696" cy="2569268"/>
              <a:chOff x="395536" y="3861048"/>
              <a:chExt cx="2522696" cy="2569268"/>
            </a:xfrm>
          </p:grpSpPr>
          <p:sp>
            <p:nvSpPr>
              <p:cNvPr id="28" name="正方形/長方形 8">
                <a:extLst>
                  <a:ext uri="{FF2B5EF4-FFF2-40B4-BE49-F238E27FC236}">
                    <a16:creationId xmlns:a16="http://schemas.microsoft.com/office/drawing/2014/main" id="{E0EA477B-62BE-AB43-824C-AF4F21B21330}"/>
                  </a:ext>
                </a:extLst>
              </p:cNvPr>
              <p:cNvSpPr/>
              <p:nvPr/>
            </p:nvSpPr>
            <p:spPr>
              <a:xfrm>
                <a:off x="1070729" y="6021288"/>
                <a:ext cx="1172310" cy="40902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altLang="ja-JP" b="1" i="1" dirty="0">
                    <a:solidFill>
                      <a:schemeClr val="tx1"/>
                    </a:solidFill>
                    <a:latin typeface="Century Gothic" panose="020B0502020202020204" pitchFamily="34" charset="0"/>
                    <a:ea typeface="メイリオ" charset="0"/>
                    <a:cs typeface="Arial" charset="0"/>
                  </a:rPr>
                  <a:t>SDM-3R</a:t>
                </a:r>
                <a:endParaRPr lang="ja-JP" altLang="en-US" b="1" i="1" dirty="0">
                  <a:solidFill>
                    <a:schemeClr val="tx1"/>
                  </a:solidFill>
                  <a:latin typeface="Century Gothic" panose="020B0502020202020204" pitchFamily="34" charset="0"/>
                  <a:ea typeface="メイリオ" charset="0"/>
                  <a:cs typeface="Arial" charset="0"/>
                </a:endParaRPr>
              </a:p>
            </p:txBody>
          </p:sp>
          <p:pic>
            <p:nvPicPr>
              <p:cNvPr id="29" name="Picture 28" descr="SDM-3RPro_with_instrument2.png">
                <a:extLst>
                  <a:ext uri="{FF2B5EF4-FFF2-40B4-BE49-F238E27FC236}">
                    <a16:creationId xmlns:a16="http://schemas.microsoft.com/office/drawing/2014/main" id="{052BF86E-535E-2C41-A8B2-1BABEB2FCFC7}"/>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395536" y="3861048"/>
                <a:ext cx="2522696" cy="2088232"/>
              </a:xfrm>
              <a:prstGeom prst="rect">
                <a:avLst/>
              </a:prstGeom>
            </p:spPr>
          </p:pic>
        </p:grpSp>
      </p:grpSp>
    </p:spTree>
    <p:extLst>
      <p:ext uri="{BB962C8B-B14F-4D97-AF65-F5344CB8AC3E}">
        <p14:creationId xmlns:p14="http://schemas.microsoft.com/office/powerpoint/2010/main" val="286800933"/>
      </p:ext>
    </p:extLst>
  </p:cSld>
  <p:clrMapOvr>
    <a:masterClrMapping/>
  </p:clrMapOvr>
  <mc:AlternateContent xmlns:mc="http://schemas.openxmlformats.org/markup-compatibility/2006" xmlns:p14="http://schemas.microsoft.com/office/powerpoint/2010/main">
    <mc:Choice Requires="p14">
      <p:transition p14:dur="400">
        <p:fade/>
      </p:transition>
    </mc:Choice>
    <mc:Fallback xmlns="">
      <p:transition xmlns:p14="http://schemas.microsoft.com/office/powerpoint/2010/mai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3">
            <a:extLst>
              <a:ext uri="{FF2B5EF4-FFF2-40B4-BE49-F238E27FC236}">
                <a16:creationId xmlns:a16="http://schemas.microsoft.com/office/drawing/2014/main" id="{59178486-FCC6-174A-A21D-41743B74E78E}"/>
              </a:ext>
            </a:extLst>
          </p:cNvPr>
          <p:cNvSpPr txBox="1">
            <a:spLocks/>
          </p:cNvSpPr>
          <p:nvPr/>
        </p:nvSpPr>
        <p:spPr bwMode="auto">
          <a:xfrm>
            <a:off x="1371600" y="133923"/>
            <a:ext cx="7772400" cy="6762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ctr" anchorCtr="0" compatLnSpc="1">
            <a:prstTxWarp prst="textNoShape">
              <a:avLst/>
            </a:prstTxWarp>
          </a:bodyPr>
          <a:lstStyle>
            <a:lvl1pPr algn="ctr" defTabSz="457200" rtl="0" eaLnBrk="1" fontAlgn="base" hangingPunct="1">
              <a:spcBef>
                <a:spcPct val="0"/>
              </a:spcBef>
              <a:spcAft>
                <a:spcPct val="0"/>
              </a:spcAft>
              <a:defRPr sz="3200" kern="1200">
                <a:solidFill>
                  <a:schemeClr val="tx1"/>
                </a:solidFill>
                <a:latin typeface="+mj-lt"/>
                <a:ea typeface="ＭＳ Ｐゴシック" charset="0"/>
                <a:cs typeface="ＭＳ Ｐゴシック" charset="0"/>
              </a:defRPr>
            </a:lvl1pPr>
            <a:lvl2pPr algn="ctr" defTabSz="457200" rtl="0" eaLnBrk="1" fontAlgn="base" hangingPunct="1">
              <a:spcBef>
                <a:spcPct val="0"/>
              </a:spcBef>
              <a:spcAft>
                <a:spcPct val="0"/>
              </a:spcAft>
              <a:defRPr sz="4400">
                <a:solidFill>
                  <a:schemeClr val="tx1"/>
                </a:solidFill>
                <a:latin typeface="Century Gothic" charset="0"/>
                <a:ea typeface="ＭＳ Ｐゴシック" charset="0"/>
                <a:cs typeface="ＭＳ Ｐゴシック" charset="0"/>
              </a:defRPr>
            </a:lvl2pPr>
            <a:lvl3pPr algn="ctr" defTabSz="457200" rtl="0" eaLnBrk="1" fontAlgn="base" hangingPunct="1">
              <a:spcBef>
                <a:spcPct val="0"/>
              </a:spcBef>
              <a:spcAft>
                <a:spcPct val="0"/>
              </a:spcAft>
              <a:defRPr sz="4400">
                <a:solidFill>
                  <a:schemeClr val="tx1"/>
                </a:solidFill>
                <a:latin typeface="Century Gothic" charset="0"/>
                <a:ea typeface="ＭＳ Ｐゴシック" charset="0"/>
                <a:cs typeface="ＭＳ Ｐゴシック" charset="0"/>
              </a:defRPr>
            </a:lvl3pPr>
            <a:lvl4pPr algn="ctr" defTabSz="457200" rtl="0" eaLnBrk="1" fontAlgn="base" hangingPunct="1">
              <a:spcBef>
                <a:spcPct val="0"/>
              </a:spcBef>
              <a:spcAft>
                <a:spcPct val="0"/>
              </a:spcAft>
              <a:defRPr sz="4400">
                <a:solidFill>
                  <a:schemeClr val="tx1"/>
                </a:solidFill>
                <a:latin typeface="Century Gothic" charset="0"/>
                <a:ea typeface="ＭＳ Ｐゴシック" charset="0"/>
                <a:cs typeface="ＭＳ Ｐゴシック" charset="0"/>
              </a:defRPr>
            </a:lvl4pPr>
            <a:lvl5pPr algn="ctr" defTabSz="457200" rtl="0" eaLnBrk="1" fontAlgn="base" hangingPunct="1">
              <a:spcBef>
                <a:spcPct val="0"/>
              </a:spcBef>
              <a:spcAft>
                <a:spcPct val="0"/>
              </a:spcAft>
              <a:defRPr sz="4400">
                <a:solidFill>
                  <a:schemeClr val="tx1"/>
                </a:solidFill>
                <a:latin typeface="Century Gothic" charset="0"/>
                <a:ea typeface="ＭＳ Ｐゴシック" charset="0"/>
                <a:cs typeface="ＭＳ Ｐゴシック" charset="0"/>
              </a:defRPr>
            </a:lvl5pPr>
            <a:lvl6pPr marL="457200" algn="ctr" defTabSz="457200" rtl="0" eaLnBrk="1" fontAlgn="base" hangingPunct="1">
              <a:spcBef>
                <a:spcPct val="0"/>
              </a:spcBef>
              <a:spcAft>
                <a:spcPct val="0"/>
              </a:spcAft>
              <a:defRPr sz="4400">
                <a:solidFill>
                  <a:schemeClr val="tx1"/>
                </a:solidFill>
                <a:latin typeface="Century Gothic" charset="0"/>
                <a:ea typeface="ＭＳ Ｐゴシック" charset="0"/>
                <a:cs typeface="ＭＳ Ｐゴシック" charset="0"/>
              </a:defRPr>
            </a:lvl6pPr>
            <a:lvl7pPr marL="914400" algn="ctr" defTabSz="457200" rtl="0" eaLnBrk="1" fontAlgn="base" hangingPunct="1">
              <a:spcBef>
                <a:spcPct val="0"/>
              </a:spcBef>
              <a:spcAft>
                <a:spcPct val="0"/>
              </a:spcAft>
              <a:defRPr sz="4400">
                <a:solidFill>
                  <a:schemeClr val="tx1"/>
                </a:solidFill>
                <a:latin typeface="Century Gothic" charset="0"/>
                <a:ea typeface="ＭＳ Ｐゴシック" charset="0"/>
                <a:cs typeface="ＭＳ Ｐゴシック" charset="0"/>
              </a:defRPr>
            </a:lvl7pPr>
            <a:lvl8pPr marL="1371600" algn="ctr" defTabSz="457200" rtl="0" eaLnBrk="1" fontAlgn="base" hangingPunct="1">
              <a:spcBef>
                <a:spcPct val="0"/>
              </a:spcBef>
              <a:spcAft>
                <a:spcPct val="0"/>
              </a:spcAft>
              <a:defRPr sz="4400">
                <a:solidFill>
                  <a:schemeClr val="tx1"/>
                </a:solidFill>
                <a:latin typeface="Century Gothic" charset="0"/>
                <a:ea typeface="ＭＳ Ｐゴシック" charset="0"/>
                <a:cs typeface="ＭＳ Ｐゴシック" charset="0"/>
              </a:defRPr>
            </a:lvl8pPr>
            <a:lvl9pPr marL="1828800" algn="ctr" defTabSz="457200" rtl="0" eaLnBrk="1" fontAlgn="base" hangingPunct="1">
              <a:spcBef>
                <a:spcPct val="0"/>
              </a:spcBef>
              <a:spcAft>
                <a:spcPct val="0"/>
              </a:spcAft>
              <a:defRPr sz="4400">
                <a:solidFill>
                  <a:schemeClr val="tx1"/>
                </a:solidFill>
                <a:latin typeface="Century Gothic" charset="0"/>
                <a:ea typeface="ＭＳ Ｐゴシック" charset="0"/>
                <a:cs typeface="ＭＳ Ｐゴシック" charset="0"/>
              </a:defRPr>
            </a:lvl9pPr>
          </a:lstStyle>
          <a:p>
            <a:pPr algn="r"/>
            <a:r>
              <a:rPr lang="en-US" altLang="ja-JP" sz="4000" b="1" dirty="0">
                <a:effectLst>
                  <a:outerShdw blurRad="38100" dist="38100" dir="2700000" algn="tl">
                    <a:srgbClr val="000000">
                      <a:alpha val="43137"/>
                    </a:srgbClr>
                  </a:outerShdw>
                </a:effectLst>
                <a:cs typeface="Arial" panose="020B0604020202020204" pitchFamily="34" charset="0"/>
              </a:rPr>
              <a:t>SDM-3R: Gas Ports</a:t>
            </a:r>
            <a:endParaRPr lang="ja-JP" altLang="en-US" sz="4000" b="1" dirty="0">
              <a:effectLst>
                <a:outerShdw blurRad="38100" dist="38100" dir="2700000" algn="tl">
                  <a:srgbClr val="000000">
                    <a:alpha val="43137"/>
                  </a:srgbClr>
                </a:outerShdw>
              </a:effectLst>
              <a:cs typeface="Arial" panose="020B0604020202020204" pitchFamily="34" charset="0"/>
            </a:endParaRPr>
          </a:p>
        </p:txBody>
      </p:sp>
      <p:pic>
        <p:nvPicPr>
          <p:cNvPr id="3" name="Picture 2">
            <a:extLst>
              <a:ext uri="{FF2B5EF4-FFF2-40B4-BE49-F238E27FC236}">
                <a16:creationId xmlns:a16="http://schemas.microsoft.com/office/drawing/2014/main" id="{3F1F7F32-1475-EE4D-86EF-6B58B86D2EDD}"/>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1691016" y="1124744"/>
            <a:ext cx="5761968" cy="3825306"/>
          </a:xfrm>
          <a:prstGeom prst="rect">
            <a:avLst/>
          </a:prstGeom>
          <a:ln>
            <a:noFill/>
          </a:ln>
          <a:effectLst>
            <a:outerShdw blurRad="292100" dist="139700" dir="2700000" algn="tl" rotWithShape="0">
              <a:srgbClr val="333333">
                <a:alpha val="65000"/>
              </a:srgbClr>
            </a:outerShdw>
          </a:effectLst>
        </p:spPr>
      </p:pic>
      <p:cxnSp>
        <p:nvCxnSpPr>
          <p:cNvPr id="8" name="Straight Arrow Connector 7">
            <a:extLst>
              <a:ext uri="{FF2B5EF4-FFF2-40B4-BE49-F238E27FC236}">
                <a16:creationId xmlns:a16="http://schemas.microsoft.com/office/drawing/2014/main" id="{4ABE9B2A-C4AD-F94C-9987-850FA59FF86B}"/>
              </a:ext>
            </a:extLst>
          </p:cNvPr>
          <p:cNvCxnSpPr/>
          <p:nvPr/>
        </p:nvCxnSpPr>
        <p:spPr>
          <a:xfrm>
            <a:off x="5724128" y="4077072"/>
            <a:ext cx="1440160" cy="1440160"/>
          </a:xfrm>
          <a:prstGeom prst="straightConnector1">
            <a:avLst/>
          </a:prstGeom>
          <a:ln w="31750">
            <a:tailEnd type="triangle"/>
          </a:ln>
        </p:spPr>
        <p:style>
          <a:lnRef idx="2">
            <a:schemeClr val="accent1"/>
          </a:lnRef>
          <a:fillRef idx="0">
            <a:schemeClr val="accent1"/>
          </a:fillRef>
          <a:effectRef idx="1">
            <a:schemeClr val="accent1"/>
          </a:effectRef>
          <a:fontRef idx="minor">
            <a:schemeClr val="tx1"/>
          </a:fontRef>
        </p:style>
      </p:cxnSp>
      <p:sp>
        <p:nvSpPr>
          <p:cNvPr id="9" name="Content Placeholder 2">
            <a:extLst>
              <a:ext uri="{FF2B5EF4-FFF2-40B4-BE49-F238E27FC236}">
                <a16:creationId xmlns:a16="http://schemas.microsoft.com/office/drawing/2014/main" id="{C4AFF5A7-3A47-7C47-A430-A084952C2378}"/>
              </a:ext>
            </a:extLst>
          </p:cNvPr>
          <p:cNvSpPr txBox="1">
            <a:spLocks/>
          </p:cNvSpPr>
          <p:nvPr/>
        </p:nvSpPr>
        <p:spPr bwMode="auto">
          <a:xfrm>
            <a:off x="6750574" y="5521492"/>
            <a:ext cx="1116124" cy="43204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bodyPr>
          <a:lstStyle>
            <a:lvl1pPr marL="342900" indent="-342900" algn="l" defTabSz="457200" rtl="0" eaLnBrk="1" fontAlgn="base" hangingPunct="1">
              <a:spcBef>
                <a:spcPct val="20000"/>
              </a:spcBef>
              <a:spcAft>
                <a:spcPct val="0"/>
              </a:spcAft>
              <a:buFont typeface="Arial" charset="0"/>
              <a:buChar char="•"/>
              <a:defRPr sz="3200" kern="1200">
                <a:solidFill>
                  <a:schemeClr val="tx1"/>
                </a:solidFill>
                <a:latin typeface="+mn-lt"/>
                <a:ea typeface="ＭＳ Ｐゴシック" charset="0"/>
                <a:cs typeface="ＭＳ Ｐゴシック" charset="0"/>
              </a:defRPr>
            </a:lvl1pPr>
            <a:lvl2pPr marL="742950" indent="-285750" algn="l" defTabSz="457200" rtl="0" eaLnBrk="1" fontAlgn="base" hangingPunct="1">
              <a:spcBef>
                <a:spcPct val="20000"/>
              </a:spcBef>
              <a:spcAft>
                <a:spcPct val="0"/>
              </a:spcAft>
              <a:buFont typeface="Arial" charset="0"/>
              <a:buChar char="–"/>
              <a:defRPr sz="2800" kern="1200">
                <a:solidFill>
                  <a:schemeClr val="tx1"/>
                </a:solidFill>
                <a:latin typeface="+mn-lt"/>
                <a:ea typeface="ＭＳ Ｐゴシック" charset="0"/>
                <a:cs typeface="+mn-cs"/>
              </a:defRPr>
            </a:lvl2pPr>
            <a:lvl3pPr marL="1143000" indent="-228600" algn="l" defTabSz="457200" rtl="0" eaLnBrk="1" fontAlgn="base" hangingPunct="1">
              <a:spcBef>
                <a:spcPct val="20000"/>
              </a:spcBef>
              <a:spcAft>
                <a:spcPct val="0"/>
              </a:spcAft>
              <a:buFont typeface="Arial" charset="0"/>
              <a:buChar char="•"/>
              <a:defRPr sz="2400" kern="1200">
                <a:solidFill>
                  <a:schemeClr val="tx1"/>
                </a:solidFill>
                <a:latin typeface="+mn-lt"/>
                <a:ea typeface="ＭＳ Ｐゴシック" charset="0"/>
                <a:cs typeface="+mn-cs"/>
              </a:defRPr>
            </a:lvl3pPr>
            <a:lvl4pPr marL="1600200" indent="-228600" algn="l" defTabSz="457200" rtl="0" eaLnBrk="1" fontAlgn="base" hangingPunct="1">
              <a:spcBef>
                <a:spcPct val="20000"/>
              </a:spcBef>
              <a:spcAft>
                <a:spcPct val="0"/>
              </a:spcAft>
              <a:buFont typeface="Arial" charset="0"/>
              <a:buChar char="–"/>
              <a:defRPr sz="2000" kern="1200">
                <a:solidFill>
                  <a:schemeClr val="tx1"/>
                </a:solidFill>
                <a:latin typeface="+mn-lt"/>
                <a:ea typeface="ＭＳ Ｐゴシック" charset="0"/>
                <a:cs typeface="+mn-cs"/>
              </a:defRPr>
            </a:lvl4pPr>
            <a:lvl5pPr marL="2057400" indent="-228600" algn="l" defTabSz="457200" rtl="0" eaLnBrk="1" fontAlgn="base" hangingPunct="1">
              <a:spcBef>
                <a:spcPct val="20000"/>
              </a:spcBef>
              <a:spcAft>
                <a:spcPct val="0"/>
              </a:spcAft>
              <a:buFont typeface="Arial" charset="0"/>
              <a:buChar char="»"/>
              <a:defRPr sz="2000" kern="1200">
                <a:solidFill>
                  <a:schemeClr val="tx1"/>
                </a:solidFill>
                <a:latin typeface="+mn-lt"/>
                <a:ea typeface="ＭＳ Ｐゴシック" charset="0"/>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1800" dirty="0"/>
              <a:t>Air port</a:t>
            </a:r>
          </a:p>
        </p:txBody>
      </p:sp>
      <p:cxnSp>
        <p:nvCxnSpPr>
          <p:cNvPr id="10" name="Straight Arrow Connector 9">
            <a:extLst>
              <a:ext uri="{FF2B5EF4-FFF2-40B4-BE49-F238E27FC236}">
                <a16:creationId xmlns:a16="http://schemas.microsoft.com/office/drawing/2014/main" id="{3AF1C8E6-A940-8F4D-84DD-24FA14F3AC1D}"/>
              </a:ext>
            </a:extLst>
          </p:cNvPr>
          <p:cNvCxnSpPr>
            <a:cxnSpLocks/>
          </p:cNvCxnSpPr>
          <p:nvPr/>
        </p:nvCxnSpPr>
        <p:spPr>
          <a:xfrm>
            <a:off x="5056809" y="4077072"/>
            <a:ext cx="955351" cy="1440160"/>
          </a:xfrm>
          <a:prstGeom prst="straightConnector1">
            <a:avLst/>
          </a:prstGeom>
          <a:ln w="31750">
            <a:tailEnd type="triangle"/>
          </a:ln>
        </p:spPr>
        <p:style>
          <a:lnRef idx="2">
            <a:schemeClr val="accent1"/>
          </a:lnRef>
          <a:fillRef idx="0">
            <a:schemeClr val="accent1"/>
          </a:fillRef>
          <a:effectRef idx="1">
            <a:schemeClr val="accent1"/>
          </a:effectRef>
          <a:fontRef idx="minor">
            <a:schemeClr val="tx1"/>
          </a:fontRef>
        </p:style>
      </p:cxnSp>
      <p:sp>
        <p:nvSpPr>
          <p:cNvPr id="12" name="Content Placeholder 2">
            <a:extLst>
              <a:ext uri="{FF2B5EF4-FFF2-40B4-BE49-F238E27FC236}">
                <a16:creationId xmlns:a16="http://schemas.microsoft.com/office/drawing/2014/main" id="{E0ED41EF-133E-AE47-96E1-F991302B6B6E}"/>
              </a:ext>
            </a:extLst>
          </p:cNvPr>
          <p:cNvSpPr txBox="1">
            <a:spLocks/>
          </p:cNvSpPr>
          <p:nvPr/>
        </p:nvSpPr>
        <p:spPr bwMode="auto">
          <a:xfrm>
            <a:off x="5598446" y="5521492"/>
            <a:ext cx="1116124" cy="43204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bodyPr>
          <a:lstStyle>
            <a:lvl1pPr marL="342900" indent="-342900" algn="l" defTabSz="457200" rtl="0" eaLnBrk="1" fontAlgn="base" hangingPunct="1">
              <a:spcBef>
                <a:spcPct val="20000"/>
              </a:spcBef>
              <a:spcAft>
                <a:spcPct val="0"/>
              </a:spcAft>
              <a:buFont typeface="Arial" charset="0"/>
              <a:buChar char="•"/>
              <a:defRPr sz="3200" kern="1200">
                <a:solidFill>
                  <a:schemeClr val="tx1"/>
                </a:solidFill>
                <a:latin typeface="+mn-lt"/>
                <a:ea typeface="ＭＳ Ｐゴシック" charset="0"/>
                <a:cs typeface="ＭＳ Ｐゴシック" charset="0"/>
              </a:defRPr>
            </a:lvl1pPr>
            <a:lvl2pPr marL="742950" indent="-285750" algn="l" defTabSz="457200" rtl="0" eaLnBrk="1" fontAlgn="base" hangingPunct="1">
              <a:spcBef>
                <a:spcPct val="20000"/>
              </a:spcBef>
              <a:spcAft>
                <a:spcPct val="0"/>
              </a:spcAft>
              <a:buFont typeface="Arial" charset="0"/>
              <a:buChar char="–"/>
              <a:defRPr sz="2800" kern="1200">
                <a:solidFill>
                  <a:schemeClr val="tx1"/>
                </a:solidFill>
                <a:latin typeface="+mn-lt"/>
                <a:ea typeface="ＭＳ Ｐゴシック" charset="0"/>
                <a:cs typeface="+mn-cs"/>
              </a:defRPr>
            </a:lvl2pPr>
            <a:lvl3pPr marL="1143000" indent="-228600" algn="l" defTabSz="457200" rtl="0" eaLnBrk="1" fontAlgn="base" hangingPunct="1">
              <a:spcBef>
                <a:spcPct val="20000"/>
              </a:spcBef>
              <a:spcAft>
                <a:spcPct val="0"/>
              </a:spcAft>
              <a:buFont typeface="Arial" charset="0"/>
              <a:buChar char="•"/>
              <a:defRPr sz="2400" kern="1200">
                <a:solidFill>
                  <a:schemeClr val="tx1"/>
                </a:solidFill>
                <a:latin typeface="+mn-lt"/>
                <a:ea typeface="ＭＳ Ｐゴシック" charset="0"/>
                <a:cs typeface="+mn-cs"/>
              </a:defRPr>
            </a:lvl3pPr>
            <a:lvl4pPr marL="1600200" indent="-228600" algn="l" defTabSz="457200" rtl="0" eaLnBrk="1" fontAlgn="base" hangingPunct="1">
              <a:spcBef>
                <a:spcPct val="20000"/>
              </a:spcBef>
              <a:spcAft>
                <a:spcPct val="0"/>
              </a:spcAft>
              <a:buFont typeface="Arial" charset="0"/>
              <a:buChar char="–"/>
              <a:defRPr sz="2000" kern="1200">
                <a:solidFill>
                  <a:schemeClr val="tx1"/>
                </a:solidFill>
                <a:latin typeface="+mn-lt"/>
                <a:ea typeface="ＭＳ Ｐゴシック" charset="0"/>
                <a:cs typeface="+mn-cs"/>
              </a:defRPr>
            </a:lvl4pPr>
            <a:lvl5pPr marL="2057400" indent="-228600" algn="l" defTabSz="457200" rtl="0" eaLnBrk="1" fontAlgn="base" hangingPunct="1">
              <a:spcBef>
                <a:spcPct val="20000"/>
              </a:spcBef>
              <a:spcAft>
                <a:spcPct val="0"/>
              </a:spcAft>
              <a:buFont typeface="Arial" charset="0"/>
              <a:buChar char="»"/>
              <a:defRPr sz="2000" kern="1200">
                <a:solidFill>
                  <a:schemeClr val="tx1"/>
                </a:solidFill>
                <a:latin typeface="+mn-lt"/>
                <a:ea typeface="ＭＳ Ｐゴシック" charset="0"/>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1800" dirty="0"/>
              <a:t>Gas 1</a:t>
            </a:r>
          </a:p>
        </p:txBody>
      </p:sp>
      <p:cxnSp>
        <p:nvCxnSpPr>
          <p:cNvPr id="13" name="Straight Arrow Connector 12">
            <a:extLst>
              <a:ext uri="{FF2B5EF4-FFF2-40B4-BE49-F238E27FC236}">
                <a16:creationId xmlns:a16="http://schemas.microsoft.com/office/drawing/2014/main" id="{536DBF78-D7FE-9B44-865C-CCE3F87610A8}"/>
              </a:ext>
            </a:extLst>
          </p:cNvPr>
          <p:cNvCxnSpPr>
            <a:cxnSpLocks/>
          </p:cNvCxnSpPr>
          <p:nvPr/>
        </p:nvCxnSpPr>
        <p:spPr>
          <a:xfrm>
            <a:off x="4444392" y="4077072"/>
            <a:ext cx="271624" cy="1440160"/>
          </a:xfrm>
          <a:prstGeom prst="straightConnector1">
            <a:avLst/>
          </a:prstGeom>
          <a:ln w="31750">
            <a:tailEnd type="triangle"/>
          </a:ln>
        </p:spPr>
        <p:style>
          <a:lnRef idx="2">
            <a:schemeClr val="accent1"/>
          </a:lnRef>
          <a:fillRef idx="0">
            <a:schemeClr val="accent1"/>
          </a:fillRef>
          <a:effectRef idx="1">
            <a:schemeClr val="accent1"/>
          </a:effectRef>
          <a:fontRef idx="minor">
            <a:schemeClr val="tx1"/>
          </a:fontRef>
        </p:style>
      </p:cxnSp>
      <p:sp>
        <p:nvSpPr>
          <p:cNvPr id="15" name="Content Placeholder 2">
            <a:extLst>
              <a:ext uri="{FF2B5EF4-FFF2-40B4-BE49-F238E27FC236}">
                <a16:creationId xmlns:a16="http://schemas.microsoft.com/office/drawing/2014/main" id="{9BF64CE3-662A-AE42-913D-8B17ED4F2681}"/>
              </a:ext>
            </a:extLst>
          </p:cNvPr>
          <p:cNvSpPr txBox="1">
            <a:spLocks/>
          </p:cNvSpPr>
          <p:nvPr/>
        </p:nvSpPr>
        <p:spPr bwMode="auto">
          <a:xfrm>
            <a:off x="4355976" y="5526607"/>
            <a:ext cx="1116124" cy="43204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bodyPr>
          <a:lstStyle>
            <a:lvl1pPr marL="342900" indent="-342900" algn="l" defTabSz="457200" rtl="0" eaLnBrk="1" fontAlgn="base" hangingPunct="1">
              <a:spcBef>
                <a:spcPct val="20000"/>
              </a:spcBef>
              <a:spcAft>
                <a:spcPct val="0"/>
              </a:spcAft>
              <a:buFont typeface="Arial" charset="0"/>
              <a:buChar char="•"/>
              <a:defRPr sz="3200" kern="1200">
                <a:solidFill>
                  <a:schemeClr val="tx1"/>
                </a:solidFill>
                <a:latin typeface="+mn-lt"/>
                <a:ea typeface="ＭＳ Ｐゴシック" charset="0"/>
                <a:cs typeface="ＭＳ Ｐゴシック" charset="0"/>
              </a:defRPr>
            </a:lvl1pPr>
            <a:lvl2pPr marL="742950" indent="-285750" algn="l" defTabSz="457200" rtl="0" eaLnBrk="1" fontAlgn="base" hangingPunct="1">
              <a:spcBef>
                <a:spcPct val="20000"/>
              </a:spcBef>
              <a:spcAft>
                <a:spcPct val="0"/>
              </a:spcAft>
              <a:buFont typeface="Arial" charset="0"/>
              <a:buChar char="–"/>
              <a:defRPr sz="2800" kern="1200">
                <a:solidFill>
                  <a:schemeClr val="tx1"/>
                </a:solidFill>
                <a:latin typeface="+mn-lt"/>
                <a:ea typeface="ＭＳ Ｐゴシック" charset="0"/>
                <a:cs typeface="+mn-cs"/>
              </a:defRPr>
            </a:lvl2pPr>
            <a:lvl3pPr marL="1143000" indent="-228600" algn="l" defTabSz="457200" rtl="0" eaLnBrk="1" fontAlgn="base" hangingPunct="1">
              <a:spcBef>
                <a:spcPct val="20000"/>
              </a:spcBef>
              <a:spcAft>
                <a:spcPct val="0"/>
              </a:spcAft>
              <a:buFont typeface="Arial" charset="0"/>
              <a:buChar char="•"/>
              <a:defRPr sz="2400" kern="1200">
                <a:solidFill>
                  <a:schemeClr val="tx1"/>
                </a:solidFill>
                <a:latin typeface="+mn-lt"/>
                <a:ea typeface="ＭＳ Ｐゴシック" charset="0"/>
                <a:cs typeface="+mn-cs"/>
              </a:defRPr>
            </a:lvl3pPr>
            <a:lvl4pPr marL="1600200" indent="-228600" algn="l" defTabSz="457200" rtl="0" eaLnBrk="1" fontAlgn="base" hangingPunct="1">
              <a:spcBef>
                <a:spcPct val="20000"/>
              </a:spcBef>
              <a:spcAft>
                <a:spcPct val="0"/>
              </a:spcAft>
              <a:buFont typeface="Arial" charset="0"/>
              <a:buChar char="–"/>
              <a:defRPr sz="2000" kern="1200">
                <a:solidFill>
                  <a:schemeClr val="tx1"/>
                </a:solidFill>
                <a:latin typeface="+mn-lt"/>
                <a:ea typeface="ＭＳ Ｐゴシック" charset="0"/>
                <a:cs typeface="+mn-cs"/>
              </a:defRPr>
            </a:lvl4pPr>
            <a:lvl5pPr marL="2057400" indent="-228600" algn="l" defTabSz="457200" rtl="0" eaLnBrk="1" fontAlgn="base" hangingPunct="1">
              <a:spcBef>
                <a:spcPct val="20000"/>
              </a:spcBef>
              <a:spcAft>
                <a:spcPct val="0"/>
              </a:spcAft>
              <a:buFont typeface="Arial" charset="0"/>
              <a:buChar char="»"/>
              <a:defRPr sz="2000" kern="1200">
                <a:solidFill>
                  <a:schemeClr val="tx1"/>
                </a:solidFill>
                <a:latin typeface="+mn-lt"/>
                <a:ea typeface="ＭＳ Ｐゴシック" charset="0"/>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1800" dirty="0"/>
              <a:t>Gas 2</a:t>
            </a:r>
          </a:p>
        </p:txBody>
      </p:sp>
      <p:cxnSp>
        <p:nvCxnSpPr>
          <p:cNvPr id="16" name="Straight Arrow Connector 15">
            <a:extLst>
              <a:ext uri="{FF2B5EF4-FFF2-40B4-BE49-F238E27FC236}">
                <a16:creationId xmlns:a16="http://schemas.microsoft.com/office/drawing/2014/main" id="{8C8FDE5E-8ACA-3D4D-A6F7-A7DACE629672}"/>
              </a:ext>
            </a:extLst>
          </p:cNvPr>
          <p:cNvCxnSpPr>
            <a:cxnSpLocks/>
          </p:cNvCxnSpPr>
          <p:nvPr/>
        </p:nvCxnSpPr>
        <p:spPr>
          <a:xfrm flipH="1">
            <a:off x="3563888" y="4077072"/>
            <a:ext cx="268087" cy="1440160"/>
          </a:xfrm>
          <a:prstGeom prst="straightConnector1">
            <a:avLst/>
          </a:prstGeom>
          <a:ln w="31750">
            <a:tailEnd type="triangle"/>
          </a:ln>
        </p:spPr>
        <p:style>
          <a:lnRef idx="2">
            <a:schemeClr val="accent1"/>
          </a:lnRef>
          <a:fillRef idx="0">
            <a:schemeClr val="accent1"/>
          </a:fillRef>
          <a:effectRef idx="1">
            <a:schemeClr val="accent1"/>
          </a:effectRef>
          <a:fontRef idx="minor">
            <a:schemeClr val="tx1"/>
          </a:fontRef>
        </p:style>
      </p:cxnSp>
      <p:sp>
        <p:nvSpPr>
          <p:cNvPr id="18" name="Content Placeholder 2">
            <a:extLst>
              <a:ext uri="{FF2B5EF4-FFF2-40B4-BE49-F238E27FC236}">
                <a16:creationId xmlns:a16="http://schemas.microsoft.com/office/drawing/2014/main" id="{C6AB7A73-EF81-4C4E-928A-D4EE7BBA5840}"/>
              </a:ext>
            </a:extLst>
          </p:cNvPr>
          <p:cNvSpPr txBox="1">
            <a:spLocks/>
          </p:cNvSpPr>
          <p:nvPr/>
        </p:nvSpPr>
        <p:spPr bwMode="auto">
          <a:xfrm>
            <a:off x="3139869" y="5517232"/>
            <a:ext cx="1116124" cy="43204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bodyPr>
          <a:lstStyle>
            <a:lvl1pPr marL="342900" indent="-342900" algn="l" defTabSz="457200" rtl="0" eaLnBrk="1" fontAlgn="base" hangingPunct="1">
              <a:spcBef>
                <a:spcPct val="20000"/>
              </a:spcBef>
              <a:spcAft>
                <a:spcPct val="0"/>
              </a:spcAft>
              <a:buFont typeface="Arial" charset="0"/>
              <a:buChar char="•"/>
              <a:defRPr sz="3200" kern="1200">
                <a:solidFill>
                  <a:schemeClr val="tx1"/>
                </a:solidFill>
                <a:latin typeface="+mn-lt"/>
                <a:ea typeface="ＭＳ Ｐゴシック" charset="0"/>
                <a:cs typeface="ＭＳ Ｐゴシック" charset="0"/>
              </a:defRPr>
            </a:lvl1pPr>
            <a:lvl2pPr marL="742950" indent="-285750" algn="l" defTabSz="457200" rtl="0" eaLnBrk="1" fontAlgn="base" hangingPunct="1">
              <a:spcBef>
                <a:spcPct val="20000"/>
              </a:spcBef>
              <a:spcAft>
                <a:spcPct val="0"/>
              </a:spcAft>
              <a:buFont typeface="Arial" charset="0"/>
              <a:buChar char="–"/>
              <a:defRPr sz="2800" kern="1200">
                <a:solidFill>
                  <a:schemeClr val="tx1"/>
                </a:solidFill>
                <a:latin typeface="+mn-lt"/>
                <a:ea typeface="ＭＳ Ｐゴシック" charset="0"/>
                <a:cs typeface="+mn-cs"/>
              </a:defRPr>
            </a:lvl2pPr>
            <a:lvl3pPr marL="1143000" indent="-228600" algn="l" defTabSz="457200" rtl="0" eaLnBrk="1" fontAlgn="base" hangingPunct="1">
              <a:spcBef>
                <a:spcPct val="20000"/>
              </a:spcBef>
              <a:spcAft>
                <a:spcPct val="0"/>
              </a:spcAft>
              <a:buFont typeface="Arial" charset="0"/>
              <a:buChar char="•"/>
              <a:defRPr sz="2400" kern="1200">
                <a:solidFill>
                  <a:schemeClr val="tx1"/>
                </a:solidFill>
                <a:latin typeface="+mn-lt"/>
                <a:ea typeface="ＭＳ Ｐゴシック" charset="0"/>
                <a:cs typeface="+mn-cs"/>
              </a:defRPr>
            </a:lvl3pPr>
            <a:lvl4pPr marL="1600200" indent="-228600" algn="l" defTabSz="457200" rtl="0" eaLnBrk="1" fontAlgn="base" hangingPunct="1">
              <a:spcBef>
                <a:spcPct val="20000"/>
              </a:spcBef>
              <a:spcAft>
                <a:spcPct val="0"/>
              </a:spcAft>
              <a:buFont typeface="Arial" charset="0"/>
              <a:buChar char="–"/>
              <a:defRPr sz="2000" kern="1200">
                <a:solidFill>
                  <a:schemeClr val="tx1"/>
                </a:solidFill>
                <a:latin typeface="+mn-lt"/>
                <a:ea typeface="ＭＳ Ｐゴシック" charset="0"/>
                <a:cs typeface="+mn-cs"/>
              </a:defRPr>
            </a:lvl4pPr>
            <a:lvl5pPr marL="2057400" indent="-228600" algn="l" defTabSz="457200" rtl="0" eaLnBrk="1" fontAlgn="base" hangingPunct="1">
              <a:spcBef>
                <a:spcPct val="20000"/>
              </a:spcBef>
              <a:spcAft>
                <a:spcPct val="0"/>
              </a:spcAft>
              <a:buFont typeface="Arial" charset="0"/>
              <a:buChar char="»"/>
              <a:defRPr sz="2000" kern="1200">
                <a:solidFill>
                  <a:schemeClr val="tx1"/>
                </a:solidFill>
                <a:latin typeface="+mn-lt"/>
                <a:ea typeface="ＭＳ Ｐゴシック" charset="0"/>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1800" dirty="0"/>
              <a:t>Gas 3</a:t>
            </a:r>
          </a:p>
        </p:txBody>
      </p:sp>
    </p:spTree>
    <p:extLst>
      <p:ext uri="{BB962C8B-B14F-4D97-AF65-F5344CB8AC3E}">
        <p14:creationId xmlns:p14="http://schemas.microsoft.com/office/powerpoint/2010/main" val="16642055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04777C21-D07E-614F-B16E-3F5D8524D35C}"/>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2266514" y="1096331"/>
            <a:ext cx="4897392" cy="3251324"/>
          </a:xfrm>
          <a:prstGeom prst="rect">
            <a:avLst/>
          </a:prstGeom>
          <a:ln>
            <a:noFill/>
          </a:ln>
          <a:effectLst>
            <a:outerShdw blurRad="292100" dist="139700" dir="2700000" algn="tl" rotWithShape="0">
              <a:srgbClr val="333333">
                <a:alpha val="65000"/>
              </a:srgbClr>
            </a:outerShdw>
          </a:effectLst>
        </p:spPr>
      </p:pic>
      <p:sp>
        <p:nvSpPr>
          <p:cNvPr id="7" name="Title 3">
            <a:extLst>
              <a:ext uri="{FF2B5EF4-FFF2-40B4-BE49-F238E27FC236}">
                <a16:creationId xmlns:a16="http://schemas.microsoft.com/office/drawing/2014/main" id="{59178486-FCC6-174A-A21D-41743B74E78E}"/>
              </a:ext>
            </a:extLst>
          </p:cNvPr>
          <p:cNvSpPr txBox="1">
            <a:spLocks/>
          </p:cNvSpPr>
          <p:nvPr/>
        </p:nvSpPr>
        <p:spPr bwMode="auto">
          <a:xfrm>
            <a:off x="1371600" y="133923"/>
            <a:ext cx="7772400" cy="6762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ctr" anchorCtr="0" compatLnSpc="1">
            <a:prstTxWarp prst="textNoShape">
              <a:avLst/>
            </a:prstTxWarp>
          </a:bodyPr>
          <a:lstStyle>
            <a:lvl1pPr algn="ctr" defTabSz="457200" rtl="0" eaLnBrk="1" fontAlgn="base" hangingPunct="1">
              <a:spcBef>
                <a:spcPct val="0"/>
              </a:spcBef>
              <a:spcAft>
                <a:spcPct val="0"/>
              </a:spcAft>
              <a:defRPr sz="3200" kern="1200">
                <a:solidFill>
                  <a:schemeClr val="tx1"/>
                </a:solidFill>
                <a:latin typeface="+mj-lt"/>
                <a:ea typeface="ＭＳ Ｐゴシック" charset="0"/>
                <a:cs typeface="ＭＳ Ｐゴシック" charset="0"/>
              </a:defRPr>
            </a:lvl1pPr>
            <a:lvl2pPr algn="ctr" defTabSz="457200" rtl="0" eaLnBrk="1" fontAlgn="base" hangingPunct="1">
              <a:spcBef>
                <a:spcPct val="0"/>
              </a:spcBef>
              <a:spcAft>
                <a:spcPct val="0"/>
              </a:spcAft>
              <a:defRPr sz="4400">
                <a:solidFill>
                  <a:schemeClr val="tx1"/>
                </a:solidFill>
                <a:latin typeface="Century Gothic" charset="0"/>
                <a:ea typeface="ＭＳ Ｐゴシック" charset="0"/>
                <a:cs typeface="ＭＳ Ｐゴシック" charset="0"/>
              </a:defRPr>
            </a:lvl2pPr>
            <a:lvl3pPr algn="ctr" defTabSz="457200" rtl="0" eaLnBrk="1" fontAlgn="base" hangingPunct="1">
              <a:spcBef>
                <a:spcPct val="0"/>
              </a:spcBef>
              <a:spcAft>
                <a:spcPct val="0"/>
              </a:spcAft>
              <a:defRPr sz="4400">
                <a:solidFill>
                  <a:schemeClr val="tx1"/>
                </a:solidFill>
                <a:latin typeface="Century Gothic" charset="0"/>
                <a:ea typeface="ＭＳ Ｐゴシック" charset="0"/>
                <a:cs typeface="ＭＳ Ｐゴシック" charset="0"/>
              </a:defRPr>
            </a:lvl3pPr>
            <a:lvl4pPr algn="ctr" defTabSz="457200" rtl="0" eaLnBrk="1" fontAlgn="base" hangingPunct="1">
              <a:spcBef>
                <a:spcPct val="0"/>
              </a:spcBef>
              <a:spcAft>
                <a:spcPct val="0"/>
              </a:spcAft>
              <a:defRPr sz="4400">
                <a:solidFill>
                  <a:schemeClr val="tx1"/>
                </a:solidFill>
                <a:latin typeface="Century Gothic" charset="0"/>
                <a:ea typeface="ＭＳ Ｐゴシック" charset="0"/>
                <a:cs typeface="ＭＳ Ｐゴシック" charset="0"/>
              </a:defRPr>
            </a:lvl4pPr>
            <a:lvl5pPr algn="ctr" defTabSz="457200" rtl="0" eaLnBrk="1" fontAlgn="base" hangingPunct="1">
              <a:spcBef>
                <a:spcPct val="0"/>
              </a:spcBef>
              <a:spcAft>
                <a:spcPct val="0"/>
              </a:spcAft>
              <a:defRPr sz="4400">
                <a:solidFill>
                  <a:schemeClr val="tx1"/>
                </a:solidFill>
                <a:latin typeface="Century Gothic" charset="0"/>
                <a:ea typeface="ＭＳ Ｐゴシック" charset="0"/>
                <a:cs typeface="ＭＳ Ｐゴシック" charset="0"/>
              </a:defRPr>
            </a:lvl5pPr>
            <a:lvl6pPr marL="457200" algn="ctr" defTabSz="457200" rtl="0" eaLnBrk="1" fontAlgn="base" hangingPunct="1">
              <a:spcBef>
                <a:spcPct val="0"/>
              </a:spcBef>
              <a:spcAft>
                <a:spcPct val="0"/>
              </a:spcAft>
              <a:defRPr sz="4400">
                <a:solidFill>
                  <a:schemeClr val="tx1"/>
                </a:solidFill>
                <a:latin typeface="Century Gothic" charset="0"/>
                <a:ea typeface="ＭＳ Ｐゴシック" charset="0"/>
                <a:cs typeface="ＭＳ Ｐゴシック" charset="0"/>
              </a:defRPr>
            </a:lvl6pPr>
            <a:lvl7pPr marL="914400" algn="ctr" defTabSz="457200" rtl="0" eaLnBrk="1" fontAlgn="base" hangingPunct="1">
              <a:spcBef>
                <a:spcPct val="0"/>
              </a:spcBef>
              <a:spcAft>
                <a:spcPct val="0"/>
              </a:spcAft>
              <a:defRPr sz="4400">
                <a:solidFill>
                  <a:schemeClr val="tx1"/>
                </a:solidFill>
                <a:latin typeface="Century Gothic" charset="0"/>
                <a:ea typeface="ＭＳ Ｐゴシック" charset="0"/>
                <a:cs typeface="ＭＳ Ｐゴシック" charset="0"/>
              </a:defRPr>
            </a:lvl7pPr>
            <a:lvl8pPr marL="1371600" algn="ctr" defTabSz="457200" rtl="0" eaLnBrk="1" fontAlgn="base" hangingPunct="1">
              <a:spcBef>
                <a:spcPct val="0"/>
              </a:spcBef>
              <a:spcAft>
                <a:spcPct val="0"/>
              </a:spcAft>
              <a:defRPr sz="4400">
                <a:solidFill>
                  <a:schemeClr val="tx1"/>
                </a:solidFill>
                <a:latin typeface="Century Gothic" charset="0"/>
                <a:ea typeface="ＭＳ Ｐゴシック" charset="0"/>
                <a:cs typeface="ＭＳ Ｐゴシック" charset="0"/>
              </a:defRPr>
            </a:lvl8pPr>
            <a:lvl9pPr marL="1828800" algn="ctr" defTabSz="457200" rtl="0" eaLnBrk="1" fontAlgn="base" hangingPunct="1">
              <a:spcBef>
                <a:spcPct val="0"/>
              </a:spcBef>
              <a:spcAft>
                <a:spcPct val="0"/>
              </a:spcAft>
              <a:defRPr sz="4400">
                <a:solidFill>
                  <a:schemeClr val="tx1"/>
                </a:solidFill>
                <a:latin typeface="Century Gothic" charset="0"/>
                <a:ea typeface="ＭＳ Ｐゴシック" charset="0"/>
                <a:cs typeface="ＭＳ Ｐゴシック" charset="0"/>
              </a:defRPr>
            </a:lvl9pPr>
          </a:lstStyle>
          <a:p>
            <a:pPr algn="r"/>
            <a:r>
              <a:rPr lang="en-US" altLang="ja-JP" sz="4000" b="1" dirty="0">
                <a:effectLst>
                  <a:outerShdw blurRad="38100" dist="38100" dir="2700000" algn="tl">
                    <a:srgbClr val="000000">
                      <a:alpha val="43137"/>
                    </a:srgbClr>
                  </a:outerShdw>
                </a:effectLst>
                <a:cs typeface="Arial" panose="020B0604020202020204" pitchFamily="34" charset="0"/>
              </a:rPr>
              <a:t>SDM-3R: USB port</a:t>
            </a:r>
            <a:endParaRPr lang="ja-JP" altLang="en-US" sz="4000" b="1" dirty="0">
              <a:effectLst>
                <a:outerShdw blurRad="38100" dist="38100" dir="2700000" algn="tl">
                  <a:srgbClr val="000000">
                    <a:alpha val="43137"/>
                  </a:srgbClr>
                </a:outerShdw>
              </a:effectLst>
              <a:cs typeface="Arial" panose="020B0604020202020204" pitchFamily="34" charset="0"/>
            </a:endParaRPr>
          </a:p>
        </p:txBody>
      </p:sp>
      <p:cxnSp>
        <p:nvCxnSpPr>
          <p:cNvPr id="10" name="Straight Arrow Connector 9">
            <a:extLst>
              <a:ext uri="{FF2B5EF4-FFF2-40B4-BE49-F238E27FC236}">
                <a16:creationId xmlns:a16="http://schemas.microsoft.com/office/drawing/2014/main" id="{3AF1C8E6-A940-8F4D-84DD-24FA14F3AC1D}"/>
              </a:ext>
            </a:extLst>
          </p:cNvPr>
          <p:cNvCxnSpPr>
            <a:cxnSpLocks/>
          </p:cNvCxnSpPr>
          <p:nvPr/>
        </p:nvCxnSpPr>
        <p:spPr>
          <a:xfrm>
            <a:off x="4715210" y="3429000"/>
            <a:ext cx="1296950" cy="2088232"/>
          </a:xfrm>
          <a:prstGeom prst="straightConnector1">
            <a:avLst/>
          </a:prstGeom>
          <a:ln w="31750">
            <a:tailEnd type="triangle"/>
          </a:ln>
        </p:spPr>
        <p:style>
          <a:lnRef idx="2">
            <a:schemeClr val="accent1"/>
          </a:lnRef>
          <a:fillRef idx="0">
            <a:schemeClr val="accent1"/>
          </a:fillRef>
          <a:effectRef idx="1">
            <a:schemeClr val="accent1"/>
          </a:effectRef>
          <a:fontRef idx="minor">
            <a:schemeClr val="tx1"/>
          </a:fontRef>
        </p:style>
      </p:cxnSp>
      <p:sp>
        <p:nvSpPr>
          <p:cNvPr id="12" name="Content Placeholder 2">
            <a:extLst>
              <a:ext uri="{FF2B5EF4-FFF2-40B4-BE49-F238E27FC236}">
                <a16:creationId xmlns:a16="http://schemas.microsoft.com/office/drawing/2014/main" id="{E0ED41EF-133E-AE47-96E1-F991302B6B6E}"/>
              </a:ext>
            </a:extLst>
          </p:cNvPr>
          <p:cNvSpPr txBox="1">
            <a:spLocks/>
          </p:cNvSpPr>
          <p:nvPr/>
        </p:nvSpPr>
        <p:spPr bwMode="auto">
          <a:xfrm>
            <a:off x="5598446" y="5521492"/>
            <a:ext cx="1377280" cy="43204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bodyPr>
          <a:lstStyle>
            <a:lvl1pPr marL="342900" indent="-342900" algn="l" defTabSz="457200" rtl="0" eaLnBrk="1" fontAlgn="base" hangingPunct="1">
              <a:spcBef>
                <a:spcPct val="20000"/>
              </a:spcBef>
              <a:spcAft>
                <a:spcPct val="0"/>
              </a:spcAft>
              <a:buFont typeface="Arial" charset="0"/>
              <a:buChar char="•"/>
              <a:defRPr sz="3200" kern="1200">
                <a:solidFill>
                  <a:schemeClr val="tx1"/>
                </a:solidFill>
                <a:latin typeface="+mn-lt"/>
                <a:ea typeface="ＭＳ Ｐゴシック" charset="0"/>
                <a:cs typeface="ＭＳ Ｐゴシック" charset="0"/>
              </a:defRPr>
            </a:lvl1pPr>
            <a:lvl2pPr marL="742950" indent="-285750" algn="l" defTabSz="457200" rtl="0" eaLnBrk="1" fontAlgn="base" hangingPunct="1">
              <a:spcBef>
                <a:spcPct val="20000"/>
              </a:spcBef>
              <a:spcAft>
                <a:spcPct val="0"/>
              </a:spcAft>
              <a:buFont typeface="Arial" charset="0"/>
              <a:buChar char="–"/>
              <a:defRPr sz="2800" kern="1200">
                <a:solidFill>
                  <a:schemeClr val="tx1"/>
                </a:solidFill>
                <a:latin typeface="+mn-lt"/>
                <a:ea typeface="ＭＳ Ｐゴシック" charset="0"/>
                <a:cs typeface="+mn-cs"/>
              </a:defRPr>
            </a:lvl2pPr>
            <a:lvl3pPr marL="1143000" indent="-228600" algn="l" defTabSz="457200" rtl="0" eaLnBrk="1" fontAlgn="base" hangingPunct="1">
              <a:spcBef>
                <a:spcPct val="20000"/>
              </a:spcBef>
              <a:spcAft>
                <a:spcPct val="0"/>
              </a:spcAft>
              <a:buFont typeface="Arial" charset="0"/>
              <a:buChar char="•"/>
              <a:defRPr sz="2400" kern="1200">
                <a:solidFill>
                  <a:schemeClr val="tx1"/>
                </a:solidFill>
                <a:latin typeface="+mn-lt"/>
                <a:ea typeface="ＭＳ Ｐゴシック" charset="0"/>
                <a:cs typeface="+mn-cs"/>
              </a:defRPr>
            </a:lvl3pPr>
            <a:lvl4pPr marL="1600200" indent="-228600" algn="l" defTabSz="457200" rtl="0" eaLnBrk="1" fontAlgn="base" hangingPunct="1">
              <a:spcBef>
                <a:spcPct val="20000"/>
              </a:spcBef>
              <a:spcAft>
                <a:spcPct val="0"/>
              </a:spcAft>
              <a:buFont typeface="Arial" charset="0"/>
              <a:buChar char="–"/>
              <a:defRPr sz="2000" kern="1200">
                <a:solidFill>
                  <a:schemeClr val="tx1"/>
                </a:solidFill>
                <a:latin typeface="+mn-lt"/>
                <a:ea typeface="ＭＳ Ｐゴシック" charset="0"/>
                <a:cs typeface="+mn-cs"/>
              </a:defRPr>
            </a:lvl4pPr>
            <a:lvl5pPr marL="2057400" indent="-228600" algn="l" defTabSz="457200" rtl="0" eaLnBrk="1" fontAlgn="base" hangingPunct="1">
              <a:spcBef>
                <a:spcPct val="20000"/>
              </a:spcBef>
              <a:spcAft>
                <a:spcPct val="0"/>
              </a:spcAft>
              <a:buFont typeface="Arial" charset="0"/>
              <a:buChar char="»"/>
              <a:defRPr sz="2000" kern="1200">
                <a:solidFill>
                  <a:schemeClr val="tx1"/>
                </a:solidFill>
                <a:latin typeface="+mn-lt"/>
                <a:ea typeface="ＭＳ Ｐゴシック" charset="0"/>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1800" dirty="0"/>
              <a:t>USB port</a:t>
            </a:r>
          </a:p>
        </p:txBody>
      </p:sp>
    </p:spTree>
    <p:extLst>
      <p:ext uri="{BB962C8B-B14F-4D97-AF65-F5344CB8AC3E}">
        <p14:creationId xmlns:p14="http://schemas.microsoft.com/office/powerpoint/2010/main" val="491002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4241A010-6FCE-4442-84D9-81866F6C6887}"/>
              </a:ext>
            </a:extLst>
          </p:cNvPr>
          <p:cNvPicPr>
            <a:picLocks noChangeAspect="1"/>
          </p:cNvPicPr>
          <p:nvPr/>
        </p:nvPicPr>
        <p:blipFill>
          <a:blip r:embed="rId2"/>
          <a:stretch>
            <a:fillRect/>
          </a:stretch>
        </p:blipFill>
        <p:spPr>
          <a:xfrm>
            <a:off x="4752872" y="747446"/>
            <a:ext cx="4233469" cy="3527891"/>
          </a:xfrm>
          <a:prstGeom prst="rect">
            <a:avLst/>
          </a:prstGeom>
        </p:spPr>
      </p:pic>
      <p:sp>
        <p:nvSpPr>
          <p:cNvPr id="4" name="Title 1">
            <a:extLst>
              <a:ext uri="{FF2B5EF4-FFF2-40B4-BE49-F238E27FC236}">
                <a16:creationId xmlns:a16="http://schemas.microsoft.com/office/drawing/2014/main" id="{98BDFFF1-B91A-9343-A9B7-8F79BACF59FD}"/>
              </a:ext>
            </a:extLst>
          </p:cNvPr>
          <p:cNvSpPr>
            <a:spLocks noGrp="1"/>
          </p:cNvSpPr>
          <p:nvPr>
            <p:ph type="title"/>
          </p:nvPr>
        </p:nvSpPr>
        <p:spPr>
          <a:xfrm>
            <a:off x="50823" y="47057"/>
            <a:ext cx="9042354" cy="866496"/>
          </a:xfrm>
        </p:spPr>
        <p:txBody>
          <a:bodyPr>
            <a:normAutofit fontScale="90000"/>
          </a:bodyPr>
          <a:lstStyle/>
          <a:p>
            <a:pPr algn="ctr"/>
            <a:r>
              <a:rPr lang="en-US" b="1" dirty="0">
                <a:latin typeface="Century Gothic" panose="020B0502020202020204" pitchFamily="34" charset="0"/>
              </a:rPr>
              <a:t>Size Matters</a:t>
            </a:r>
            <a:br>
              <a:rPr lang="en-US" b="1" dirty="0">
                <a:latin typeface="Century Gothic" panose="020B0502020202020204" pitchFamily="34" charset="0"/>
              </a:rPr>
            </a:br>
            <a:r>
              <a:rPr lang="en-US" sz="2700" b="1" dirty="0">
                <a:latin typeface="Century Gothic" panose="020B0502020202020204" pitchFamily="34" charset="0"/>
              </a:rPr>
              <a:t>In the “Breathing Zone”</a:t>
            </a:r>
          </a:p>
        </p:txBody>
      </p:sp>
      <p:pic>
        <p:nvPicPr>
          <p:cNvPr id="5" name="Picture 4" descr="riken breathing zone.jpg">
            <a:extLst>
              <a:ext uri="{FF2B5EF4-FFF2-40B4-BE49-F238E27FC236}">
                <a16:creationId xmlns:a16="http://schemas.microsoft.com/office/drawing/2014/main" id="{CE653E7A-7EFD-A94C-9C8F-74B70BB54F46}"/>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242691" y="3703256"/>
            <a:ext cx="2280679" cy="1450512"/>
          </a:xfrm>
          <a:prstGeom prst="rect">
            <a:avLst/>
          </a:prstGeom>
        </p:spPr>
      </p:pic>
      <p:pic>
        <p:nvPicPr>
          <p:cNvPr id="6" name="Picture 5" descr="720px-US-OSHA-Logo.svg.png">
            <a:extLst>
              <a:ext uri="{FF2B5EF4-FFF2-40B4-BE49-F238E27FC236}">
                <a16:creationId xmlns:a16="http://schemas.microsoft.com/office/drawing/2014/main" id="{ED33E7F4-30AC-C443-8CA4-43BB9D24FFC3}"/>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242691" y="4790848"/>
            <a:ext cx="1256262" cy="362920"/>
          </a:xfrm>
          <a:prstGeom prst="rect">
            <a:avLst/>
          </a:prstGeom>
        </p:spPr>
      </p:pic>
      <p:sp>
        <p:nvSpPr>
          <p:cNvPr id="7" name="Rectangle 6">
            <a:extLst>
              <a:ext uri="{FF2B5EF4-FFF2-40B4-BE49-F238E27FC236}">
                <a16:creationId xmlns:a16="http://schemas.microsoft.com/office/drawing/2014/main" id="{3B20DD93-667F-D444-945D-BE3172B09C04}"/>
              </a:ext>
            </a:extLst>
          </p:cNvPr>
          <p:cNvSpPr/>
          <p:nvPr/>
        </p:nvSpPr>
        <p:spPr>
          <a:xfrm>
            <a:off x="4572000" y="4399370"/>
            <a:ext cx="4293704" cy="2031325"/>
          </a:xfrm>
          <a:prstGeom prst="rect">
            <a:avLst/>
          </a:prstGeom>
        </p:spPr>
        <p:txBody>
          <a:bodyPr wrap="square">
            <a:spAutoFit/>
          </a:bodyPr>
          <a:lstStyle/>
          <a:p>
            <a:r>
              <a:rPr lang="en-US" dirty="0"/>
              <a:t>“The breathing zone is within a ten inch radius of the worker's nose and mouth. OSHA requires that worker exposure monitoring air samples be collected in the breathing zone. Air sampling filters may be attached to the collar or lapel.”</a:t>
            </a:r>
          </a:p>
        </p:txBody>
      </p:sp>
      <p:sp>
        <p:nvSpPr>
          <p:cNvPr id="8" name="TextBox 7">
            <a:extLst>
              <a:ext uri="{FF2B5EF4-FFF2-40B4-BE49-F238E27FC236}">
                <a16:creationId xmlns:a16="http://schemas.microsoft.com/office/drawing/2014/main" id="{11560A16-8DD5-2F41-A9ED-03698233FBD2}"/>
              </a:ext>
            </a:extLst>
          </p:cNvPr>
          <p:cNvSpPr txBox="1"/>
          <p:nvPr/>
        </p:nvSpPr>
        <p:spPr>
          <a:xfrm>
            <a:off x="685801" y="1954416"/>
            <a:ext cx="3705329" cy="1200329"/>
          </a:xfrm>
          <a:prstGeom prst="rect">
            <a:avLst/>
          </a:prstGeom>
          <a:noFill/>
        </p:spPr>
        <p:txBody>
          <a:bodyPr wrap="square" rtlCol="0">
            <a:spAutoFit/>
          </a:bodyPr>
          <a:lstStyle/>
          <a:p>
            <a:r>
              <a:rPr lang="en-US" dirty="0"/>
              <a:t>The GX-3R and GX-3R Pro’s small size enables them to easily be clipped into the “Breathing Zone.”</a:t>
            </a:r>
          </a:p>
        </p:txBody>
      </p:sp>
      <p:sp>
        <p:nvSpPr>
          <p:cNvPr id="2" name="TextBox 1">
            <a:extLst>
              <a:ext uri="{FF2B5EF4-FFF2-40B4-BE49-F238E27FC236}">
                <a16:creationId xmlns:a16="http://schemas.microsoft.com/office/drawing/2014/main" id="{4BEADF4F-426B-684D-AA64-60AAFCC1A47C}"/>
              </a:ext>
            </a:extLst>
          </p:cNvPr>
          <p:cNvSpPr txBox="1"/>
          <p:nvPr/>
        </p:nvSpPr>
        <p:spPr>
          <a:xfrm>
            <a:off x="2165978" y="6554728"/>
            <a:ext cx="5460424" cy="253916"/>
          </a:xfrm>
          <a:prstGeom prst="rect">
            <a:avLst/>
          </a:prstGeom>
          <a:noFill/>
        </p:spPr>
        <p:txBody>
          <a:bodyPr wrap="square" rtlCol="0">
            <a:spAutoFit/>
          </a:bodyPr>
          <a:lstStyle/>
          <a:p>
            <a:r>
              <a:rPr lang="en-US" sz="1050" dirty="0"/>
              <a:t>Source: </a:t>
            </a:r>
            <a:r>
              <a:rPr lang="en-US" sz="1050" dirty="0">
                <a:hlinkClick r:id="rId5"/>
              </a:rPr>
              <a:t>https://webapps.dol.gov/elaws/osha/lead/glossary.asp#breathingzone</a:t>
            </a:r>
            <a:endParaRPr lang="en-US" sz="1050" dirty="0"/>
          </a:p>
        </p:txBody>
      </p:sp>
    </p:spTree>
    <p:extLst>
      <p:ext uri="{BB962C8B-B14F-4D97-AF65-F5344CB8AC3E}">
        <p14:creationId xmlns:p14="http://schemas.microsoft.com/office/powerpoint/2010/main" val="2159764840"/>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04518930-7217-EC4E-AA01-B3D9346FE11E}"/>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2456305" y="908720"/>
            <a:ext cx="4519421" cy="4149080"/>
          </a:xfrm>
          <a:prstGeom prst="rect">
            <a:avLst/>
          </a:prstGeom>
          <a:ln>
            <a:noFill/>
          </a:ln>
          <a:effectLst>
            <a:outerShdw blurRad="292100" dist="139700" dir="2700000" algn="tl" rotWithShape="0">
              <a:srgbClr val="333333">
                <a:alpha val="65000"/>
              </a:srgbClr>
            </a:outerShdw>
          </a:effectLst>
        </p:spPr>
      </p:pic>
      <p:sp>
        <p:nvSpPr>
          <p:cNvPr id="7" name="Title 3">
            <a:extLst>
              <a:ext uri="{FF2B5EF4-FFF2-40B4-BE49-F238E27FC236}">
                <a16:creationId xmlns:a16="http://schemas.microsoft.com/office/drawing/2014/main" id="{59178486-FCC6-174A-A21D-41743B74E78E}"/>
              </a:ext>
            </a:extLst>
          </p:cNvPr>
          <p:cNvSpPr txBox="1">
            <a:spLocks/>
          </p:cNvSpPr>
          <p:nvPr/>
        </p:nvSpPr>
        <p:spPr bwMode="auto">
          <a:xfrm>
            <a:off x="1371600" y="133923"/>
            <a:ext cx="7772400" cy="6762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ctr" anchorCtr="0" compatLnSpc="1">
            <a:prstTxWarp prst="textNoShape">
              <a:avLst/>
            </a:prstTxWarp>
          </a:bodyPr>
          <a:lstStyle>
            <a:lvl1pPr algn="ctr" defTabSz="457200" rtl="0" eaLnBrk="1" fontAlgn="base" hangingPunct="1">
              <a:spcBef>
                <a:spcPct val="0"/>
              </a:spcBef>
              <a:spcAft>
                <a:spcPct val="0"/>
              </a:spcAft>
              <a:defRPr sz="3200" kern="1200">
                <a:solidFill>
                  <a:schemeClr val="tx1"/>
                </a:solidFill>
                <a:latin typeface="+mj-lt"/>
                <a:ea typeface="ＭＳ Ｐゴシック" charset="0"/>
                <a:cs typeface="ＭＳ Ｐゴシック" charset="0"/>
              </a:defRPr>
            </a:lvl1pPr>
            <a:lvl2pPr algn="ctr" defTabSz="457200" rtl="0" eaLnBrk="1" fontAlgn="base" hangingPunct="1">
              <a:spcBef>
                <a:spcPct val="0"/>
              </a:spcBef>
              <a:spcAft>
                <a:spcPct val="0"/>
              </a:spcAft>
              <a:defRPr sz="4400">
                <a:solidFill>
                  <a:schemeClr val="tx1"/>
                </a:solidFill>
                <a:latin typeface="Century Gothic" charset="0"/>
                <a:ea typeface="ＭＳ Ｐゴシック" charset="0"/>
                <a:cs typeface="ＭＳ Ｐゴシック" charset="0"/>
              </a:defRPr>
            </a:lvl2pPr>
            <a:lvl3pPr algn="ctr" defTabSz="457200" rtl="0" eaLnBrk="1" fontAlgn="base" hangingPunct="1">
              <a:spcBef>
                <a:spcPct val="0"/>
              </a:spcBef>
              <a:spcAft>
                <a:spcPct val="0"/>
              </a:spcAft>
              <a:defRPr sz="4400">
                <a:solidFill>
                  <a:schemeClr val="tx1"/>
                </a:solidFill>
                <a:latin typeface="Century Gothic" charset="0"/>
                <a:ea typeface="ＭＳ Ｐゴシック" charset="0"/>
                <a:cs typeface="ＭＳ Ｐゴシック" charset="0"/>
              </a:defRPr>
            </a:lvl3pPr>
            <a:lvl4pPr algn="ctr" defTabSz="457200" rtl="0" eaLnBrk="1" fontAlgn="base" hangingPunct="1">
              <a:spcBef>
                <a:spcPct val="0"/>
              </a:spcBef>
              <a:spcAft>
                <a:spcPct val="0"/>
              </a:spcAft>
              <a:defRPr sz="4400">
                <a:solidFill>
                  <a:schemeClr val="tx1"/>
                </a:solidFill>
                <a:latin typeface="Century Gothic" charset="0"/>
                <a:ea typeface="ＭＳ Ｐゴシック" charset="0"/>
                <a:cs typeface="ＭＳ Ｐゴシック" charset="0"/>
              </a:defRPr>
            </a:lvl4pPr>
            <a:lvl5pPr algn="ctr" defTabSz="457200" rtl="0" eaLnBrk="1" fontAlgn="base" hangingPunct="1">
              <a:spcBef>
                <a:spcPct val="0"/>
              </a:spcBef>
              <a:spcAft>
                <a:spcPct val="0"/>
              </a:spcAft>
              <a:defRPr sz="4400">
                <a:solidFill>
                  <a:schemeClr val="tx1"/>
                </a:solidFill>
                <a:latin typeface="Century Gothic" charset="0"/>
                <a:ea typeface="ＭＳ Ｐゴシック" charset="0"/>
                <a:cs typeface="ＭＳ Ｐゴシック" charset="0"/>
              </a:defRPr>
            </a:lvl5pPr>
            <a:lvl6pPr marL="457200" algn="ctr" defTabSz="457200" rtl="0" eaLnBrk="1" fontAlgn="base" hangingPunct="1">
              <a:spcBef>
                <a:spcPct val="0"/>
              </a:spcBef>
              <a:spcAft>
                <a:spcPct val="0"/>
              </a:spcAft>
              <a:defRPr sz="4400">
                <a:solidFill>
                  <a:schemeClr val="tx1"/>
                </a:solidFill>
                <a:latin typeface="Century Gothic" charset="0"/>
                <a:ea typeface="ＭＳ Ｐゴシック" charset="0"/>
                <a:cs typeface="ＭＳ Ｐゴシック" charset="0"/>
              </a:defRPr>
            </a:lvl6pPr>
            <a:lvl7pPr marL="914400" algn="ctr" defTabSz="457200" rtl="0" eaLnBrk="1" fontAlgn="base" hangingPunct="1">
              <a:spcBef>
                <a:spcPct val="0"/>
              </a:spcBef>
              <a:spcAft>
                <a:spcPct val="0"/>
              </a:spcAft>
              <a:defRPr sz="4400">
                <a:solidFill>
                  <a:schemeClr val="tx1"/>
                </a:solidFill>
                <a:latin typeface="Century Gothic" charset="0"/>
                <a:ea typeface="ＭＳ Ｐゴシック" charset="0"/>
                <a:cs typeface="ＭＳ Ｐゴシック" charset="0"/>
              </a:defRPr>
            </a:lvl7pPr>
            <a:lvl8pPr marL="1371600" algn="ctr" defTabSz="457200" rtl="0" eaLnBrk="1" fontAlgn="base" hangingPunct="1">
              <a:spcBef>
                <a:spcPct val="0"/>
              </a:spcBef>
              <a:spcAft>
                <a:spcPct val="0"/>
              </a:spcAft>
              <a:defRPr sz="4400">
                <a:solidFill>
                  <a:schemeClr val="tx1"/>
                </a:solidFill>
                <a:latin typeface="Century Gothic" charset="0"/>
                <a:ea typeface="ＭＳ Ｐゴシック" charset="0"/>
                <a:cs typeface="ＭＳ Ｐゴシック" charset="0"/>
              </a:defRPr>
            </a:lvl8pPr>
            <a:lvl9pPr marL="1828800" algn="ctr" defTabSz="457200" rtl="0" eaLnBrk="1" fontAlgn="base" hangingPunct="1">
              <a:spcBef>
                <a:spcPct val="0"/>
              </a:spcBef>
              <a:spcAft>
                <a:spcPct val="0"/>
              </a:spcAft>
              <a:defRPr sz="4400">
                <a:solidFill>
                  <a:schemeClr val="tx1"/>
                </a:solidFill>
                <a:latin typeface="Century Gothic" charset="0"/>
                <a:ea typeface="ＭＳ Ｐゴシック" charset="0"/>
                <a:cs typeface="ＭＳ Ｐゴシック" charset="0"/>
              </a:defRPr>
            </a:lvl9pPr>
          </a:lstStyle>
          <a:p>
            <a:pPr algn="r"/>
            <a:r>
              <a:rPr lang="en-US" altLang="ja-JP" sz="4000" b="1" dirty="0">
                <a:effectLst>
                  <a:outerShdw blurRad="38100" dist="38100" dir="2700000" algn="tl">
                    <a:srgbClr val="000000">
                      <a:alpha val="43137"/>
                    </a:srgbClr>
                  </a:outerShdw>
                </a:effectLst>
                <a:cs typeface="Arial" panose="020B0604020202020204" pitchFamily="34" charset="0"/>
              </a:rPr>
              <a:t>SDM-3R: Rear ports</a:t>
            </a:r>
            <a:endParaRPr lang="ja-JP" altLang="en-US" sz="4000" b="1" dirty="0">
              <a:effectLst>
                <a:outerShdw blurRad="38100" dist="38100" dir="2700000" algn="tl">
                  <a:srgbClr val="000000">
                    <a:alpha val="43137"/>
                  </a:srgbClr>
                </a:outerShdw>
              </a:effectLst>
              <a:cs typeface="Arial" panose="020B0604020202020204" pitchFamily="34" charset="0"/>
            </a:endParaRPr>
          </a:p>
        </p:txBody>
      </p:sp>
      <p:cxnSp>
        <p:nvCxnSpPr>
          <p:cNvPr id="10" name="Straight Arrow Connector 9">
            <a:extLst>
              <a:ext uri="{FF2B5EF4-FFF2-40B4-BE49-F238E27FC236}">
                <a16:creationId xmlns:a16="http://schemas.microsoft.com/office/drawing/2014/main" id="{3AF1C8E6-A940-8F4D-84DD-24FA14F3AC1D}"/>
              </a:ext>
            </a:extLst>
          </p:cNvPr>
          <p:cNvCxnSpPr>
            <a:cxnSpLocks/>
          </p:cNvCxnSpPr>
          <p:nvPr/>
        </p:nvCxnSpPr>
        <p:spPr>
          <a:xfrm>
            <a:off x="5056809" y="4077072"/>
            <a:ext cx="955351" cy="1440160"/>
          </a:xfrm>
          <a:prstGeom prst="straightConnector1">
            <a:avLst/>
          </a:prstGeom>
          <a:ln w="31750">
            <a:tailEnd type="triangle"/>
          </a:ln>
        </p:spPr>
        <p:style>
          <a:lnRef idx="2">
            <a:schemeClr val="accent1"/>
          </a:lnRef>
          <a:fillRef idx="0">
            <a:schemeClr val="accent1"/>
          </a:fillRef>
          <a:effectRef idx="1">
            <a:schemeClr val="accent1"/>
          </a:effectRef>
          <a:fontRef idx="minor">
            <a:schemeClr val="tx1"/>
          </a:fontRef>
        </p:style>
      </p:cxnSp>
      <p:sp>
        <p:nvSpPr>
          <p:cNvPr id="12" name="Content Placeholder 2">
            <a:extLst>
              <a:ext uri="{FF2B5EF4-FFF2-40B4-BE49-F238E27FC236}">
                <a16:creationId xmlns:a16="http://schemas.microsoft.com/office/drawing/2014/main" id="{E0ED41EF-133E-AE47-96E1-F991302B6B6E}"/>
              </a:ext>
            </a:extLst>
          </p:cNvPr>
          <p:cNvSpPr txBox="1">
            <a:spLocks/>
          </p:cNvSpPr>
          <p:nvPr/>
        </p:nvSpPr>
        <p:spPr bwMode="auto">
          <a:xfrm>
            <a:off x="5598446" y="5521492"/>
            <a:ext cx="1377280" cy="43204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bodyPr>
          <a:lstStyle>
            <a:lvl1pPr marL="342900" indent="-342900" algn="l" defTabSz="457200" rtl="0" eaLnBrk="1" fontAlgn="base" hangingPunct="1">
              <a:spcBef>
                <a:spcPct val="20000"/>
              </a:spcBef>
              <a:spcAft>
                <a:spcPct val="0"/>
              </a:spcAft>
              <a:buFont typeface="Arial" charset="0"/>
              <a:buChar char="•"/>
              <a:defRPr sz="3200" kern="1200">
                <a:solidFill>
                  <a:schemeClr val="tx1"/>
                </a:solidFill>
                <a:latin typeface="+mn-lt"/>
                <a:ea typeface="ＭＳ Ｐゴシック" charset="0"/>
                <a:cs typeface="ＭＳ Ｐゴシック" charset="0"/>
              </a:defRPr>
            </a:lvl1pPr>
            <a:lvl2pPr marL="742950" indent="-285750" algn="l" defTabSz="457200" rtl="0" eaLnBrk="1" fontAlgn="base" hangingPunct="1">
              <a:spcBef>
                <a:spcPct val="20000"/>
              </a:spcBef>
              <a:spcAft>
                <a:spcPct val="0"/>
              </a:spcAft>
              <a:buFont typeface="Arial" charset="0"/>
              <a:buChar char="–"/>
              <a:defRPr sz="2800" kern="1200">
                <a:solidFill>
                  <a:schemeClr val="tx1"/>
                </a:solidFill>
                <a:latin typeface="+mn-lt"/>
                <a:ea typeface="ＭＳ Ｐゴシック" charset="0"/>
                <a:cs typeface="+mn-cs"/>
              </a:defRPr>
            </a:lvl2pPr>
            <a:lvl3pPr marL="1143000" indent="-228600" algn="l" defTabSz="457200" rtl="0" eaLnBrk="1" fontAlgn="base" hangingPunct="1">
              <a:spcBef>
                <a:spcPct val="20000"/>
              </a:spcBef>
              <a:spcAft>
                <a:spcPct val="0"/>
              </a:spcAft>
              <a:buFont typeface="Arial" charset="0"/>
              <a:buChar char="•"/>
              <a:defRPr sz="2400" kern="1200">
                <a:solidFill>
                  <a:schemeClr val="tx1"/>
                </a:solidFill>
                <a:latin typeface="+mn-lt"/>
                <a:ea typeface="ＭＳ Ｐゴシック" charset="0"/>
                <a:cs typeface="+mn-cs"/>
              </a:defRPr>
            </a:lvl3pPr>
            <a:lvl4pPr marL="1600200" indent="-228600" algn="l" defTabSz="457200" rtl="0" eaLnBrk="1" fontAlgn="base" hangingPunct="1">
              <a:spcBef>
                <a:spcPct val="20000"/>
              </a:spcBef>
              <a:spcAft>
                <a:spcPct val="0"/>
              </a:spcAft>
              <a:buFont typeface="Arial" charset="0"/>
              <a:buChar char="–"/>
              <a:defRPr sz="2000" kern="1200">
                <a:solidFill>
                  <a:schemeClr val="tx1"/>
                </a:solidFill>
                <a:latin typeface="+mn-lt"/>
                <a:ea typeface="ＭＳ Ｐゴシック" charset="0"/>
                <a:cs typeface="+mn-cs"/>
              </a:defRPr>
            </a:lvl4pPr>
            <a:lvl5pPr marL="2057400" indent="-228600" algn="l" defTabSz="457200" rtl="0" eaLnBrk="1" fontAlgn="base" hangingPunct="1">
              <a:spcBef>
                <a:spcPct val="20000"/>
              </a:spcBef>
              <a:spcAft>
                <a:spcPct val="0"/>
              </a:spcAft>
              <a:buFont typeface="Arial" charset="0"/>
              <a:buChar char="»"/>
              <a:defRPr sz="2000" kern="1200">
                <a:solidFill>
                  <a:schemeClr val="tx1"/>
                </a:solidFill>
                <a:latin typeface="+mn-lt"/>
                <a:ea typeface="ＭＳ Ｐゴシック" charset="0"/>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1800" dirty="0"/>
              <a:t>AC power</a:t>
            </a:r>
          </a:p>
        </p:txBody>
      </p:sp>
      <p:cxnSp>
        <p:nvCxnSpPr>
          <p:cNvPr id="16" name="Straight Arrow Connector 15">
            <a:extLst>
              <a:ext uri="{FF2B5EF4-FFF2-40B4-BE49-F238E27FC236}">
                <a16:creationId xmlns:a16="http://schemas.microsoft.com/office/drawing/2014/main" id="{8C8FDE5E-8ACA-3D4D-A6F7-A7DACE629672}"/>
              </a:ext>
            </a:extLst>
          </p:cNvPr>
          <p:cNvCxnSpPr>
            <a:cxnSpLocks/>
          </p:cNvCxnSpPr>
          <p:nvPr/>
        </p:nvCxnSpPr>
        <p:spPr>
          <a:xfrm flipH="1">
            <a:off x="3563888" y="4077072"/>
            <a:ext cx="268087" cy="1440160"/>
          </a:xfrm>
          <a:prstGeom prst="straightConnector1">
            <a:avLst/>
          </a:prstGeom>
          <a:ln w="31750">
            <a:tailEnd type="triangle"/>
          </a:ln>
        </p:spPr>
        <p:style>
          <a:lnRef idx="2">
            <a:schemeClr val="accent1"/>
          </a:lnRef>
          <a:fillRef idx="0">
            <a:schemeClr val="accent1"/>
          </a:fillRef>
          <a:effectRef idx="1">
            <a:schemeClr val="accent1"/>
          </a:effectRef>
          <a:fontRef idx="minor">
            <a:schemeClr val="tx1"/>
          </a:fontRef>
        </p:style>
      </p:cxnSp>
      <p:cxnSp>
        <p:nvCxnSpPr>
          <p:cNvPr id="13" name="Straight Arrow Connector 12">
            <a:extLst>
              <a:ext uri="{FF2B5EF4-FFF2-40B4-BE49-F238E27FC236}">
                <a16:creationId xmlns:a16="http://schemas.microsoft.com/office/drawing/2014/main" id="{536DBF78-D7FE-9B44-865C-CCE3F87610A8}"/>
              </a:ext>
            </a:extLst>
          </p:cNvPr>
          <p:cNvCxnSpPr>
            <a:cxnSpLocks/>
          </p:cNvCxnSpPr>
          <p:nvPr/>
        </p:nvCxnSpPr>
        <p:spPr>
          <a:xfrm>
            <a:off x="4444392" y="4077072"/>
            <a:ext cx="271624" cy="1440160"/>
          </a:xfrm>
          <a:prstGeom prst="straightConnector1">
            <a:avLst/>
          </a:prstGeom>
          <a:ln w="31750">
            <a:tailEnd type="triangle"/>
          </a:ln>
        </p:spPr>
        <p:style>
          <a:lnRef idx="2">
            <a:schemeClr val="accent1"/>
          </a:lnRef>
          <a:fillRef idx="0">
            <a:schemeClr val="accent1"/>
          </a:fillRef>
          <a:effectRef idx="1">
            <a:schemeClr val="accent1"/>
          </a:effectRef>
          <a:fontRef idx="minor">
            <a:schemeClr val="tx1"/>
          </a:fontRef>
        </p:style>
      </p:cxnSp>
      <p:sp>
        <p:nvSpPr>
          <p:cNvPr id="18" name="Content Placeholder 2">
            <a:extLst>
              <a:ext uri="{FF2B5EF4-FFF2-40B4-BE49-F238E27FC236}">
                <a16:creationId xmlns:a16="http://schemas.microsoft.com/office/drawing/2014/main" id="{C6AB7A73-EF81-4C4E-928A-D4EE7BBA5840}"/>
              </a:ext>
            </a:extLst>
          </p:cNvPr>
          <p:cNvSpPr txBox="1">
            <a:spLocks/>
          </p:cNvSpPr>
          <p:nvPr/>
        </p:nvSpPr>
        <p:spPr bwMode="auto">
          <a:xfrm>
            <a:off x="2715851" y="5553991"/>
            <a:ext cx="1116124" cy="43204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bodyPr>
          <a:lstStyle>
            <a:lvl1pPr marL="342900" indent="-342900" algn="l" defTabSz="457200" rtl="0" eaLnBrk="1" fontAlgn="base" hangingPunct="1">
              <a:spcBef>
                <a:spcPct val="20000"/>
              </a:spcBef>
              <a:spcAft>
                <a:spcPct val="0"/>
              </a:spcAft>
              <a:buFont typeface="Arial" charset="0"/>
              <a:buChar char="•"/>
              <a:defRPr sz="3200" kern="1200">
                <a:solidFill>
                  <a:schemeClr val="tx1"/>
                </a:solidFill>
                <a:latin typeface="+mn-lt"/>
                <a:ea typeface="ＭＳ Ｐゴシック" charset="0"/>
                <a:cs typeface="ＭＳ Ｐゴシック" charset="0"/>
              </a:defRPr>
            </a:lvl1pPr>
            <a:lvl2pPr marL="742950" indent="-285750" algn="l" defTabSz="457200" rtl="0" eaLnBrk="1" fontAlgn="base" hangingPunct="1">
              <a:spcBef>
                <a:spcPct val="20000"/>
              </a:spcBef>
              <a:spcAft>
                <a:spcPct val="0"/>
              </a:spcAft>
              <a:buFont typeface="Arial" charset="0"/>
              <a:buChar char="–"/>
              <a:defRPr sz="2800" kern="1200">
                <a:solidFill>
                  <a:schemeClr val="tx1"/>
                </a:solidFill>
                <a:latin typeface="+mn-lt"/>
                <a:ea typeface="ＭＳ Ｐゴシック" charset="0"/>
                <a:cs typeface="+mn-cs"/>
              </a:defRPr>
            </a:lvl2pPr>
            <a:lvl3pPr marL="1143000" indent="-228600" algn="l" defTabSz="457200" rtl="0" eaLnBrk="1" fontAlgn="base" hangingPunct="1">
              <a:spcBef>
                <a:spcPct val="20000"/>
              </a:spcBef>
              <a:spcAft>
                <a:spcPct val="0"/>
              </a:spcAft>
              <a:buFont typeface="Arial" charset="0"/>
              <a:buChar char="•"/>
              <a:defRPr sz="2400" kern="1200">
                <a:solidFill>
                  <a:schemeClr val="tx1"/>
                </a:solidFill>
                <a:latin typeface="+mn-lt"/>
                <a:ea typeface="ＭＳ Ｐゴシック" charset="0"/>
                <a:cs typeface="+mn-cs"/>
              </a:defRPr>
            </a:lvl3pPr>
            <a:lvl4pPr marL="1600200" indent="-228600" algn="l" defTabSz="457200" rtl="0" eaLnBrk="1" fontAlgn="base" hangingPunct="1">
              <a:spcBef>
                <a:spcPct val="20000"/>
              </a:spcBef>
              <a:spcAft>
                <a:spcPct val="0"/>
              </a:spcAft>
              <a:buFont typeface="Arial" charset="0"/>
              <a:buChar char="–"/>
              <a:defRPr sz="2000" kern="1200">
                <a:solidFill>
                  <a:schemeClr val="tx1"/>
                </a:solidFill>
                <a:latin typeface="+mn-lt"/>
                <a:ea typeface="ＭＳ Ｐゴシック" charset="0"/>
                <a:cs typeface="+mn-cs"/>
              </a:defRPr>
            </a:lvl4pPr>
            <a:lvl5pPr marL="2057400" indent="-228600" algn="l" defTabSz="457200" rtl="0" eaLnBrk="1" fontAlgn="base" hangingPunct="1">
              <a:spcBef>
                <a:spcPct val="20000"/>
              </a:spcBef>
              <a:spcAft>
                <a:spcPct val="0"/>
              </a:spcAft>
              <a:buFont typeface="Arial" charset="0"/>
              <a:buChar char="»"/>
              <a:defRPr sz="2000" kern="1200">
                <a:solidFill>
                  <a:schemeClr val="tx1"/>
                </a:solidFill>
                <a:latin typeface="+mn-lt"/>
                <a:ea typeface="ＭＳ Ｐゴシック" charset="0"/>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1800" dirty="0"/>
              <a:t>Ethernet</a:t>
            </a:r>
          </a:p>
        </p:txBody>
      </p:sp>
      <p:sp>
        <p:nvSpPr>
          <p:cNvPr id="15" name="Content Placeholder 2">
            <a:extLst>
              <a:ext uri="{FF2B5EF4-FFF2-40B4-BE49-F238E27FC236}">
                <a16:creationId xmlns:a16="http://schemas.microsoft.com/office/drawing/2014/main" id="{9BF64CE3-662A-AE42-913D-8B17ED4F2681}"/>
              </a:ext>
            </a:extLst>
          </p:cNvPr>
          <p:cNvSpPr txBox="1">
            <a:spLocks/>
          </p:cNvSpPr>
          <p:nvPr/>
        </p:nvSpPr>
        <p:spPr bwMode="auto">
          <a:xfrm>
            <a:off x="3831975" y="5526607"/>
            <a:ext cx="1766471" cy="43204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bodyPr>
          <a:lstStyle>
            <a:lvl1pPr marL="342900" indent="-342900" algn="l" defTabSz="457200" rtl="0" eaLnBrk="1" fontAlgn="base" hangingPunct="1">
              <a:spcBef>
                <a:spcPct val="20000"/>
              </a:spcBef>
              <a:spcAft>
                <a:spcPct val="0"/>
              </a:spcAft>
              <a:buFont typeface="Arial" charset="0"/>
              <a:buChar char="•"/>
              <a:defRPr sz="3200" kern="1200">
                <a:solidFill>
                  <a:schemeClr val="tx1"/>
                </a:solidFill>
                <a:latin typeface="+mn-lt"/>
                <a:ea typeface="ＭＳ Ｐゴシック" charset="0"/>
                <a:cs typeface="ＭＳ Ｐゴシック" charset="0"/>
              </a:defRPr>
            </a:lvl1pPr>
            <a:lvl2pPr marL="742950" indent="-285750" algn="l" defTabSz="457200" rtl="0" eaLnBrk="1" fontAlgn="base" hangingPunct="1">
              <a:spcBef>
                <a:spcPct val="20000"/>
              </a:spcBef>
              <a:spcAft>
                <a:spcPct val="0"/>
              </a:spcAft>
              <a:buFont typeface="Arial" charset="0"/>
              <a:buChar char="–"/>
              <a:defRPr sz="2800" kern="1200">
                <a:solidFill>
                  <a:schemeClr val="tx1"/>
                </a:solidFill>
                <a:latin typeface="+mn-lt"/>
                <a:ea typeface="ＭＳ Ｐゴシック" charset="0"/>
                <a:cs typeface="+mn-cs"/>
              </a:defRPr>
            </a:lvl2pPr>
            <a:lvl3pPr marL="1143000" indent="-228600" algn="l" defTabSz="457200" rtl="0" eaLnBrk="1" fontAlgn="base" hangingPunct="1">
              <a:spcBef>
                <a:spcPct val="20000"/>
              </a:spcBef>
              <a:spcAft>
                <a:spcPct val="0"/>
              </a:spcAft>
              <a:buFont typeface="Arial" charset="0"/>
              <a:buChar char="•"/>
              <a:defRPr sz="2400" kern="1200">
                <a:solidFill>
                  <a:schemeClr val="tx1"/>
                </a:solidFill>
                <a:latin typeface="+mn-lt"/>
                <a:ea typeface="ＭＳ Ｐゴシック" charset="0"/>
                <a:cs typeface="+mn-cs"/>
              </a:defRPr>
            </a:lvl3pPr>
            <a:lvl4pPr marL="1600200" indent="-228600" algn="l" defTabSz="457200" rtl="0" eaLnBrk="1" fontAlgn="base" hangingPunct="1">
              <a:spcBef>
                <a:spcPct val="20000"/>
              </a:spcBef>
              <a:spcAft>
                <a:spcPct val="0"/>
              </a:spcAft>
              <a:buFont typeface="Arial" charset="0"/>
              <a:buChar char="–"/>
              <a:defRPr sz="2000" kern="1200">
                <a:solidFill>
                  <a:schemeClr val="tx1"/>
                </a:solidFill>
                <a:latin typeface="+mn-lt"/>
                <a:ea typeface="ＭＳ Ｐゴシック" charset="0"/>
                <a:cs typeface="+mn-cs"/>
              </a:defRPr>
            </a:lvl4pPr>
            <a:lvl5pPr marL="2057400" indent="-228600" algn="l" defTabSz="457200" rtl="0" eaLnBrk="1" fontAlgn="base" hangingPunct="1">
              <a:spcBef>
                <a:spcPct val="20000"/>
              </a:spcBef>
              <a:spcAft>
                <a:spcPct val="0"/>
              </a:spcAft>
              <a:buFont typeface="Arial" charset="0"/>
              <a:buChar char="»"/>
              <a:defRPr sz="2000" kern="1200">
                <a:solidFill>
                  <a:schemeClr val="tx1"/>
                </a:solidFill>
                <a:latin typeface="+mn-lt"/>
                <a:ea typeface="ＭＳ Ｐゴシック" charset="0"/>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buNone/>
            </a:pPr>
            <a:r>
              <a:rPr lang="en-US" sz="1800" dirty="0"/>
              <a:t>PC Connection</a:t>
            </a:r>
          </a:p>
        </p:txBody>
      </p:sp>
    </p:spTree>
    <p:extLst>
      <p:ext uri="{BB962C8B-B14F-4D97-AF65-F5344CB8AC3E}">
        <p14:creationId xmlns:p14="http://schemas.microsoft.com/office/powerpoint/2010/main" val="3430682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3">
            <a:extLst>
              <a:ext uri="{FF2B5EF4-FFF2-40B4-BE49-F238E27FC236}">
                <a16:creationId xmlns:a16="http://schemas.microsoft.com/office/drawing/2014/main" id="{59178486-FCC6-174A-A21D-41743B74E78E}"/>
              </a:ext>
            </a:extLst>
          </p:cNvPr>
          <p:cNvSpPr txBox="1">
            <a:spLocks/>
          </p:cNvSpPr>
          <p:nvPr/>
        </p:nvSpPr>
        <p:spPr bwMode="auto">
          <a:xfrm>
            <a:off x="1371600" y="133923"/>
            <a:ext cx="7772400" cy="6762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ctr" anchorCtr="0" compatLnSpc="1">
            <a:prstTxWarp prst="textNoShape">
              <a:avLst/>
            </a:prstTxWarp>
          </a:bodyPr>
          <a:lstStyle>
            <a:lvl1pPr algn="ctr" defTabSz="457200" rtl="0" eaLnBrk="1" fontAlgn="base" hangingPunct="1">
              <a:spcBef>
                <a:spcPct val="0"/>
              </a:spcBef>
              <a:spcAft>
                <a:spcPct val="0"/>
              </a:spcAft>
              <a:defRPr sz="3200" kern="1200">
                <a:solidFill>
                  <a:schemeClr val="tx1"/>
                </a:solidFill>
                <a:latin typeface="+mj-lt"/>
                <a:ea typeface="ＭＳ Ｐゴシック" charset="0"/>
                <a:cs typeface="ＭＳ Ｐゴシック" charset="0"/>
              </a:defRPr>
            </a:lvl1pPr>
            <a:lvl2pPr algn="ctr" defTabSz="457200" rtl="0" eaLnBrk="1" fontAlgn="base" hangingPunct="1">
              <a:spcBef>
                <a:spcPct val="0"/>
              </a:spcBef>
              <a:spcAft>
                <a:spcPct val="0"/>
              </a:spcAft>
              <a:defRPr sz="4400">
                <a:solidFill>
                  <a:schemeClr val="tx1"/>
                </a:solidFill>
                <a:latin typeface="Century Gothic" charset="0"/>
                <a:ea typeface="ＭＳ Ｐゴシック" charset="0"/>
                <a:cs typeface="ＭＳ Ｐゴシック" charset="0"/>
              </a:defRPr>
            </a:lvl2pPr>
            <a:lvl3pPr algn="ctr" defTabSz="457200" rtl="0" eaLnBrk="1" fontAlgn="base" hangingPunct="1">
              <a:spcBef>
                <a:spcPct val="0"/>
              </a:spcBef>
              <a:spcAft>
                <a:spcPct val="0"/>
              </a:spcAft>
              <a:defRPr sz="4400">
                <a:solidFill>
                  <a:schemeClr val="tx1"/>
                </a:solidFill>
                <a:latin typeface="Century Gothic" charset="0"/>
                <a:ea typeface="ＭＳ Ｐゴシック" charset="0"/>
                <a:cs typeface="ＭＳ Ｐゴシック" charset="0"/>
              </a:defRPr>
            </a:lvl3pPr>
            <a:lvl4pPr algn="ctr" defTabSz="457200" rtl="0" eaLnBrk="1" fontAlgn="base" hangingPunct="1">
              <a:spcBef>
                <a:spcPct val="0"/>
              </a:spcBef>
              <a:spcAft>
                <a:spcPct val="0"/>
              </a:spcAft>
              <a:defRPr sz="4400">
                <a:solidFill>
                  <a:schemeClr val="tx1"/>
                </a:solidFill>
                <a:latin typeface="Century Gothic" charset="0"/>
                <a:ea typeface="ＭＳ Ｐゴシック" charset="0"/>
                <a:cs typeface="ＭＳ Ｐゴシック" charset="0"/>
              </a:defRPr>
            </a:lvl4pPr>
            <a:lvl5pPr algn="ctr" defTabSz="457200" rtl="0" eaLnBrk="1" fontAlgn="base" hangingPunct="1">
              <a:spcBef>
                <a:spcPct val="0"/>
              </a:spcBef>
              <a:spcAft>
                <a:spcPct val="0"/>
              </a:spcAft>
              <a:defRPr sz="4400">
                <a:solidFill>
                  <a:schemeClr val="tx1"/>
                </a:solidFill>
                <a:latin typeface="Century Gothic" charset="0"/>
                <a:ea typeface="ＭＳ Ｐゴシック" charset="0"/>
                <a:cs typeface="ＭＳ Ｐゴシック" charset="0"/>
              </a:defRPr>
            </a:lvl5pPr>
            <a:lvl6pPr marL="457200" algn="ctr" defTabSz="457200" rtl="0" eaLnBrk="1" fontAlgn="base" hangingPunct="1">
              <a:spcBef>
                <a:spcPct val="0"/>
              </a:spcBef>
              <a:spcAft>
                <a:spcPct val="0"/>
              </a:spcAft>
              <a:defRPr sz="4400">
                <a:solidFill>
                  <a:schemeClr val="tx1"/>
                </a:solidFill>
                <a:latin typeface="Century Gothic" charset="0"/>
                <a:ea typeface="ＭＳ Ｐゴシック" charset="0"/>
                <a:cs typeface="ＭＳ Ｐゴシック" charset="0"/>
              </a:defRPr>
            </a:lvl6pPr>
            <a:lvl7pPr marL="914400" algn="ctr" defTabSz="457200" rtl="0" eaLnBrk="1" fontAlgn="base" hangingPunct="1">
              <a:spcBef>
                <a:spcPct val="0"/>
              </a:spcBef>
              <a:spcAft>
                <a:spcPct val="0"/>
              </a:spcAft>
              <a:defRPr sz="4400">
                <a:solidFill>
                  <a:schemeClr val="tx1"/>
                </a:solidFill>
                <a:latin typeface="Century Gothic" charset="0"/>
                <a:ea typeface="ＭＳ Ｐゴシック" charset="0"/>
                <a:cs typeface="ＭＳ Ｐゴシック" charset="0"/>
              </a:defRPr>
            </a:lvl7pPr>
            <a:lvl8pPr marL="1371600" algn="ctr" defTabSz="457200" rtl="0" eaLnBrk="1" fontAlgn="base" hangingPunct="1">
              <a:spcBef>
                <a:spcPct val="0"/>
              </a:spcBef>
              <a:spcAft>
                <a:spcPct val="0"/>
              </a:spcAft>
              <a:defRPr sz="4400">
                <a:solidFill>
                  <a:schemeClr val="tx1"/>
                </a:solidFill>
                <a:latin typeface="Century Gothic" charset="0"/>
                <a:ea typeface="ＭＳ Ｐゴシック" charset="0"/>
                <a:cs typeface="ＭＳ Ｐゴシック" charset="0"/>
              </a:defRPr>
            </a:lvl8pPr>
            <a:lvl9pPr marL="1828800" algn="ctr" defTabSz="457200" rtl="0" eaLnBrk="1" fontAlgn="base" hangingPunct="1">
              <a:spcBef>
                <a:spcPct val="0"/>
              </a:spcBef>
              <a:spcAft>
                <a:spcPct val="0"/>
              </a:spcAft>
              <a:defRPr sz="4400">
                <a:solidFill>
                  <a:schemeClr val="tx1"/>
                </a:solidFill>
                <a:latin typeface="Century Gothic" charset="0"/>
                <a:ea typeface="ＭＳ Ｐゴシック" charset="0"/>
                <a:cs typeface="ＭＳ Ｐゴシック" charset="0"/>
              </a:defRPr>
            </a:lvl9pPr>
          </a:lstStyle>
          <a:p>
            <a:pPr algn="r"/>
            <a:r>
              <a:rPr lang="en-US" altLang="ja-JP" sz="4000" b="1" dirty="0">
                <a:effectLst>
                  <a:outerShdw blurRad="38100" dist="38100" dir="2700000" algn="tl">
                    <a:srgbClr val="000000">
                      <a:alpha val="43137"/>
                    </a:srgbClr>
                  </a:outerShdw>
                </a:effectLst>
                <a:cs typeface="Arial" panose="020B0604020202020204" pitchFamily="34" charset="0"/>
              </a:rPr>
              <a:t>GX-3R Placement</a:t>
            </a:r>
            <a:endParaRPr lang="ja-JP" altLang="en-US" sz="4000" b="1" dirty="0">
              <a:effectLst>
                <a:outerShdw blurRad="38100" dist="38100" dir="2700000" algn="tl">
                  <a:srgbClr val="000000">
                    <a:alpha val="43137"/>
                  </a:srgbClr>
                </a:outerShdw>
              </a:effectLst>
              <a:cs typeface="Arial" panose="020B0604020202020204" pitchFamily="34" charset="0"/>
            </a:endParaRPr>
          </a:p>
        </p:txBody>
      </p:sp>
      <p:sp>
        <p:nvSpPr>
          <p:cNvPr id="4" name="Content Placeholder 2">
            <a:extLst>
              <a:ext uri="{FF2B5EF4-FFF2-40B4-BE49-F238E27FC236}">
                <a16:creationId xmlns:a16="http://schemas.microsoft.com/office/drawing/2014/main" id="{7EB2373E-4F2C-CB4C-8A90-36B7FF04DEEA}"/>
              </a:ext>
            </a:extLst>
          </p:cNvPr>
          <p:cNvSpPr txBox="1">
            <a:spLocks/>
          </p:cNvSpPr>
          <p:nvPr/>
        </p:nvSpPr>
        <p:spPr bwMode="auto">
          <a:xfrm>
            <a:off x="1727684" y="5733256"/>
            <a:ext cx="5688632" cy="93610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bodyPr>
          <a:lstStyle>
            <a:lvl1pPr marL="342900" indent="-342900" algn="l" defTabSz="457200" rtl="0" eaLnBrk="1" fontAlgn="base" hangingPunct="1">
              <a:spcBef>
                <a:spcPct val="20000"/>
              </a:spcBef>
              <a:spcAft>
                <a:spcPct val="0"/>
              </a:spcAft>
              <a:buFont typeface="Arial" charset="0"/>
              <a:buChar char="•"/>
              <a:defRPr sz="3200" kern="1200">
                <a:solidFill>
                  <a:schemeClr val="tx1"/>
                </a:solidFill>
                <a:latin typeface="+mn-lt"/>
                <a:ea typeface="ＭＳ Ｐゴシック" charset="0"/>
                <a:cs typeface="ＭＳ Ｐゴシック" charset="0"/>
              </a:defRPr>
            </a:lvl1pPr>
            <a:lvl2pPr marL="742950" indent="-285750" algn="l" defTabSz="457200" rtl="0" eaLnBrk="1" fontAlgn="base" hangingPunct="1">
              <a:spcBef>
                <a:spcPct val="20000"/>
              </a:spcBef>
              <a:spcAft>
                <a:spcPct val="0"/>
              </a:spcAft>
              <a:buFont typeface="Arial" charset="0"/>
              <a:buChar char="–"/>
              <a:defRPr sz="2800" kern="1200">
                <a:solidFill>
                  <a:schemeClr val="tx1"/>
                </a:solidFill>
                <a:latin typeface="+mn-lt"/>
                <a:ea typeface="ＭＳ Ｐゴシック" charset="0"/>
                <a:cs typeface="+mn-cs"/>
              </a:defRPr>
            </a:lvl2pPr>
            <a:lvl3pPr marL="1143000" indent="-228600" algn="l" defTabSz="457200" rtl="0" eaLnBrk="1" fontAlgn="base" hangingPunct="1">
              <a:spcBef>
                <a:spcPct val="20000"/>
              </a:spcBef>
              <a:spcAft>
                <a:spcPct val="0"/>
              </a:spcAft>
              <a:buFont typeface="Arial" charset="0"/>
              <a:buChar char="•"/>
              <a:defRPr sz="2400" kern="1200">
                <a:solidFill>
                  <a:schemeClr val="tx1"/>
                </a:solidFill>
                <a:latin typeface="+mn-lt"/>
                <a:ea typeface="ＭＳ Ｐゴシック" charset="0"/>
                <a:cs typeface="+mn-cs"/>
              </a:defRPr>
            </a:lvl3pPr>
            <a:lvl4pPr marL="1600200" indent="-228600" algn="l" defTabSz="457200" rtl="0" eaLnBrk="1" fontAlgn="base" hangingPunct="1">
              <a:spcBef>
                <a:spcPct val="20000"/>
              </a:spcBef>
              <a:spcAft>
                <a:spcPct val="0"/>
              </a:spcAft>
              <a:buFont typeface="Arial" charset="0"/>
              <a:buChar char="–"/>
              <a:defRPr sz="2000" kern="1200">
                <a:solidFill>
                  <a:schemeClr val="tx1"/>
                </a:solidFill>
                <a:latin typeface="+mn-lt"/>
                <a:ea typeface="ＭＳ Ｐゴシック" charset="0"/>
                <a:cs typeface="+mn-cs"/>
              </a:defRPr>
            </a:lvl4pPr>
            <a:lvl5pPr marL="2057400" indent="-228600" algn="l" defTabSz="457200" rtl="0" eaLnBrk="1" fontAlgn="base" hangingPunct="1">
              <a:spcBef>
                <a:spcPct val="20000"/>
              </a:spcBef>
              <a:spcAft>
                <a:spcPct val="0"/>
              </a:spcAft>
              <a:buFont typeface="Arial" charset="0"/>
              <a:buChar char="»"/>
              <a:defRPr sz="2000" kern="1200">
                <a:solidFill>
                  <a:schemeClr val="tx1"/>
                </a:solidFill>
                <a:latin typeface="+mn-lt"/>
                <a:ea typeface="ＭＳ Ｐゴシック" charset="0"/>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1800" dirty="0"/>
              <a:t>Yellow tab up</a:t>
            </a:r>
          </a:p>
        </p:txBody>
      </p:sp>
      <p:pic>
        <p:nvPicPr>
          <p:cNvPr id="3" name="Picture 2">
            <a:extLst>
              <a:ext uri="{FF2B5EF4-FFF2-40B4-BE49-F238E27FC236}">
                <a16:creationId xmlns:a16="http://schemas.microsoft.com/office/drawing/2014/main" id="{A201BD6E-6892-644B-9F32-1C40768B655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411760" y="1052736"/>
            <a:ext cx="4752528" cy="4173695"/>
          </a:xfrm>
          <a:prstGeom prst="rect">
            <a:avLst/>
          </a:prstGeom>
          <a:ln>
            <a:noFill/>
          </a:ln>
          <a:effectLst>
            <a:outerShdw blurRad="292100" dist="139700" dir="2700000" algn="tl" rotWithShape="0">
              <a:srgbClr val="333333">
                <a:alpha val="65000"/>
              </a:srgbClr>
            </a:outerShdw>
          </a:effectLst>
        </p:spPr>
      </p:pic>
      <p:cxnSp>
        <p:nvCxnSpPr>
          <p:cNvPr id="5" name="Straight Arrow Connector 4">
            <a:extLst>
              <a:ext uri="{FF2B5EF4-FFF2-40B4-BE49-F238E27FC236}">
                <a16:creationId xmlns:a16="http://schemas.microsoft.com/office/drawing/2014/main" id="{8CBF131F-3EF7-5A49-995B-6C153467CB25}"/>
              </a:ext>
            </a:extLst>
          </p:cNvPr>
          <p:cNvCxnSpPr/>
          <p:nvPr/>
        </p:nvCxnSpPr>
        <p:spPr>
          <a:xfrm flipV="1">
            <a:off x="3371850" y="2939143"/>
            <a:ext cx="2432957" cy="2718707"/>
          </a:xfrm>
          <a:prstGeom prst="straightConnector1">
            <a:avLst/>
          </a:prstGeom>
          <a:ln w="85725">
            <a:solidFill>
              <a:schemeClr val="bg1"/>
            </a:solidFill>
            <a:tailEnd type="triangle"/>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969625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3">
            <a:extLst>
              <a:ext uri="{FF2B5EF4-FFF2-40B4-BE49-F238E27FC236}">
                <a16:creationId xmlns:a16="http://schemas.microsoft.com/office/drawing/2014/main" id="{59178486-FCC6-174A-A21D-41743B74E78E}"/>
              </a:ext>
            </a:extLst>
          </p:cNvPr>
          <p:cNvSpPr txBox="1">
            <a:spLocks/>
          </p:cNvSpPr>
          <p:nvPr/>
        </p:nvSpPr>
        <p:spPr bwMode="auto">
          <a:xfrm>
            <a:off x="1371600" y="133923"/>
            <a:ext cx="7772400" cy="6762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ctr" anchorCtr="0" compatLnSpc="1">
            <a:prstTxWarp prst="textNoShape">
              <a:avLst/>
            </a:prstTxWarp>
          </a:bodyPr>
          <a:lstStyle>
            <a:lvl1pPr algn="ctr" defTabSz="457200" rtl="0" eaLnBrk="1" fontAlgn="base" hangingPunct="1">
              <a:spcBef>
                <a:spcPct val="0"/>
              </a:spcBef>
              <a:spcAft>
                <a:spcPct val="0"/>
              </a:spcAft>
              <a:defRPr sz="3200" kern="1200">
                <a:solidFill>
                  <a:schemeClr val="tx1"/>
                </a:solidFill>
                <a:latin typeface="+mj-lt"/>
                <a:ea typeface="ＭＳ Ｐゴシック" charset="0"/>
                <a:cs typeface="ＭＳ Ｐゴシック" charset="0"/>
              </a:defRPr>
            </a:lvl1pPr>
            <a:lvl2pPr algn="ctr" defTabSz="457200" rtl="0" eaLnBrk="1" fontAlgn="base" hangingPunct="1">
              <a:spcBef>
                <a:spcPct val="0"/>
              </a:spcBef>
              <a:spcAft>
                <a:spcPct val="0"/>
              </a:spcAft>
              <a:defRPr sz="4400">
                <a:solidFill>
                  <a:schemeClr val="tx1"/>
                </a:solidFill>
                <a:latin typeface="Century Gothic" charset="0"/>
                <a:ea typeface="ＭＳ Ｐゴシック" charset="0"/>
                <a:cs typeface="ＭＳ Ｐゴシック" charset="0"/>
              </a:defRPr>
            </a:lvl2pPr>
            <a:lvl3pPr algn="ctr" defTabSz="457200" rtl="0" eaLnBrk="1" fontAlgn="base" hangingPunct="1">
              <a:spcBef>
                <a:spcPct val="0"/>
              </a:spcBef>
              <a:spcAft>
                <a:spcPct val="0"/>
              </a:spcAft>
              <a:defRPr sz="4400">
                <a:solidFill>
                  <a:schemeClr val="tx1"/>
                </a:solidFill>
                <a:latin typeface="Century Gothic" charset="0"/>
                <a:ea typeface="ＭＳ Ｐゴシック" charset="0"/>
                <a:cs typeface="ＭＳ Ｐゴシック" charset="0"/>
              </a:defRPr>
            </a:lvl3pPr>
            <a:lvl4pPr algn="ctr" defTabSz="457200" rtl="0" eaLnBrk="1" fontAlgn="base" hangingPunct="1">
              <a:spcBef>
                <a:spcPct val="0"/>
              </a:spcBef>
              <a:spcAft>
                <a:spcPct val="0"/>
              </a:spcAft>
              <a:defRPr sz="4400">
                <a:solidFill>
                  <a:schemeClr val="tx1"/>
                </a:solidFill>
                <a:latin typeface="Century Gothic" charset="0"/>
                <a:ea typeface="ＭＳ Ｐゴシック" charset="0"/>
                <a:cs typeface="ＭＳ Ｐゴシック" charset="0"/>
              </a:defRPr>
            </a:lvl4pPr>
            <a:lvl5pPr algn="ctr" defTabSz="457200" rtl="0" eaLnBrk="1" fontAlgn="base" hangingPunct="1">
              <a:spcBef>
                <a:spcPct val="0"/>
              </a:spcBef>
              <a:spcAft>
                <a:spcPct val="0"/>
              </a:spcAft>
              <a:defRPr sz="4400">
                <a:solidFill>
                  <a:schemeClr val="tx1"/>
                </a:solidFill>
                <a:latin typeface="Century Gothic" charset="0"/>
                <a:ea typeface="ＭＳ Ｐゴシック" charset="0"/>
                <a:cs typeface="ＭＳ Ｐゴシック" charset="0"/>
              </a:defRPr>
            </a:lvl5pPr>
            <a:lvl6pPr marL="457200" algn="ctr" defTabSz="457200" rtl="0" eaLnBrk="1" fontAlgn="base" hangingPunct="1">
              <a:spcBef>
                <a:spcPct val="0"/>
              </a:spcBef>
              <a:spcAft>
                <a:spcPct val="0"/>
              </a:spcAft>
              <a:defRPr sz="4400">
                <a:solidFill>
                  <a:schemeClr val="tx1"/>
                </a:solidFill>
                <a:latin typeface="Century Gothic" charset="0"/>
                <a:ea typeface="ＭＳ Ｐゴシック" charset="0"/>
                <a:cs typeface="ＭＳ Ｐゴシック" charset="0"/>
              </a:defRPr>
            </a:lvl6pPr>
            <a:lvl7pPr marL="914400" algn="ctr" defTabSz="457200" rtl="0" eaLnBrk="1" fontAlgn="base" hangingPunct="1">
              <a:spcBef>
                <a:spcPct val="0"/>
              </a:spcBef>
              <a:spcAft>
                <a:spcPct val="0"/>
              </a:spcAft>
              <a:defRPr sz="4400">
                <a:solidFill>
                  <a:schemeClr val="tx1"/>
                </a:solidFill>
                <a:latin typeface="Century Gothic" charset="0"/>
                <a:ea typeface="ＭＳ Ｐゴシック" charset="0"/>
                <a:cs typeface="ＭＳ Ｐゴシック" charset="0"/>
              </a:defRPr>
            </a:lvl7pPr>
            <a:lvl8pPr marL="1371600" algn="ctr" defTabSz="457200" rtl="0" eaLnBrk="1" fontAlgn="base" hangingPunct="1">
              <a:spcBef>
                <a:spcPct val="0"/>
              </a:spcBef>
              <a:spcAft>
                <a:spcPct val="0"/>
              </a:spcAft>
              <a:defRPr sz="4400">
                <a:solidFill>
                  <a:schemeClr val="tx1"/>
                </a:solidFill>
                <a:latin typeface="Century Gothic" charset="0"/>
                <a:ea typeface="ＭＳ Ｐゴシック" charset="0"/>
                <a:cs typeface="ＭＳ Ｐゴシック" charset="0"/>
              </a:defRPr>
            </a:lvl8pPr>
            <a:lvl9pPr marL="1828800" algn="ctr" defTabSz="457200" rtl="0" eaLnBrk="1" fontAlgn="base" hangingPunct="1">
              <a:spcBef>
                <a:spcPct val="0"/>
              </a:spcBef>
              <a:spcAft>
                <a:spcPct val="0"/>
              </a:spcAft>
              <a:defRPr sz="4400">
                <a:solidFill>
                  <a:schemeClr val="tx1"/>
                </a:solidFill>
                <a:latin typeface="Century Gothic" charset="0"/>
                <a:ea typeface="ＭＳ Ｐゴシック" charset="0"/>
                <a:cs typeface="ＭＳ Ｐゴシック" charset="0"/>
              </a:defRPr>
            </a:lvl9pPr>
          </a:lstStyle>
          <a:p>
            <a:pPr algn="r"/>
            <a:r>
              <a:rPr lang="en-US" altLang="ja-JP" sz="4000" b="1" dirty="0">
                <a:effectLst>
                  <a:outerShdw blurRad="38100" dist="38100" dir="2700000" algn="tl">
                    <a:srgbClr val="000000">
                      <a:alpha val="43137"/>
                    </a:srgbClr>
                  </a:outerShdw>
                </a:effectLst>
                <a:cs typeface="Arial" panose="020B0604020202020204" pitchFamily="34" charset="0"/>
              </a:rPr>
              <a:t>GX-3R Pro Placement</a:t>
            </a:r>
            <a:endParaRPr lang="ja-JP" altLang="en-US" sz="4000" b="1" dirty="0">
              <a:effectLst>
                <a:outerShdw blurRad="38100" dist="38100" dir="2700000" algn="tl">
                  <a:srgbClr val="000000">
                    <a:alpha val="43137"/>
                  </a:srgbClr>
                </a:outerShdw>
              </a:effectLst>
              <a:cs typeface="Arial" panose="020B0604020202020204" pitchFamily="34" charset="0"/>
            </a:endParaRPr>
          </a:p>
        </p:txBody>
      </p:sp>
      <p:sp>
        <p:nvSpPr>
          <p:cNvPr id="4" name="Content Placeholder 2">
            <a:extLst>
              <a:ext uri="{FF2B5EF4-FFF2-40B4-BE49-F238E27FC236}">
                <a16:creationId xmlns:a16="http://schemas.microsoft.com/office/drawing/2014/main" id="{7EB2373E-4F2C-CB4C-8A90-36B7FF04DEEA}"/>
              </a:ext>
            </a:extLst>
          </p:cNvPr>
          <p:cNvSpPr txBox="1">
            <a:spLocks/>
          </p:cNvSpPr>
          <p:nvPr/>
        </p:nvSpPr>
        <p:spPr bwMode="auto">
          <a:xfrm>
            <a:off x="1727684" y="5733256"/>
            <a:ext cx="6012668" cy="93610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bodyPr>
          <a:lstStyle>
            <a:lvl1pPr marL="342900" indent="-342900" algn="l" defTabSz="457200" rtl="0" eaLnBrk="1" fontAlgn="base" hangingPunct="1">
              <a:spcBef>
                <a:spcPct val="20000"/>
              </a:spcBef>
              <a:spcAft>
                <a:spcPct val="0"/>
              </a:spcAft>
              <a:buFont typeface="Arial" charset="0"/>
              <a:buChar char="•"/>
              <a:defRPr sz="3200" kern="1200">
                <a:solidFill>
                  <a:schemeClr val="tx1"/>
                </a:solidFill>
                <a:latin typeface="+mn-lt"/>
                <a:ea typeface="ＭＳ Ｐゴシック" charset="0"/>
                <a:cs typeface="ＭＳ Ｐゴシック" charset="0"/>
              </a:defRPr>
            </a:lvl1pPr>
            <a:lvl2pPr marL="742950" indent="-285750" algn="l" defTabSz="457200" rtl="0" eaLnBrk="1" fontAlgn="base" hangingPunct="1">
              <a:spcBef>
                <a:spcPct val="20000"/>
              </a:spcBef>
              <a:spcAft>
                <a:spcPct val="0"/>
              </a:spcAft>
              <a:buFont typeface="Arial" charset="0"/>
              <a:buChar char="–"/>
              <a:defRPr sz="2800" kern="1200">
                <a:solidFill>
                  <a:schemeClr val="tx1"/>
                </a:solidFill>
                <a:latin typeface="+mn-lt"/>
                <a:ea typeface="ＭＳ Ｐゴシック" charset="0"/>
                <a:cs typeface="+mn-cs"/>
              </a:defRPr>
            </a:lvl2pPr>
            <a:lvl3pPr marL="1143000" indent="-228600" algn="l" defTabSz="457200" rtl="0" eaLnBrk="1" fontAlgn="base" hangingPunct="1">
              <a:spcBef>
                <a:spcPct val="20000"/>
              </a:spcBef>
              <a:spcAft>
                <a:spcPct val="0"/>
              </a:spcAft>
              <a:buFont typeface="Arial" charset="0"/>
              <a:buChar char="•"/>
              <a:defRPr sz="2400" kern="1200">
                <a:solidFill>
                  <a:schemeClr val="tx1"/>
                </a:solidFill>
                <a:latin typeface="+mn-lt"/>
                <a:ea typeface="ＭＳ Ｐゴシック" charset="0"/>
                <a:cs typeface="+mn-cs"/>
              </a:defRPr>
            </a:lvl3pPr>
            <a:lvl4pPr marL="1600200" indent="-228600" algn="l" defTabSz="457200" rtl="0" eaLnBrk="1" fontAlgn="base" hangingPunct="1">
              <a:spcBef>
                <a:spcPct val="20000"/>
              </a:spcBef>
              <a:spcAft>
                <a:spcPct val="0"/>
              </a:spcAft>
              <a:buFont typeface="Arial" charset="0"/>
              <a:buChar char="–"/>
              <a:defRPr sz="2000" kern="1200">
                <a:solidFill>
                  <a:schemeClr val="tx1"/>
                </a:solidFill>
                <a:latin typeface="+mn-lt"/>
                <a:ea typeface="ＭＳ Ｐゴシック" charset="0"/>
                <a:cs typeface="+mn-cs"/>
              </a:defRPr>
            </a:lvl4pPr>
            <a:lvl5pPr marL="2057400" indent="-228600" algn="l" defTabSz="457200" rtl="0" eaLnBrk="1" fontAlgn="base" hangingPunct="1">
              <a:spcBef>
                <a:spcPct val="20000"/>
              </a:spcBef>
              <a:spcAft>
                <a:spcPct val="0"/>
              </a:spcAft>
              <a:buFont typeface="Arial" charset="0"/>
              <a:buChar char="»"/>
              <a:defRPr sz="2000" kern="1200">
                <a:solidFill>
                  <a:schemeClr val="tx1"/>
                </a:solidFill>
                <a:latin typeface="+mn-lt"/>
                <a:ea typeface="ＭＳ Ｐゴシック" charset="0"/>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1800" dirty="0"/>
              <a:t>Yellow tab down</a:t>
            </a:r>
          </a:p>
        </p:txBody>
      </p:sp>
      <p:pic>
        <p:nvPicPr>
          <p:cNvPr id="5" name="Picture 4">
            <a:extLst>
              <a:ext uri="{FF2B5EF4-FFF2-40B4-BE49-F238E27FC236}">
                <a16:creationId xmlns:a16="http://schemas.microsoft.com/office/drawing/2014/main" id="{6F03A589-94A3-F347-805D-14F8BF5EBD7A}"/>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641444" y="1268760"/>
            <a:ext cx="4137246" cy="4151882"/>
          </a:xfrm>
          <a:prstGeom prst="rect">
            <a:avLst/>
          </a:prstGeom>
          <a:ln>
            <a:noFill/>
          </a:ln>
          <a:effectLst>
            <a:outerShdw blurRad="292100" dist="139700" dir="2700000" algn="tl" rotWithShape="0">
              <a:srgbClr val="333333">
                <a:alpha val="65000"/>
              </a:srgbClr>
            </a:outerShdw>
          </a:effectLst>
        </p:spPr>
      </p:pic>
      <p:cxnSp>
        <p:nvCxnSpPr>
          <p:cNvPr id="10" name="Straight Arrow Connector 9">
            <a:extLst>
              <a:ext uri="{FF2B5EF4-FFF2-40B4-BE49-F238E27FC236}">
                <a16:creationId xmlns:a16="http://schemas.microsoft.com/office/drawing/2014/main" id="{9E52A2B7-7E1B-DB4A-AAC4-A7BF410AA663}"/>
              </a:ext>
            </a:extLst>
          </p:cNvPr>
          <p:cNvCxnSpPr>
            <a:cxnSpLocks/>
          </p:cNvCxnSpPr>
          <p:nvPr/>
        </p:nvCxnSpPr>
        <p:spPr>
          <a:xfrm flipV="1">
            <a:off x="3371850" y="4433207"/>
            <a:ext cx="1200150" cy="1224644"/>
          </a:xfrm>
          <a:prstGeom prst="straightConnector1">
            <a:avLst/>
          </a:prstGeom>
          <a:ln w="85725">
            <a:solidFill>
              <a:schemeClr val="bg1"/>
            </a:solidFill>
            <a:tailEnd type="triangle"/>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817777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554C59C1-D99D-2444-B26A-6079B1A181AE}"/>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480386" y="2016323"/>
            <a:ext cx="2183228" cy="2825353"/>
          </a:xfrm>
          <a:prstGeom prst="rect">
            <a:avLst/>
          </a:prstGeom>
        </p:spPr>
      </p:pic>
    </p:spTree>
    <p:extLst>
      <p:ext uri="{BB962C8B-B14F-4D97-AF65-F5344CB8AC3E}">
        <p14:creationId xmlns:p14="http://schemas.microsoft.com/office/powerpoint/2010/main" val="1209280428"/>
      </p:ext>
    </p:extLst>
  </p:cSld>
  <p:clrMapOvr>
    <a:masterClrMapping/>
  </p:clrMapOvr>
  <mc:AlternateContent xmlns:mc="http://schemas.openxmlformats.org/markup-compatibility/2006" xmlns:p14="http://schemas.microsoft.com/office/powerpoint/2010/main">
    <mc:Choice Requires="p14">
      <p:transition p14:dur="400">
        <p:fade/>
      </p:transition>
    </mc:Choice>
    <mc:Fallback xmlns="">
      <p:transition xmlns:p14="http://schemas.microsoft.com/office/powerpoint/2010/main">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Title 1">
            <a:extLst>
              <a:ext uri="{FF2B5EF4-FFF2-40B4-BE49-F238E27FC236}">
                <a16:creationId xmlns:a16="http://schemas.microsoft.com/office/drawing/2014/main" id="{FCBE830D-0254-5A42-9ACD-7C3628A0AAF7}"/>
              </a:ext>
            </a:extLst>
          </p:cNvPr>
          <p:cNvSpPr>
            <a:spLocks noGrp="1"/>
          </p:cNvSpPr>
          <p:nvPr>
            <p:ph type="title"/>
          </p:nvPr>
        </p:nvSpPr>
        <p:spPr>
          <a:xfrm>
            <a:off x="50823" y="105674"/>
            <a:ext cx="9042353" cy="676275"/>
          </a:xfrm>
        </p:spPr>
        <p:txBody>
          <a:bodyPr>
            <a:normAutofit/>
          </a:bodyPr>
          <a:lstStyle/>
          <a:p>
            <a:pPr algn="r"/>
            <a:r>
              <a:rPr lang="en-US" sz="3600" b="1" dirty="0">
                <a:latin typeface="Century Gothic" panose="020B0502020202020204" pitchFamily="34" charset="0"/>
              </a:rPr>
              <a:t>Size Matters in ‘The Breathing Zone’</a:t>
            </a:r>
          </a:p>
        </p:txBody>
      </p:sp>
      <p:sp>
        <p:nvSpPr>
          <p:cNvPr id="28" name="コンテンツ プレースホルダー 2">
            <a:extLst>
              <a:ext uri="{FF2B5EF4-FFF2-40B4-BE49-F238E27FC236}">
                <a16:creationId xmlns:a16="http://schemas.microsoft.com/office/drawing/2014/main" id="{B68D4B3D-7B10-1947-9E2A-4926B895BA75}"/>
              </a:ext>
            </a:extLst>
          </p:cNvPr>
          <p:cNvSpPr txBox="1">
            <a:spLocks/>
          </p:cNvSpPr>
          <p:nvPr/>
        </p:nvSpPr>
        <p:spPr bwMode="auto">
          <a:xfrm>
            <a:off x="1248147" y="1238962"/>
            <a:ext cx="7416056" cy="50323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lvl1pPr marL="342900" indent="-342900" algn="l" rtl="0" fontAlgn="base">
              <a:spcBef>
                <a:spcPct val="20000"/>
              </a:spcBef>
              <a:spcAft>
                <a:spcPct val="0"/>
              </a:spcAft>
              <a:buChar char="•"/>
              <a:defRPr kumimoji="1" sz="3200">
                <a:solidFill>
                  <a:schemeClr val="tx1"/>
                </a:solidFill>
                <a:latin typeface="+mn-lt"/>
                <a:ea typeface="+mn-ea"/>
                <a:cs typeface="+mn-cs"/>
              </a:defRPr>
            </a:lvl1pPr>
            <a:lvl2pPr marL="742950" indent="-285750" algn="l" rtl="0" fontAlgn="base">
              <a:spcBef>
                <a:spcPct val="20000"/>
              </a:spcBef>
              <a:spcAft>
                <a:spcPct val="0"/>
              </a:spcAft>
              <a:buChar char="–"/>
              <a:defRPr kumimoji="1" sz="2800">
                <a:solidFill>
                  <a:schemeClr val="tx1"/>
                </a:solidFill>
                <a:latin typeface="+mn-lt"/>
                <a:ea typeface="+mn-ea"/>
              </a:defRPr>
            </a:lvl2pPr>
            <a:lvl3pPr marL="1143000" indent="-228600" algn="l" rtl="0" fontAlgn="base">
              <a:spcBef>
                <a:spcPct val="20000"/>
              </a:spcBef>
              <a:spcAft>
                <a:spcPct val="0"/>
              </a:spcAft>
              <a:buChar char="•"/>
              <a:defRPr kumimoji="1" sz="2400">
                <a:solidFill>
                  <a:schemeClr val="tx1"/>
                </a:solidFill>
                <a:latin typeface="+mn-lt"/>
                <a:ea typeface="+mn-ea"/>
              </a:defRPr>
            </a:lvl3pPr>
            <a:lvl4pPr marL="1600200" indent="-228600" algn="l" rtl="0" fontAlgn="base">
              <a:spcBef>
                <a:spcPct val="20000"/>
              </a:spcBef>
              <a:spcAft>
                <a:spcPct val="0"/>
              </a:spcAft>
              <a:buChar char="–"/>
              <a:defRPr kumimoji="1" sz="2000">
                <a:solidFill>
                  <a:schemeClr val="tx1"/>
                </a:solidFill>
                <a:latin typeface="+mn-lt"/>
                <a:ea typeface="+mn-ea"/>
              </a:defRPr>
            </a:lvl4pPr>
            <a:lvl5pPr marL="2057400" indent="-228600" algn="l" rtl="0" fontAlgn="base">
              <a:spcBef>
                <a:spcPct val="20000"/>
              </a:spcBef>
              <a:spcAft>
                <a:spcPct val="0"/>
              </a:spcAft>
              <a:buChar char="»"/>
              <a:defRPr kumimoji="1" sz="2000">
                <a:solidFill>
                  <a:schemeClr val="tx1"/>
                </a:solidFill>
                <a:latin typeface="+mn-lt"/>
                <a:ea typeface="+mn-ea"/>
              </a:defRPr>
            </a:lvl5pPr>
            <a:lvl6pPr marL="2514600" indent="-228600" algn="l" rtl="0" eaLnBrk="1" fontAlgn="base" hangingPunct="1">
              <a:spcBef>
                <a:spcPct val="20000"/>
              </a:spcBef>
              <a:spcAft>
                <a:spcPct val="0"/>
              </a:spcAft>
              <a:buChar char="»"/>
              <a:defRPr kumimoji="1" sz="2000">
                <a:solidFill>
                  <a:schemeClr val="tx1"/>
                </a:solidFill>
                <a:latin typeface="+mn-lt"/>
                <a:ea typeface="+mn-ea"/>
              </a:defRPr>
            </a:lvl6pPr>
            <a:lvl7pPr marL="2971800" indent="-228600" algn="l" rtl="0" eaLnBrk="1" fontAlgn="base" hangingPunct="1">
              <a:spcBef>
                <a:spcPct val="20000"/>
              </a:spcBef>
              <a:spcAft>
                <a:spcPct val="0"/>
              </a:spcAft>
              <a:buChar char="»"/>
              <a:defRPr kumimoji="1" sz="2000">
                <a:solidFill>
                  <a:schemeClr val="tx1"/>
                </a:solidFill>
                <a:latin typeface="+mn-lt"/>
                <a:ea typeface="+mn-ea"/>
              </a:defRPr>
            </a:lvl7pPr>
            <a:lvl8pPr marL="3429000" indent="-228600" algn="l" rtl="0" eaLnBrk="1" fontAlgn="base" hangingPunct="1">
              <a:spcBef>
                <a:spcPct val="20000"/>
              </a:spcBef>
              <a:spcAft>
                <a:spcPct val="0"/>
              </a:spcAft>
              <a:buChar char="»"/>
              <a:defRPr kumimoji="1" sz="2000">
                <a:solidFill>
                  <a:schemeClr val="tx1"/>
                </a:solidFill>
                <a:latin typeface="+mn-lt"/>
                <a:ea typeface="+mn-ea"/>
              </a:defRPr>
            </a:lvl8pPr>
            <a:lvl9pPr marL="3886200" indent="-228600" algn="l" rtl="0" eaLnBrk="1" fontAlgn="base" hangingPunct="1">
              <a:spcBef>
                <a:spcPct val="20000"/>
              </a:spcBef>
              <a:spcAft>
                <a:spcPct val="0"/>
              </a:spcAft>
              <a:buChar char="»"/>
              <a:defRPr kumimoji="1" sz="2000">
                <a:solidFill>
                  <a:schemeClr val="tx1"/>
                </a:solidFill>
                <a:latin typeface="+mn-lt"/>
                <a:ea typeface="+mn-ea"/>
              </a:defRPr>
            </a:lvl9pPr>
          </a:lstStyle>
          <a:p>
            <a:pPr marL="0" indent="0" algn="r">
              <a:buFontTx/>
              <a:buNone/>
              <a:defRPr/>
            </a:pPr>
            <a:r>
              <a:rPr lang="en-US" altLang="ja-JP" sz="2800" b="1" i="1" kern="0" dirty="0">
                <a:latin typeface="Century Gothic" panose="020B0502020202020204" pitchFamily="34" charset="0"/>
              </a:rPr>
              <a:t>Size &amp; Weight</a:t>
            </a:r>
          </a:p>
        </p:txBody>
      </p:sp>
      <p:grpSp>
        <p:nvGrpSpPr>
          <p:cNvPr id="31" name="Group 30">
            <a:extLst>
              <a:ext uri="{FF2B5EF4-FFF2-40B4-BE49-F238E27FC236}">
                <a16:creationId xmlns:a16="http://schemas.microsoft.com/office/drawing/2014/main" id="{304D518C-F3AA-A14C-B57B-592383489E3F}"/>
              </a:ext>
            </a:extLst>
          </p:cNvPr>
          <p:cNvGrpSpPr/>
          <p:nvPr/>
        </p:nvGrpSpPr>
        <p:grpSpPr>
          <a:xfrm>
            <a:off x="7779676" y="2327033"/>
            <a:ext cx="1451038" cy="2618404"/>
            <a:chOff x="3639356" y="1920333"/>
            <a:chExt cx="1451038" cy="2618404"/>
          </a:xfrm>
        </p:grpSpPr>
        <p:pic>
          <p:nvPicPr>
            <p:cNvPr id="32" name="Picture 31" descr="drager_xam2500_3.png">
              <a:extLst>
                <a:ext uri="{FF2B5EF4-FFF2-40B4-BE49-F238E27FC236}">
                  <a16:creationId xmlns:a16="http://schemas.microsoft.com/office/drawing/2014/main" id="{931DF5E5-475D-3A44-999B-D93EAB350094}"/>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3959109" y="1920333"/>
              <a:ext cx="871761" cy="2161391"/>
            </a:xfrm>
            <a:prstGeom prst="rect">
              <a:avLst/>
            </a:prstGeom>
          </p:spPr>
        </p:pic>
        <p:sp>
          <p:nvSpPr>
            <p:cNvPr id="33" name="TextBox 32">
              <a:extLst>
                <a:ext uri="{FF2B5EF4-FFF2-40B4-BE49-F238E27FC236}">
                  <a16:creationId xmlns:a16="http://schemas.microsoft.com/office/drawing/2014/main" id="{1586CDFA-5E0A-5041-9C35-129FE6D18436}"/>
                </a:ext>
              </a:extLst>
            </p:cNvPr>
            <p:cNvSpPr txBox="1"/>
            <p:nvPr/>
          </p:nvSpPr>
          <p:spPr>
            <a:xfrm>
              <a:off x="3639356" y="4077072"/>
              <a:ext cx="1451038" cy="461665"/>
            </a:xfrm>
            <a:prstGeom prst="rect">
              <a:avLst/>
            </a:prstGeom>
            <a:noFill/>
          </p:spPr>
          <p:txBody>
            <a:bodyPr wrap="none" rtlCol="0">
              <a:spAutoFit/>
            </a:bodyPr>
            <a:lstStyle/>
            <a:p>
              <a:pPr algn="ctr"/>
              <a:r>
                <a:rPr lang="en-US" sz="1200" dirty="0"/>
                <a:t>5.12” x 1.9” x 1.8”</a:t>
              </a:r>
            </a:p>
            <a:p>
              <a:pPr algn="ctr"/>
              <a:r>
                <a:rPr lang="en-US" sz="1200" dirty="0"/>
                <a:t>8 ounces</a:t>
              </a:r>
            </a:p>
          </p:txBody>
        </p:sp>
      </p:grpSp>
      <p:grpSp>
        <p:nvGrpSpPr>
          <p:cNvPr id="34" name="Group 33">
            <a:extLst>
              <a:ext uri="{FF2B5EF4-FFF2-40B4-BE49-F238E27FC236}">
                <a16:creationId xmlns:a16="http://schemas.microsoft.com/office/drawing/2014/main" id="{BE58C200-9F7B-AD43-958F-E09301B033AC}"/>
              </a:ext>
            </a:extLst>
          </p:cNvPr>
          <p:cNvGrpSpPr/>
          <p:nvPr/>
        </p:nvGrpSpPr>
        <p:grpSpPr>
          <a:xfrm>
            <a:off x="3917320" y="2723496"/>
            <a:ext cx="1366080" cy="2213641"/>
            <a:chOff x="5494405" y="2325096"/>
            <a:chExt cx="1366080" cy="2213641"/>
          </a:xfrm>
        </p:grpSpPr>
        <p:pic>
          <p:nvPicPr>
            <p:cNvPr id="35" name="Picture 34" descr="VentisPro4-Orange.png">
              <a:extLst>
                <a:ext uri="{FF2B5EF4-FFF2-40B4-BE49-F238E27FC236}">
                  <a16:creationId xmlns:a16="http://schemas.microsoft.com/office/drawing/2014/main" id="{30EAB6EA-78EB-7446-899C-87ECB733030C}"/>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667783" y="2325096"/>
              <a:ext cx="1019326" cy="1780481"/>
            </a:xfrm>
            <a:prstGeom prst="rect">
              <a:avLst/>
            </a:prstGeom>
          </p:spPr>
        </p:pic>
        <p:sp>
          <p:nvSpPr>
            <p:cNvPr id="36" name="TextBox 35">
              <a:extLst>
                <a:ext uri="{FF2B5EF4-FFF2-40B4-BE49-F238E27FC236}">
                  <a16:creationId xmlns:a16="http://schemas.microsoft.com/office/drawing/2014/main" id="{F4856993-2C87-5142-BA68-44EC01103218}"/>
                </a:ext>
              </a:extLst>
            </p:cNvPr>
            <p:cNvSpPr txBox="1"/>
            <p:nvPr/>
          </p:nvSpPr>
          <p:spPr>
            <a:xfrm>
              <a:off x="5494405" y="4077072"/>
              <a:ext cx="1366080" cy="461665"/>
            </a:xfrm>
            <a:prstGeom prst="rect">
              <a:avLst/>
            </a:prstGeom>
            <a:noFill/>
          </p:spPr>
          <p:txBody>
            <a:bodyPr wrap="none" rtlCol="0">
              <a:spAutoFit/>
            </a:bodyPr>
            <a:lstStyle/>
            <a:p>
              <a:pPr algn="ctr"/>
              <a:r>
                <a:rPr lang="en-US" sz="1200" dirty="0"/>
                <a:t>4.1” x 2.3” x 1.4”</a:t>
              </a:r>
            </a:p>
            <a:p>
              <a:pPr algn="ctr"/>
              <a:r>
                <a:rPr lang="en-US" sz="1200" dirty="0"/>
                <a:t>6.4 ounces</a:t>
              </a:r>
            </a:p>
          </p:txBody>
        </p:sp>
      </p:grpSp>
      <p:grpSp>
        <p:nvGrpSpPr>
          <p:cNvPr id="37" name="Group 36">
            <a:extLst>
              <a:ext uri="{FF2B5EF4-FFF2-40B4-BE49-F238E27FC236}">
                <a16:creationId xmlns:a16="http://schemas.microsoft.com/office/drawing/2014/main" id="{62713D57-0103-C845-B082-DE651537FBE6}"/>
              </a:ext>
            </a:extLst>
          </p:cNvPr>
          <p:cNvGrpSpPr/>
          <p:nvPr/>
        </p:nvGrpSpPr>
        <p:grpSpPr>
          <a:xfrm>
            <a:off x="6547611" y="2575752"/>
            <a:ext cx="1366080" cy="2369685"/>
            <a:chOff x="7392537" y="2169052"/>
            <a:chExt cx="1366080" cy="2369685"/>
          </a:xfrm>
        </p:grpSpPr>
        <p:pic>
          <p:nvPicPr>
            <p:cNvPr id="38" name="Picture 37" descr="msa-altair-4XR.png">
              <a:extLst>
                <a:ext uri="{FF2B5EF4-FFF2-40B4-BE49-F238E27FC236}">
                  <a16:creationId xmlns:a16="http://schemas.microsoft.com/office/drawing/2014/main" id="{46F59098-9A16-7241-9979-3C93F6704463}"/>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7442836" y="2169052"/>
              <a:ext cx="1265484" cy="1919056"/>
            </a:xfrm>
            <a:prstGeom prst="rect">
              <a:avLst/>
            </a:prstGeom>
          </p:spPr>
        </p:pic>
        <p:sp>
          <p:nvSpPr>
            <p:cNvPr id="39" name="TextBox 38">
              <a:extLst>
                <a:ext uri="{FF2B5EF4-FFF2-40B4-BE49-F238E27FC236}">
                  <a16:creationId xmlns:a16="http://schemas.microsoft.com/office/drawing/2014/main" id="{EAE33647-4001-2340-8826-1C4D5BDCAD0B}"/>
                </a:ext>
              </a:extLst>
            </p:cNvPr>
            <p:cNvSpPr txBox="1"/>
            <p:nvPr/>
          </p:nvSpPr>
          <p:spPr>
            <a:xfrm>
              <a:off x="7392537" y="4077072"/>
              <a:ext cx="1366080" cy="461665"/>
            </a:xfrm>
            <a:prstGeom prst="rect">
              <a:avLst/>
            </a:prstGeom>
            <a:noFill/>
          </p:spPr>
          <p:txBody>
            <a:bodyPr wrap="none" rtlCol="0">
              <a:spAutoFit/>
            </a:bodyPr>
            <a:lstStyle/>
            <a:p>
              <a:pPr algn="ctr"/>
              <a:r>
                <a:rPr lang="en-US" sz="1200" dirty="0"/>
                <a:t>4.4” x 3.0” x 1.4”</a:t>
              </a:r>
            </a:p>
            <a:p>
              <a:pPr algn="ctr"/>
              <a:r>
                <a:rPr lang="en-US" sz="1200" dirty="0"/>
                <a:t>7.9 ounces</a:t>
              </a:r>
            </a:p>
          </p:txBody>
        </p:sp>
      </p:grpSp>
      <p:grpSp>
        <p:nvGrpSpPr>
          <p:cNvPr id="40" name="Group 39">
            <a:extLst>
              <a:ext uri="{FF2B5EF4-FFF2-40B4-BE49-F238E27FC236}">
                <a16:creationId xmlns:a16="http://schemas.microsoft.com/office/drawing/2014/main" id="{1EF0E059-24A6-A049-BB49-56A633BD3426}"/>
              </a:ext>
            </a:extLst>
          </p:cNvPr>
          <p:cNvGrpSpPr/>
          <p:nvPr/>
        </p:nvGrpSpPr>
        <p:grpSpPr>
          <a:xfrm>
            <a:off x="-188389" y="3390033"/>
            <a:ext cx="1656184" cy="1560742"/>
            <a:chOff x="179512" y="2977995"/>
            <a:chExt cx="1656184" cy="1560742"/>
          </a:xfrm>
        </p:grpSpPr>
        <p:sp>
          <p:nvSpPr>
            <p:cNvPr id="41" name="TextBox 40">
              <a:extLst>
                <a:ext uri="{FF2B5EF4-FFF2-40B4-BE49-F238E27FC236}">
                  <a16:creationId xmlns:a16="http://schemas.microsoft.com/office/drawing/2014/main" id="{C7AB42AF-29F8-524D-A49A-59F48C6886C2}"/>
                </a:ext>
              </a:extLst>
            </p:cNvPr>
            <p:cNvSpPr txBox="1"/>
            <p:nvPr/>
          </p:nvSpPr>
          <p:spPr>
            <a:xfrm>
              <a:off x="179512" y="4077072"/>
              <a:ext cx="1656184" cy="461665"/>
            </a:xfrm>
            <a:prstGeom prst="rect">
              <a:avLst/>
            </a:prstGeom>
            <a:noFill/>
          </p:spPr>
          <p:txBody>
            <a:bodyPr wrap="square" rtlCol="0">
              <a:spAutoFit/>
            </a:bodyPr>
            <a:lstStyle/>
            <a:p>
              <a:pPr algn="ctr"/>
              <a:r>
                <a:rPr lang="en-US" sz="1200" dirty="0"/>
                <a:t>2.2” x 2.55” x 1”</a:t>
              </a:r>
            </a:p>
            <a:p>
              <a:pPr algn="ctr"/>
              <a:r>
                <a:rPr lang="en-US" sz="1200" dirty="0"/>
                <a:t>3.7 ounces</a:t>
              </a:r>
            </a:p>
          </p:txBody>
        </p:sp>
        <p:pic>
          <p:nvPicPr>
            <p:cNvPr id="42" name="Picture 41" descr="GX-3R.png">
              <a:extLst>
                <a:ext uri="{FF2B5EF4-FFF2-40B4-BE49-F238E27FC236}">
                  <a16:creationId xmlns:a16="http://schemas.microsoft.com/office/drawing/2014/main" id="{87F35654-F7AA-C74D-97C0-79CBA49AA189}"/>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521055" y="2977995"/>
              <a:ext cx="973099" cy="1060678"/>
            </a:xfrm>
            <a:prstGeom prst="rect">
              <a:avLst/>
            </a:prstGeom>
          </p:spPr>
        </p:pic>
      </p:grpSp>
      <p:sp>
        <p:nvSpPr>
          <p:cNvPr id="44" name="TextBox 43">
            <a:extLst>
              <a:ext uri="{FF2B5EF4-FFF2-40B4-BE49-F238E27FC236}">
                <a16:creationId xmlns:a16="http://schemas.microsoft.com/office/drawing/2014/main" id="{5E272E50-83B5-B541-900B-1140425D4F80}"/>
              </a:ext>
            </a:extLst>
          </p:cNvPr>
          <p:cNvSpPr txBox="1"/>
          <p:nvPr/>
        </p:nvSpPr>
        <p:spPr>
          <a:xfrm>
            <a:off x="1178333" y="4483772"/>
            <a:ext cx="1535998" cy="461665"/>
          </a:xfrm>
          <a:prstGeom prst="rect">
            <a:avLst/>
          </a:prstGeom>
          <a:noFill/>
        </p:spPr>
        <p:txBody>
          <a:bodyPr wrap="none" rtlCol="0">
            <a:spAutoFit/>
          </a:bodyPr>
          <a:lstStyle/>
          <a:p>
            <a:pPr algn="ctr"/>
            <a:r>
              <a:rPr lang="en-US" sz="1200" dirty="0"/>
              <a:t>2.9” x 2.66” x 1.06”</a:t>
            </a:r>
          </a:p>
          <a:p>
            <a:pPr algn="ctr"/>
            <a:r>
              <a:rPr lang="en-US" sz="1200" dirty="0"/>
              <a:t>4.6 ounces</a:t>
            </a:r>
          </a:p>
        </p:txBody>
      </p:sp>
      <p:grpSp>
        <p:nvGrpSpPr>
          <p:cNvPr id="45" name="Group 44">
            <a:extLst>
              <a:ext uri="{FF2B5EF4-FFF2-40B4-BE49-F238E27FC236}">
                <a16:creationId xmlns:a16="http://schemas.microsoft.com/office/drawing/2014/main" id="{FD76F906-1DFC-8D4E-AAF2-1BC96521ED78}"/>
              </a:ext>
            </a:extLst>
          </p:cNvPr>
          <p:cNvGrpSpPr/>
          <p:nvPr/>
        </p:nvGrpSpPr>
        <p:grpSpPr>
          <a:xfrm>
            <a:off x="2620596" y="2603244"/>
            <a:ext cx="1292341" cy="2333893"/>
            <a:chOff x="2652980" y="2207841"/>
            <a:chExt cx="1292341" cy="2333893"/>
          </a:xfrm>
        </p:grpSpPr>
        <p:pic>
          <p:nvPicPr>
            <p:cNvPr id="46" name="Picture 45" descr="MicroclipXL.png">
              <a:extLst>
                <a:ext uri="{FF2B5EF4-FFF2-40B4-BE49-F238E27FC236}">
                  <a16:creationId xmlns:a16="http://schemas.microsoft.com/office/drawing/2014/main" id="{BB514FE7-5461-FD4E-9AD8-34F4FBA62B9F}"/>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2781305" y="2207841"/>
              <a:ext cx="1108505" cy="1927709"/>
            </a:xfrm>
            <a:prstGeom prst="rect">
              <a:avLst/>
            </a:prstGeom>
          </p:spPr>
        </p:pic>
        <p:sp>
          <p:nvSpPr>
            <p:cNvPr id="47" name="TextBox 46">
              <a:extLst>
                <a:ext uri="{FF2B5EF4-FFF2-40B4-BE49-F238E27FC236}">
                  <a16:creationId xmlns:a16="http://schemas.microsoft.com/office/drawing/2014/main" id="{AF70239D-B264-1C4C-B771-5F6C2699B50A}"/>
                </a:ext>
              </a:extLst>
            </p:cNvPr>
            <p:cNvSpPr txBox="1"/>
            <p:nvPr/>
          </p:nvSpPr>
          <p:spPr>
            <a:xfrm>
              <a:off x="2652980" y="4080069"/>
              <a:ext cx="1292341" cy="461665"/>
            </a:xfrm>
            <a:prstGeom prst="rect">
              <a:avLst/>
            </a:prstGeom>
            <a:noFill/>
          </p:spPr>
          <p:txBody>
            <a:bodyPr wrap="none" rtlCol="0">
              <a:spAutoFit/>
            </a:bodyPr>
            <a:lstStyle/>
            <a:p>
              <a:pPr algn="ctr"/>
              <a:r>
                <a:rPr lang="en-US" sz="1200" dirty="0"/>
                <a:t>4.4” x 2.4” x 1.2</a:t>
              </a:r>
            </a:p>
            <a:p>
              <a:pPr algn="ctr"/>
              <a:r>
                <a:rPr lang="en-US" sz="1200" dirty="0"/>
                <a:t>6.3 ounces</a:t>
              </a:r>
            </a:p>
          </p:txBody>
        </p:sp>
      </p:grpSp>
      <p:grpSp>
        <p:nvGrpSpPr>
          <p:cNvPr id="48" name="Group 47">
            <a:extLst>
              <a:ext uri="{FF2B5EF4-FFF2-40B4-BE49-F238E27FC236}">
                <a16:creationId xmlns:a16="http://schemas.microsoft.com/office/drawing/2014/main" id="{2DD0FA35-A742-104D-8F83-DFA41FD70046}"/>
              </a:ext>
            </a:extLst>
          </p:cNvPr>
          <p:cNvGrpSpPr/>
          <p:nvPr/>
        </p:nvGrpSpPr>
        <p:grpSpPr>
          <a:xfrm>
            <a:off x="5320382" y="2482829"/>
            <a:ext cx="1305090" cy="2457305"/>
            <a:chOff x="5353582" y="2084429"/>
            <a:chExt cx="1305090" cy="2457305"/>
          </a:xfrm>
        </p:grpSpPr>
        <p:pic>
          <p:nvPicPr>
            <p:cNvPr id="49" name="Picture 48" descr="GasClipSimple.png">
              <a:extLst>
                <a:ext uri="{FF2B5EF4-FFF2-40B4-BE49-F238E27FC236}">
                  <a16:creationId xmlns:a16="http://schemas.microsoft.com/office/drawing/2014/main" id="{02D0EB18-D62F-C44A-8F35-79D0ADD8457E}"/>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5374096" y="2084429"/>
              <a:ext cx="1116868" cy="1973133"/>
            </a:xfrm>
            <a:prstGeom prst="rect">
              <a:avLst/>
            </a:prstGeom>
          </p:spPr>
        </p:pic>
        <p:sp>
          <p:nvSpPr>
            <p:cNvPr id="50" name="TextBox 49">
              <a:extLst>
                <a:ext uri="{FF2B5EF4-FFF2-40B4-BE49-F238E27FC236}">
                  <a16:creationId xmlns:a16="http://schemas.microsoft.com/office/drawing/2014/main" id="{8FE7F168-F02E-624A-99F0-3B867FE675C0}"/>
                </a:ext>
              </a:extLst>
            </p:cNvPr>
            <p:cNvSpPr txBox="1"/>
            <p:nvPr/>
          </p:nvSpPr>
          <p:spPr>
            <a:xfrm>
              <a:off x="5353582" y="4080069"/>
              <a:ext cx="1305090" cy="461665"/>
            </a:xfrm>
            <a:prstGeom prst="rect">
              <a:avLst/>
            </a:prstGeom>
            <a:noFill/>
          </p:spPr>
          <p:txBody>
            <a:bodyPr wrap="none" rtlCol="0">
              <a:spAutoFit/>
            </a:bodyPr>
            <a:lstStyle/>
            <a:p>
              <a:pPr algn="ctr"/>
              <a:r>
                <a:rPr lang="en-US" sz="1200" dirty="0"/>
                <a:t>4.7” x 2.7” x 1.2”</a:t>
              </a:r>
            </a:p>
            <a:p>
              <a:pPr algn="ctr"/>
              <a:r>
                <a:rPr lang="en-US" sz="1200" dirty="0"/>
                <a:t>7.67 ounces</a:t>
              </a:r>
            </a:p>
          </p:txBody>
        </p:sp>
      </p:grpSp>
      <p:pic>
        <p:nvPicPr>
          <p:cNvPr id="26" name="Picture 25">
            <a:extLst>
              <a:ext uri="{FF2B5EF4-FFF2-40B4-BE49-F238E27FC236}">
                <a16:creationId xmlns:a16="http://schemas.microsoft.com/office/drawing/2014/main" id="{22621DB2-5DD2-E848-988A-B1BB9B6E3A41}"/>
              </a:ext>
            </a:extLst>
          </p:cNvPr>
          <p:cNvPicPr>
            <a:picLocks noChangeAspect="1"/>
          </p:cNvPicPr>
          <p:nvPr/>
        </p:nvPicPr>
        <p:blipFill>
          <a:blip r:embed="rId8">
            <a:extLst>
              <a:ext uri="{28A0092B-C50C-407E-A947-70E740481C1C}">
                <a14:useLocalDpi xmlns:a14="http://schemas.microsoft.com/office/drawing/2010/main"/>
              </a:ext>
            </a:extLst>
          </a:blip>
          <a:stretch>
            <a:fillRect/>
          </a:stretch>
        </p:blipFill>
        <p:spPr>
          <a:xfrm>
            <a:off x="1322854" y="3396444"/>
            <a:ext cx="1229466" cy="1054267"/>
          </a:xfrm>
          <a:prstGeom prst="rect">
            <a:avLst/>
          </a:prstGeom>
        </p:spPr>
      </p:pic>
      <p:sp>
        <p:nvSpPr>
          <p:cNvPr id="2" name="TextBox 1">
            <a:extLst>
              <a:ext uri="{FF2B5EF4-FFF2-40B4-BE49-F238E27FC236}">
                <a16:creationId xmlns:a16="http://schemas.microsoft.com/office/drawing/2014/main" id="{2E9F6133-85F0-BA4F-BE36-D5E1AEF0E8EC}"/>
              </a:ext>
            </a:extLst>
          </p:cNvPr>
          <p:cNvSpPr txBox="1"/>
          <p:nvPr/>
        </p:nvSpPr>
        <p:spPr>
          <a:xfrm>
            <a:off x="876798" y="5512249"/>
            <a:ext cx="7390401" cy="369332"/>
          </a:xfrm>
          <a:prstGeom prst="rect">
            <a:avLst/>
          </a:prstGeom>
          <a:noFill/>
        </p:spPr>
        <p:txBody>
          <a:bodyPr wrap="square" rtlCol="0">
            <a:spAutoFit/>
          </a:bodyPr>
          <a:lstStyle/>
          <a:p>
            <a:r>
              <a:rPr lang="en-US" b="1" dirty="0"/>
              <a:t>The GX-3R weighs about half of the average 4-gas detector!</a:t>
            </a:r>
          </a:p>
        </p:txBody>
      </p:sp>
    </p:spTree>
    <p:extLst>
      <p:ext uri="{BB962C8B-B14F-4D97-AF65-F5344CB8AC3E}">
        <p14:creationId xmlns:p14="http://schemas.microsoft.com/office/powerpoint/2010/main" val="3147230924"/>
      </p:ext>
    </p:extLst>
  </p:cSld>
  <p:clrMapOvr>
    <a:masterClrMapping/>
  </p:clrMapOvr>
  <mc:AlternateContent xmlns:mc="http://schemas.openxmlformats.org/markup-compatibility/2006" xmlns:p14="http://schemas.microsoft.com/office/powerpoint/2010/main">
    <mc:Choice Requires="p14">
      <p:transition p14:dur="400">
        <p:fade/>
      </p:transition>
    </mc:Choice>
    <mc:Fallback xmlns="">
      <p:transition xmlns:p14="http://schemas.microsoft.com/office/powerpoint/2010/main">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Title 1">
            <a:extLst>
              <a:ext uri="{FF2B5EF4-FFF2-40B4-BE49-F238E27FC236}">
                <a16:creationId xmlns:a16="http://schemas.microsoft.com/office/drawing/2014/main" id="{3A47069C-47AF-5E43-9028-F29B8036C3BB}"/>
              </a:ext>
            </a:extLst>
          </p:cNvPr>
          <p:cNvSpPr txBox="1">
            <a:spLocks/>
          </p:cNvSpPr>
          <p:nvPr/>
        </p:nvSpPr>
        <p:spPr bwMode="auto">
          <a:xfrm>
            <a:off x="50823" y="44617"/>
            <a:ext cx="9042354" cy="6762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ctr" anchorCtr="0" compatLnSpc="1">
            <a:prstTxWarp prst="textNoShape">
              <a:avLst/>
            </a:prstTxWarp>
          </a:bodyPr>
          <a:lstStyle>
            <a:lvl1pPr algn="ctr" defTabSz="342900" rtl="0" eaLnBrk="1" fontAlgn="base" hangingPunct="1">
              <a:spcBef>
                <a:spcPct val="0"/>
              </a:spcBef>
              <a:spcAft>
                <a:spcPct val="0"/>
              </a:spcAft>
              <a:defRPr sz="3300" kern="1200">
                <a:solidFill>
                  <a:schemeClr val="tx1"/>
                </a:solidFill>
                <a:latin typeface="+mj-lt"/>
                <a:ea typeface="ＭＳ Ｐゴシック" charset="0"/>
                <a:cs typeface="ＭＳ Ｐゴシック" charset="0"/>
              </a:defRPr>
            </a:lvl1pPr>
            <a:lvl2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2pPr>
            <a:lvl3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3pPr>
            <a:lvl4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4pPr>
            <a:lvl5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5pPr>
            <a:lvl6pPr marL="3429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6pPr>
            <a:lvl7pPr marL="6858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7pPr>
            <a:lvl8pPr marL="10287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8pPr>
            <a:lvl9pPr marL="13716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9pPr>
          </a:lstStyle>
          <a:p>
            <a:pPr algn="r"/>
            <a:r>
              <a:rPr kumimoji="0" lang="en-US" sz="4000" b="1" dirty="0">
                <a:latin typeface="Century Gothic" panose="020B0502020202020204" pitchFamily="34" charset="0"/>
              </a:rPr>
              <a:t>Sensor Advancements</a:t>
            </a:r>
          </a:p>
        </p:txBody>
      </p:sp>
      <p:sp>
        <p:nvSpPr>
          <p:cNvPr id="56" name="コンテンツ プレースホルダー 2">
            <a:extLst>
              <a:ext uri="{FF2B5EF4-FFF2-40B4-BE49-F238E27FC236}">
                <a16:creationId xmlns:a16="http://schemas.microsoft.com/office/drawing/2014/main" id="{29EC02D3-A125-7744-B7C4-6C3325B789A9}"/>
              </a:ext>
            </a:extLst>
          </p:cNvPr>
          <p:cNvSpPr txBox="1">
            <a:spLocks/>
          </p:cNvSpPr>
          <p:nvPr/>
        </p:nvSpPr>
        <p:spPr bwMode="auto">
          <a:xfrm>
            <a:off x="787420" y="1811042"/>
            <a:ext cx="7416056" cy="50323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lvl1pPr marL="342900" indent="-342900" algn="l" rtl="0" fontAlgn="base">
              <a:spcBef>
                <a:spcPct val="20000"/>
              </a:spcBef>
              <a:spcAft>
                <a:spcPct val="0"/>
              </a:spcAft>
              <a:buChar char="•"/>
              <a:defRPr kumimoji="1" sz="3200">
                <a:solidFill>
                  <a:schemeClr val="tx1"/>
                </a:solidFill>
                <a:latin typeface="+mn-lt"/>
                <a:ea typeface="+mn-ea"/>
                <a:cs typeface="+mn-cs"/>
              </a:defRPr>
            </a:lvl1pPr>
            <a:lvl2pPr marL="742950" indent="-285750" algn="l" rtl="0" fontAlgn="base">
              <a:spcBef>
                <a:spcPct val="20000"/>
              </a:spcBef>
              <a:spcAft>
                <a:spcPct val="0"/>
              </a:spcAft>
              <a:buChar char="–"/>
              <a:defRPr kumimoji="1" sz="2800">
                <a:solidFill>
                  <a:schemeClr val="tx1"/>
                </a:solidFill>
                <a:latin typeface="+mn-lt"/>
                <a:ea typeface="+mn-ea"/>
              </a:defRPr>
            </a:lvl2pPr>
            <a:lvl3pPr marL="1143000" indent="-228600" algn="l" rtl="0" fontAlgn="base">
              <a:spcBef>
                <a:spcPct val="20000"/>
              </a:spcBef>
              <a:spcAft>
                <a:spcPct val="0"/>
              </a:spcAft>
              <a:buChar char="•"/>
              <a:defRPr kumimoji="1" sz="2400">
                <a:solidFill>
                  <a:schemeClr val="tx1"/>
                </a:solidFill>
                <a:latin typeface="+mn-lt"/>
                <a:ea typeface="+mn-ea"/>
              </a:defRPr>
            </a:lvl3pPr>
            <a:lvl4pPr marL="1600200" indent="-228600" algn="l" rtl="0" fontAlgn="base">
              <a:spcBef>
                <a:spcPct val="20000"/>
              </a:spcBef>
              <a:spcAft>
                <a:spcPct val="0"/>
              </a:spcAft>
              <a:buChar char="–"/>
              <a:defRPr kumimoji="1" sz="2000">
                <a:solidFill>
                  <a:schemeClr val="tx1"/>
                </a:solidFill>
                <a:latin typeface="+mn-lt"/>
                <a:ea typeface="+mn-ea"/>
              </a:defRPr>
            </a:lvl4pPr>
            <a:lvl5pPr marL="2057400" indent="-228600" algn="l" rtl="0" fontAlgn="base">
              <a:spcBef>
                <a:spcPct val="20000"/>
              </a:spcBef>
              <a:spcAft>
                <a:spcPct val="0"/>
              </a:spcAft>
              <a:buChar char="»"/>
              <a:defRPr kumimoji="1" sz="2000">
                <a:solidFill>
                  <a:schemeClr val="tx1"/>
                </a:solidFill>
                <a:latin typeface="+mn-lt"/>
                <a:ea typeface="+mn-ea"/>
              </a:defRPr>
            </a:lvl5pPr>
            <a:lvl6pPr marL="2514600" indent="-228600" algn="l" rtl="0" eaLnBrk="1" fontAlgn="base" hangingPunct="1">
              <a:spcBef>
                <a:spcPct val="20000"/>
              </a:spcBef>
              <a:spcAft>
                <a:spcPct val="0"/>
              </a:spcAft>
              <a:buChar char="»"/>
              <a:defRPr kumimoji="1" sz="2000">
                <a:solidFill>
                  <a:schemeClr val="tx1"/>
                </a:solidFill>
                <a:latin typeface="+mn-lt"/>
                <a:ea typeface="+mn-ea"/>
              </a:defRPr>
            </a:lvl6pPr>
            <a:lvl7pPr marL="2971800" indent="-228600" algn="l" rtl="0" eaLnBrk="1" fontAlgn="base" hangingPunct="1">
              <a:spcBef>
                <a:spcPct val="20000"/>
              </a:spcBef>
              <a:spcAft>
                <a:spcPct val="0"/>
              </a:spcAft>
              <a:buChar char="»"/>
              <a:defRPr kumimoji="1" sz="2000">
                <a:solidFill>
                  <a:schemeClr val="tx1"/>
                </a:solidFill>
                <a:latin typeface="+mn-lt"/>
                <a:ea typeface="+mn-ea"/>
              </a:defRPr>
            </a:lvl7pPr>
            <a:lvl8pPr marL="3429000" indent="-228600" algn="l" rtl="0" eaLnBrk="1" fontAlgn="base" hangingPunct="1">
              <a:spcBef>
                <a:spcPct val="20000"/>
              </a:spcBef>
              <a:spcAft>
                <a:spcPct val="0"/>
              </a:spcAft>
              <a:buChar char="»"/>
              <a:defRPr kumimoji="1" sz="2000">
                <a:solidFill>
                  <a:schemeClr val="tx1"/>
                </a:solidFill>
                <a:latin typeface="+mn-lt"/>
                <a:ea typeface="+mn-ea"/>
              </a:defRPr>
            </a:lvl8pPr>
            <a:lvl9pPr marL="3886200" indent="-228600" algn="l" rtl="0" eaLnBrk="1" fontAlgn="base" hangingPunct="1">
              <a:spcBef>
                <a:spcPct val="20000"/>
              </a:spcBef>
              <a:spcAft>
                <a:spcPct val="0"/>
              </a:spcAft>
              <a:buChar char="»"/>
              <a:defRPr kumimoji="1" sz="2000">
                <a:solidFill>
                  <a:schemeClr val="tx1"/>
                </a:solidFill>
                <a:latin typeface="+mn-lt"/>
                <a:ea typeface="+mn-ea"/>
              </a:defRPr>
            </a:lvl9pPr>
          </a:lstStyle>
          <a:p>
            <a:pPr marL="0" indent="0" algn="r">
              <a:buFontTx/>
              <a:buNone/>
              <a:defRPr/>
            </a:pPr>
            <a:r>
              <a:rPr lang="en-US" altLang="ja-JP" sz="2800" b="1" i="1" kern="0" dirty="0">
                <a:latin typeface="Century Gothic" panose="020B0502020202020204" pitchFamily="34" charset="0"/>
              </a:rPr>
              <a:t>Dual Sensor</a:t>
            </a:r>
          </a:p>
        </p:txBody>
      </p:sp>
      <p:grpSp>
        <p:nvGrpSpPr>
          <p:cNvPr id="57" name="Group 56">
            <a:extLst>
              <a:ext uri="{FF2B5EF4-FFF2-40B4-BE49-F238E27FC236}">
                <a16:creationId xmlns:a16="http://schemas.microsoft.com/office/drawing/2014/main" id="{0559A43C-BD1E-784B-8E3C-358C669F3210}"/>
              </a:ext>
            </a:extLst>
          </p:cNvPr>
          <p:cNvGrpSpPr/>
          <p:nvPr/>
        </p:nvGrpSpPr>
        <p:grpSpPr>
          <a:xfrm>
            <a:off x="5971996" y="2663529"/>
            <a:ext cx="2214562" cy="1997075"/>
            <a:chOff x="6729413" y="1230313"/>
            <a:chExt cx="2214562" cy="1997075"/>
          </a:xfrm>
        </p:grpSpPr>
        <p:pic>
          <p:nvPicPr>
            <p:cNvPr id="58" name="Picture 7">
              <a:extLst>
                <a:ext uri="{FF2B5EF4-FFF2-40B4-BE49-F238E27FC236}">
                  <a16:creationId xmlns:a16="http://schemas.microsoft.com/office/drawing/2014/main" id="{A6365564-E341-EF42-A533-FE735070A771}"/>
                </a:ext>
              </a:extLst>
            </p:cNvPr>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6729413" y="1230313"/>
              <a:ext cx="2124075" cy="7747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pic>
        <p:pic>
          <p:nvPicPr>
            <p:cNvPr id="59" name="Picture 7">
              <a:extLst>
                <a:ext uri="{FF2B5EF4-FFF2-40B4-BE49-F238E27FC236}">
                  <a16:creationId xmlns:a16="http://schemas.microsoft.com/office/drawing/2014/main" id="{1630B117-3901-EE4C-AE08-617F0FBF7B5E}"/>
                </a:ext>
              </a:extLst>
            </p:cNvPr>
            <p:cNvPicPr>
              <a:picLocks noChangeAspect="1" noChangeArrowheads="1"/>
            </p:cNvPicPr>
            <p:nvPr/>
          </p:nvPicPr>
          <p:blipFill>
            <a:blip r:embed="rId2" cstate="email">
              <a:extLst>
                <a:ext uri="{28A0092B-C50C-407E-A947-70E740481C1C}">
                  <a14:useLocalDpi xmlns:a14="http://schemas.microsoft.com/office/drawing/2010/main"/>
                </a:ext>
              </a:extLst>
            </a:blip>
            <a:srcRect l="7829" t="14342" r="69806" b="18027"/>
            <a:stretch>
              <a:fillRect/>
            </a:stretch>
          </p:blipFill>
          <p:spPr bwMode="auto">
            <a:xfrm>
              <a:off x="7991475" y="1984375"/>
              <a:ext cx="862013" cy="95091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pic>
        <p:sp>
          <p:nvSpPr>
            <p:cNvPr id="60" name="正方形/長方形 2">
              <a:extLst>
                <a:ext uri="{FF2B5EF4-FFF2-40B4-BE49-F238E27FC236}">
                  <a16:creationId xmlns:a16="http://schemas.microsoft.com/office/drawing/2014/main" id="{CF9A3881-CFC0-0849-ABDA-36DB87D97510}"/>
                </a:ext>
              </a:extLst>
            </p:cNvPr>
            <p:cNvSpPr/>
            <p:nvPr/>
          </p:nvSpPr>
          <p:spPr>
            <a:xfrm>
              <a:off x="6804248" y="1230504"/>
              <a:ext cx="648072" cy="686328"/>
            </a:xfrm>
            <a:prstGeom prst="rect">
              <a:avLst/>
            </a:prstGeom>
            <a:noFill/>
            <a:ln w="38100">
              <a:solidFill>
                <a:srgbClr val="FFFF00"/>
              </a:solidFill>
            </a:ln>
            <a:scene3d>
              <a:camera prst="orthographicFront">
                <a:rot lat="0" lon="21299999"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dirty="0">
                <a:solidFill>
                  <a:schemeClr val="tx1"/>
                </a:solidFill>
              </a:endParaRPr>
            </a:p>
          </p:txBody>
        </p:sp>
        <p:sp>
          <p:nvSpPr>
            <p:cNvPr id="61" name="屈折矢印 4">
              <a:extLst>
                <a:ext uri="{FF2B5EF4-FFF2-40B4-BE49-F238E27FC236}">
                  <a16:creationId xmlns:a16="http://schemas.microsoft.com/office/drawing/2014/main" id="{18C9B937-3EAF-9148-8D45-D9217282BBCA}"/>
                </a:ext>
              </a:extLst>
            </p:cNvPr>
            <p:cNvSpPr/>
            <p:nvPr/>
          </p:nvSpPr>
          <p:spPr>
            <a:xfrm rot="5400000">
              <a:off x="6950742" y="2070396"/>
              <a:ext cx="689545" cy="731520"/>
            </a:xfrm>
            <a:prstGeom prst="bentUpArrow">
              <a:avLst>
                <a:gd name="adj1" fmla="val 15885"/>
                <a:gd name="adj2" fmla="val 25000"/>
                <a:gd name="adj3" fmla="val 25000"/>
              </a:avLst>
            </a:prstGeom>
            <a:solidFill>
              <a:srgbClr val="FFFF00"/>
            </a:solidFill>
            <a:ln>
              <a:solidFill>
                <a:schemeClr val="tx1"/>
              </a:solidFill>
            </a:ln>
            <a:scene3d>
              <a:camera prst="orthographicFront">
                <a:rot lat="0" lon="21299999"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dirty="0">
                <a:solidFill>
                  <a:schemeClr val="tx1"/>
                </a:solidFill>
              </a:endParaRPr>
            </a:p>
          </p:txBody>
        </p:sp>
        <p:sp>
          <p:nvSpPr>
            <p:cNvPr id="62" name="正方形/長方形 6">
              <a:extLst>
                <a:ext uri="{FF2B5EF4-FFF2-40B4-BE49-F238E27FC236}">
                  <a16:creationId xmlns:a16="http://schemas.microsoft.com/office/drawing/2014/main" id="{291F5E58-9FC7-CE4C-A451-67134721B686}"/>
                </a:ext>
              </a:extLst>
            </p:cNvPr>
            <p:cNvSpPr/>
            <p:nvPr/>
          </p:nvSpPr>
          <p:spPr>
            <a:xfrm>
              <a:off x="7900988" y="2857500"/>
              <a:ext cx="1042987" cy="369888"/>
            </a:xfrm>
            <a:prstGeom prst="rect">
              <a:avLst/>
            </a:prstGeom>
          </p:spPr>
          <p:txBody>
            <a:bodyPr wrap="none">
              <a:spAutoFit/>
            </a:bodyPr>
            <a:lstStyle/>
            <a:p>
              <a:r>
                <a:rPr lang="en-US" altLang="ja-JP"/>
                <a:t>CO/H2S</a:t>
              </a:r>
              <a:endParaRPr lang="ja-JP" altLang="en-US"/>
            </a:p>
          </p:txBody>
        </p:sp>
      </p:grpSp>
      <p:sp>
        <p:nvSpPr>
          <p:cNvPr id="63" name="正方形/長方形 8">
            <a:extLst>
              <a:ext uri="{FF2B5EF4-FFF2-40B4-BE49-F238E27FC236}">
                <a16:creationId xmlns:a16="http://schemas.microsoft.com/office/drawing/2014/main" id="{FE1BA8A1-E1BA-8845-8F21-2E554C4025ED}"/>
              </a:ext>
            </a:extLst>
          </p:cNvPr>
          <p:cNvSpPr/>
          <p:nvPr/>
        </p:nvSpPr>
        <p:spPr>
          <a:xfrm>
            <a:off x="896501" y="3083511"/>
            <a:ext cx="1728508" cy="41654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altLang="ja-JP" sz="2400" b="1" i="1" dirty="0">
                <a:solidFill>
                  <a:schemeClr val="tx1"/>
                </a:solidFill>
                <a:latin typeface="Century Gothic" panose="020B0502020202020204" pitchFamily="34" charset="0"/>
                <a:ea typeface="メイリオ" charset="0"/>
                <a:cs typeface="Arial" charset="0"/>
              </a:rPr>
              <a:t>GX-3R Pro</a:t>
            </a:r>
            <a:endParaRPr lang="ja-JP" altLang="en-US" sz="2400" b="1" i="1" dirty="0">
              <a:solidFill>
                <a:schemeClr val="tx1"/>
              </a:solidFill>
              <a:latin typeface="Century Gothic" panose="020B0502020202020204" pitchFamily="34" charset="0"/>
              <a:ea typeface="メイリオ" charset="0"/>
              <a:cs typeface="Arial" charset="0"/>
            </a:endParaRPr>
          </a:p>
        </p:txBody>
      </p:sp>
      <p:sp>
        <p:nvSpPr>
          <p:cNvPr id="65" name="TextBox 64">
            <a:extLst>
              <a:ext uri="{FF2B5EF4-FFF2-40B4-BE49-F238E27FC236}">
                <a16:creationId xmlns:a16="http://schemas.microsoft.com/office/drawing/2014/main" id="{8EC9F972-FF2A-FA4A-AADE-4B8978041CA6}"/>
              </a:ext>
            </a:extLst>
          </p:cNvPr>
          <p:cNvSpPr txBox="1"/>
          <p:nvPr/>
        </p:nvSpPr>
        <p:spPr>
          <a:xfrm>
            <a:off x="2920463" y="1991183"/>
            <a:ext cx="2124075" cy="646331"/>
          </a:xfrm>
          <a:prstGeom prst="rect">
            <a:avLst/>
          </a:prstGeom>
          <a:noFill/>
        </p:spPr>
        <p:txBody>
          <a:bodyPr wrap="square" rtlCol="0">
            <a:spAutoFit/>
          </a:bodyPr>
          <a:lstStyle/>
          <a:p>
            <a:r>
              <a:rPr lang="en-US" dirty="0"/>
              <a:t>4 Sensors slots for 5 gas channels</a:t>
            </a:r>
          </a:p>
        </p:txBody>
      </p:sp>
      <p:sp>
        <p:nvSpPr>
          <p:cNvPr id="66" name="正方形/長方形 8">
            <a:extLst>
              <a:ext uri="{FF2B5EF4-FFF2-40B4-BE49-F238E27FC236}">
                <a16:creationId xmlns:a16="http://schemas.microsoft.com/office/drawing/2014/main" id="{B0D98A0F-9710-FD4B-BD7C-C714BA8AAE8A}"/>
              </a:ext>
            </a:extLst>
          </p:cNvPr>
          <p:cNvSpPr/>
          <p:nvPr/>
        </p:nvSpPr>
        <p:spPr>
          <a:xfrm>
            <a:off x="1174601" y="5849957"/>
            <a:ext cx="1172310" cy="40902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altLang="ja-JP" sz="2400" b="1" i="1" dirty="0">
                <a:solidFill>
                  <a:schemeClr val="tx1"/>
                </a:solidFill>
                <a:latin typeface="Century Gothic" panose="020B0502020202020204" pitchFamily="34" charset="0"/>
                <a:ea typeface="メイリオ" charset="0"/>
                <a:cs typeface="Arial" charset="0"/>
              </a:rPr>
              <a:t>GX-3R</a:t>
            </a:r>
            <a:endParaRPr lang="ja-JP" altLang="en-US" sz="2400" b="1" i="1" dirty="0">
              <a:solidFill>
                <a:schemeClr val="tx1"/>
              </a:solidFill>
              <a:latin typeface="Century Gothic" panose="020B0502020202020204" pitchFamily="34" charset="0"/>
              <a:ea typeface="メイリオ" charset="0"/>
              <a:cs typeface="Arial" charset="0"/>
            </a:endParaRPr>
          </a:p>
        </p:txBody>
      </p:sp>
      <p:pic>
        <p:nvPicPr>
          <p:cNvPr id="67" name="Picture 66">
            <a:extLst>
              <a:ext uri="{FF2B5EF4-FFF2-40B4-BE49-F238E27FC236}">
                <a16:creationId xmlns:a16="http://schemas.microsoft.com/office/drawing/2014/main" id="{C06F75A2-D0EB-E043-B443-DA822FB8C905}"/>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787420" y="3685539"/>
            <a:ext cx="1946672" cy="2238672"/>
          </a:xfrm>
          <a:prstGeom prst="rect">
            <a:avLst/>
          </a:prstGeom>
        </p:spPr>
      </p:pic>
      <p:sp>
        <p:nvSpPr>
          <p:cNvPr id="68" name="TextBox 67">
            <a:extLst>
              <a:ext uri="{FF2B5EF4-FFF2-40B4-BE49-F238E27FC236}">
                <a16:creationId xmlns:a16="http://schemas.microsoft.com/office/drawing/2014/main" id="{713B8E03-58B9-E445-AD43-712E09423AFF}"/>
              </a:ext>
            </a:extLst>
          </p:cNvPr>
          <p:cNvSpPr txBox="1"/>
          <p:nvPr/>
        </p:nvSpPr>
        <p:spPr>
          <a:xfrm>
            <a:off x="2920463" y="4475660"/>
            <a:ext cx="2053078" cy="646331"/>
          </a:xfrm>
          <a:prstGeom prst="rect">
            <a:avLst/>
          </a:prstGeom>
          <a:noFill/>
        </p:spPr>
        <p:txBody>
          <a:bodyPr wrap="square" rtlCol="0">
            <a:spAutoFit/>
          </a:bodyPr>
          <a:lstStyle/>
          <a:p>
            <a:r>
              <a:rPr lang="en-US" dirty="0"/>
              <a:t>3 Sensors slots for 4 gas channels</a:t>
            </a:r>
          </a:p>
        </p:txBody>
      </p:sp>
      <p:pic>
        <p:nvPicPr>
          <p:cNvPr id="69" name="Picture 68">
            <a:extLst>
              <a:ext uri="{FF2B5EF4-FFF2-40B4-BE49-F238E27FC236}">
                <a16:creationId xmlns:a16="http://schemas.microsoft.com/office/drawing/2014/main" id="{4B07F47B-50A2-0743-9549-9C67FC899972}"/>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01048" y="1038209"/>
            <a:ext cx="2319415" cy="2226638"/>
          </a:xfrm>
          <a:prstGeom prst="rect">
            <a:avLst/>
          </a:prstGeom>
        </p:spPr>
      </p:pic>
    </p:spTree>
    <p:extLst>
      <p:ext uri="{BB962C8B-B14F-4D97-AF65-F5344CB8AC3E}">
        <p14:creationId xmlns:p14="http://schemas.microsoft.com/office/powerpoint/2010/main" val="270037330"/>
      </p:ext>
    </p:extLst>
  </p:cSld>
  <p:clrMapOvr>
    <a:masterClrMapping/>
  </p:clrMapOvr>
  <mc:AlternateContent xmlns:mc="http://schemas.openxmlformats.org/markup-compatibility/2006" xmlns:p14="http://schemas.microsoft.com/office/powerpoint/2010/main">
    <mc:Choice Requires="p14">
      <p:transition p14:dur="400">
        <p:fade/>
      </p:transition>
    </mc:Choice>
    <mc:Fallback xmlns="">
      <p:transition xmlns:p14="http://schemas.microsoft.com/office/powerpoint/2010/main">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263C80A0-D8F8-EF48-AD3F-6D8BAA948E27}"/>
              </a:ext>
            </a:extLst>
          </p:cNvPr>
          <p:cNvPicPr>
            <a:picLocks noChangeAspect="1"/>
          </p:cNvPicPr>
          <p:nvPr/>
        </p:nvPicPr>
        <p:blipFill>
          <a:blip r:embed="rId2"/>
          <a:stretch>
            <a:fillRect/>
          </a:stretch>
        </p:blipFill>
        <p:spPr>
          <a:xfrm>
            <a:off x="3299168" y="1948943"/>
            <a:ext cx="2579336" cy="2914650"/>
          </a:xfrm>
          <a:prstGeom prst="rect">
            <a:avLst/>
          </a:prstGeom>
        </p:spPr>
      </p:pic>
      <p:sp>
        <p:nvSpPr>
          <p:cNvPr id="5" name="TextBox 4">
            <a:extLst>
              <a:ext uri="{FF2B5EF4-FFF2-40B4-BE49-F238E27FC236}">
                <a16:creationId xmlns:a16="http://schemas.microsoft.com/office/drawing/2014/main" id="{D6CB8CB9-AD70-EE45-A2BD-825E5AB6B3CB}"/>
              </a:ext>
            </a:extLst>
          </p:cNvPr>
          <p:cNvSpPr txBox="1"/>
          <p:nvPr/>
        </p:nvSpPr>
        <p:spPr>
          <a:xfrm>
            <a:off x="895554" y="5203111"/>
            <a:ext cx="2374368" cy="300082"/>
          </a:xfrm>
          <a:prstGeom prst="rect">
            <a:avLst/>
          </a:prstGeom>
          <a:noFill/>
        </p:spPr>
        <p:txBody>
          <a:bodyPr wrap="none" rtlCol="0">
            <a:spAutoFit/>
          </a:bodyPr>
          <a:lstStyle/>
          <a:p>
            <a:r>
              <a:rPr lang="en-US" sz="1350" dirty="0"/>
              <a:t>All gas readings displayed</a:t>
            </a:r>
          </a:p>
        </p:txBody>
      </p:sp>
      <p:sp>
        <p:nvSpPr>
          <p:cNvPr id="6" name="TextBox 5">
            <a:extLst>
              <a:ext uri="{FF2B5EF4-FFF2-40B4-BE49-F238E27FC236}">
                <a16:creationId xmlns:a16="http://schemas.microsoft.com/office/drawing/2014/main" id="{B1D3CC08-1076-C24B-8E79-AC6C0877F64F}"/>
              </a:ext>
            </a:extLst>
          </p:cNvPr>
          <p:cNvSpPr txBox="1"/>
          <p:nvPr/>
        </p:nvSpPr>
        <p:spPr>
          <a:xfrm>
            <a:off x="279382" y="2636658"/>
            <a:ext cx="3234763" cy="400110"/>
          </a:xfrm>
          <a:prstGeom prst="rect">
            <a:avLst/>
          </a:prstGeom>
          <a:noFill/>
        </p:spPr>
        <p:txBody>
          <a:bodyPr wrap="square" rtlCol="0">
            <a:spAutoFit/>
          </a:bodyPr>
          <a:lstStyle/>
          <a:p>
            <a:r>
              <a:rPr lang="en-US" sz="2000" dirty="0"/>
              <a:t>CO – Carbon Monoxide</a:t>
            </a:r>
          </a:p>
        </p:txBody>
      </p:sp>
      <p:sp>
        <p:nvSpPr>
          <p:cNvPr id="7" name="TextBox 6">
            <a:extLst>
              <a:ext uri="{FF2B5EF4-FFF2-40B4-BE49-F238E27FC236}">
                <a16:creationId xmlns:a16="http://schemas.microsoft.com/office/drawing/2014/main" id="{497808BB-8956-7C44-8281-573428554FC4}"/>
              </a:ext>
            </a:extLst>
          </p:cNvPr>
          <p:cNvSpPr txBox="1"/>
          <p:nvPr/>
        </p:nvSpPr>
        <p:spPr>
          <a:xfrm>
            <a:off x="6424474" y="2100687"/>
            <a:ext cx="2447364" cy="507831"/>
          </a:xfrm>
          <a:prstGeom prst="rect">
            <a:avLst/>
          </a:prstGeom>
          <a:noFill/>
        </p:spPr>
        <p:txBody>
          <a:bodyPr wrap="square" rtlCol="0">
            <a:spAutoFit/>
          </a:bodyPr>
          <a:lstStyle/>
          <a:p>
            <a:r>
              <a:rPr lang="en-US" sz="1350" dirty="0"/>
              <a:t>Dual sensor for CO and H2S in one channel</a:t>
            </a:r>
          </a:p>
        </p:txBody>
      </p:sp>
      <p:sp>
        <p:nvSpPr>
          <p:cNvPr id="8" name="TextBox 7">
            <a:extLst>
              <a:ext uri="{FF2B5EF4-FFF2-40B4-BE49-F238E27FC236}">
                <a16:creationId xmlns:a16="http://schemas.microsoft.com/office/drawing/2014/main" id="{5B7176CB-83C4-5842-9380-230449EF1D4E}"/>
              </a:ext>
            </a:extLst>
          </p:cNvPr>
          <p:cNvSpPr txBox="1"/>
          <p:nvPr/>
        </p:nvSpPr>
        <p:spPr>
          <a:xfrm>
            <a:off x="-287705" y="790996"/>
            <a:ext cx="3728898" cy="1200329"/>
          </a:xfrm>
          <a:prstGeom prst="rect">
            <a:avLst/>
          </a:prstGeom>
          <a:noFill/>
        </p:spPr>
        <p:txBody>
          <a:bodyPr wrap="square" rtlCol="0">
            <a:spAutoFit/>
          </a:bodyPr>
          <a:lstStyle/>
          <a:p>
            <a:pPr algn="ctr"/>
            <a:r>
              <a:rPr lang="en-US" sz="2400" dirty="0"/>
              <a:t>The GX-3R simultaneously monitors:</a:t>
            </a:r>
          </a:p>
        </p:txBody>
      </p:sp>
      <p:pic>
        <p:nvPicPr>
          <p:cNvPr id="9" name="Picture 8">
            <a:extLst>
              <a:ext uri="{FF2B5EF4-FFF2-40B4-BE49-F238E27FC236}">
                <a16:creationId xmlns:a16="http://schemas.microsoft.com/office/drawing/2014/main" id="{857F48C5-93E0-7946-9495-E92E705607C7}"/>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935328" y="5368677"/>
            <a:ext cx="584231" cy="519794"/>
          </a:xfrm>
          <a:prstGeom prst="rect">
            <a:avLst/>
          </a:prstGeom>
        </p:spPr>
      </p:pic>
      <p:pic>
        <p:nvPicPr>
          <p:cNvPr id="10" name="Picture 9">
            <a:extLst>
              <a:ext uri="{FF2B5EF4-FFF2-40B4-BE49-F238E27FC236}">
                <a16:creationId xmlns:a16="http://schemas.microsoft.com/office/drawing/2014/main" id="{DAEA7F8C-5277-1C48-8152-3D12686C101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flipH="1">
            <a:off x="4458152" y="5368677"/>
            <a:ext cx="623227" cy="525986"/>
          </a:xfrm>
          <a:prstGeom prst="rect">
            <a:avLst/>
          </a:prstGeom>
        </p:spPr>
      </p:pic>
      <p:pic>
        <p:nvPicPr>
          <p:cNvPr id="11" name="Picture 10">
            <a:extLst>
              <a:ext uri="{FF2B5EF4-FFF2-40B4-BE49-F238E27FC236}">
                <a16:creationId xmlns:a16="http://schemas.microsoft.com/office/drawing/2014/main" id="{89727055-C83B-2842-96E1-AC10B5554730}"/>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801462" y="5338081"/>
            <a:ext cx="615888" cy="566795"/>
          </a:xfrm>
          <a:prstGeom prst="rect">
            <a:avLst/>
          </a:prstGeom>
        </p:spPr>
      </p:pic>
      <p:sp>
        <p:nvSpPr>
          <p:cNvPr id="12" name="TextBox 11">
            <a:extLst>
              <a:ext uri="{FF2B5EF4-FFF2-40B4-BE49-F238E27FC236}">
                <a16:creationId xmlns:a16="http://schemas.microsoft.com/office/drawing/2014/main" id="{67BC96DB-7A40-8E48-A72C-A4F7DB56D1CC}"/>
              </a:ext>
            </a:extLst>
          </p:cNvPr>
          <p:cNvSpPr txBox="1"/>
          <p:nvPr/>
        </p:nvSpPr>
        <p:spPr>
          <a:xfrm>
            <a:off x="6424473" y="2668638"/>
            <a:ext cx="2447364" cy="715581"/>
          </a:xfrm>
          <a:prstGeom prst="rect">
            <a:avLst/>
          </a:prstGeom>
          <a:noFill/>
        </p:spPr>
        <p:txBody>
          <a:bodyPr wrap="square" rtlCol="0">
            <a:spAutoFit/>
          </a:bodyPr>
          <a:lstStyle/>
          <a:p>
            <a:r>
              <a:rPr lang="en-US" sz="1350" dirty="0"/>
              <a:t>Dual filament design gives added silicone poisoning resistance to LEL sensor</a:t>
            </a:r>
          </a:p>
        </p:txBody>
      </p:sp>
      <p:sp>
        <p:nvSpPr>
          <p:cNvPr id="13" name="TextBox 12">
            <a:extLst>
              <a:ext uri="{FF2B5EF4-FFF2-40B4-BE49-F238E27FC236}">
                <a16:creationId xmlns:a16="http://schemas.microsoft.com/office/drawing/2014/main" id="{02C6D8EF-8FC1-3547-8F1A-3B20372F1972}"/>
              </a:ext>
            </a:extLst>
          </p:cNvPr>
          <p:cNvSpPr txBox="1"/>
          <p:nvPr/>
        </p:nvSpPr>
        <p:spPr>
          <a:xfrm>
            <a:off x="6424473" y="4418433"/>
            <a:ext cx="2419791" cy="1200329"/>
          </a:xfrm>
          <a:prstGeom prst="rect">
            <a:avLst/>
          </a:prstGeom>
          <a:noFill/>
        </p:spPr>
        <p:txBody>
          <a:bodyPr wrap="square" rtlCol="0">
            <a:spAutoFit/>
          </a:bodyPr>
          <a:lstStyle/>
          <a:p>
            <a:r>
              <a:rPr lang="en-US" sz="1350" dirty="0"/>
              <a:t>Eliminate H2 interference with CO readings with optional H2 compensated O2 sensor</a:t>
            </a:r>
          </a:p>
          <a:p>
            <a:endParaRPr lang="en-US" dirty="0"/>
          </a:p>
        </p:txBody>
      </p:sp>
      <p:sp>
        <p:nvSpPr>
          <p:cNvPr id="14" name="TextBox 13">
            <a:extLst>
              <a:ext uri="{FF2B5EF4-FFF2-40B4-BE49-F238E27FC236}">
                <a16:creationId xmlns:a16="http://schemas.microsoft.com/office/drawing/2014/main" id="{BF840D66-7CB3-8440-97F5-160745D8ABA8}"/>
              </a:ext>
            </a:extLst>
          </p:cNvPr>
          <p:cNvSpPr txBox="1"/>
          <p:nvPr/>
        </p:nvSpPr>
        <p:spPr>
          <a:xfrm>
            <a:off x="279382" y="3020228"/>
            <a:ext cx="3161811" cy="400110"/>
          </a:xfrm>
          <a:prstGeom prst="rect">
            <a:avLst/>
          </a:prstGeom>
          <a:noFill/>
        </p:spPr>
        <p:txBody>
          <a:bodyPr wrap="square" rtlCol="0">
            <a:spAutoFit/>
          </a:bodyPr>
          <a:lstStyle/>
          <a:p>
            <a:r>
              <a:rPr lang="en-US" sz="2000" dirty="0"/>
              <a:t>H2S – Hydrogen Sulfide </a:t>
            </a:r>
          </a:p>
        </p:txBody>
      </p:sp>
      <p:sp>
        <p:nvSpPr>
          <p:cNvPr id="15" name="TextBox 14">
            <a:extLst>
              <a:ext uri="{FF2B5EF4-FFF2-40B4-BE49-F238E27FC236}">
                <a16:creationId xmlns:a16="http://schemas.microsoft.com/office/drawing/2014/main" id="{DB2BF796-AB23-8D4D-8CC1-7BA94B5B63B4}"/>
              </a:ext>
            </a:extLst>
          </p:cNvPr>
          <p:cNvSpPr txBox="1"/>
          <p:nvPr/>
        </p:nvSpPr>
        <p:spPr>
          <a:xfrm>
            <a:off x="279379" y="3417097"/>
            <a:ext cx="2541494" cy="400110"/>
          </a:xfrm>
          <a:prstGeom prst="rect">
            <a:avLst/>
          </a:prstGeom>
          <a:noFill/>
        </p:spPr>
        <p:txBody>
          <a:bodyPr wrap="square" rtlCol="0">
            <a:spAutoFit/>
          </a:bodyPr>
          <a:lstStyle/>
          <a:p>
            <a:r>
              <a:rPr lang="en-US" sz="2000" dirty="0"/>
              <a:t>LEL – Combustibles</a:t>
            </a:r>
          </a:p>
        </p:txBody>
      </p:sp>
      <p:sp>
        <p:nvSpPr>
          <p:cNvPr id="16" name="TextBox 15">
            <a:extLst>
              <a:ext uri="{FF2B5EF4-FFF2-40B4-BE49-F238E27FC236}">
                <a16:creationId xmlns:a16="http://schemas.microsoft.com/office/drawing/2014/main" id="{90BA0680-334B-A04B-AA31-40011B91D329}"/>
              </a:ext>
            </a:extLst>
          </p:cNvPr>
          <p:cNvSpPr txBox="1"/>
          <p:nvPr/>
        </p:nvSpPr>
        <p:spPr>
          <a:xfrm>
            <a:off x="279379" y="3815669"/>
            <a:ext cx="2714160" cy="400110"/>
          </a:xfrm>
          <a:prstGeom prst="rect">
            <a:avLst/>
          </a:prstGeom>
          <a:noFill/>
        </p:spPr>
        <p:txBody>
          <a:bodyPr wrap="square" rtlCol="0">
            <a:spAutoFit/>
          </a:bodyPr>
          <a:lstStyle/>
          <a:p>
            <a:r>
              <a:rPr lang="en-US" sz="2000" dirty="0"/>
              <a:t>and O2 – Oxygen</a:t>
            </a:r>
          </a:p>
        </p:txBody>
      </p:sp>
      <p:cxnSp>
        <p:nvCxnSpPr>
          <p:cNvPr id="17" name="Straight Arrow Connector 16">
            <a:extLst>
              <a:ext uri="{FF2B5EF4-FFF2-40B4-BE49-F238E27FC236}">
                <a16:creationId xmlns:a16="http://schemas.microsoft.com/office/drawing/2014/main" id="{BAC574CB-EE2C-8744-B191-4876E8B9A197}"/>
              </a:ext>
            </a:extLst>
          </p:cNvPr>
          <p:cNvCxnSpPr>
            <a:cxnSpLocks/>
          </p:cNvCxnSpPr>
          <p:nvPr/>
        </p:nvCxnSpPr>
        <p:spPr>
          <a:xfrm flipV="1">
            <a:off x="2852996" y="2982533"/>
            <a:ext cx="1136948" cy="2259103"/>
          </a:xfrm>
          <a:prstGeom prst="straightConnector1">
            <a:avLst/>
          </a:prstGeom>
          <a:ln w="31750">
            <a:tailEnd type="triangle" w="lg" len="med"/>
          </a:ln>
        </p:spPr>
        <p:style>
          <a:lnRef idx="3">
            <a:schemeClr val="dk1"/>
          </a:lnRef>
          <a:fillRef idx="0">
            <a:schemeClr val="dk1"/>
          </a:fillRef>
          <a:effectRef idx="2">
            <a:schemeClr val="dk1"/>
          </a:effectRef>
          <a:fontRef idx="minor">
            <a:schemeClr val="tx1"/>
          </a:fontRef>
        </p:style>
      </p:cxnSp>
      <p:cxnSp>
        <p:nvCxnSpPr>
          <p:cNvPr id="18" name="Straight Arrow Connector 17">
            <a:extLst>
              <a:ext uri="{FF2B5EF4-FFF2-40B4-BE49-F238E27FC236}">
                <a16:creationId xmlns:a16="http://schemas.microsoft.com/office/drawing/2014/main" id="{6B7BE613-C96D-BE4E-9060-6299785983BC}"/>
              </a:ext>
            </a:extLst>
          </p:cNvPr>
          <p:cNvCxnSpPr/>
          <p:nvPr/>
        </p:nvCxnSpPr>
        <p:spPr>
          <a:xfrm flipV="1">
            <a:off x="4213851" y="4433080"/>
            <a:ext cx="0" cy="882683"/>
          </a:xfrm>
          <a:prstGeom prst="straightConnector1">
            <a:avLst/>
          </a:prstGeom>
          <a:ln w="31750">
            <a:solidFill>
              <a:srgbClr val="FF0000"/>
            </a:solidFill>
            <a:tailEnd type="triangle" w="lg" len="med"/>
          </a:ln>
        </p:spPr>
        <p:style>
          <a:lnRef idx="1">
            <a:schemeClr val="accent1"/>
          </a:lnRef>
          <a:fillRef idx="0">
            <a:schemeClr val="accent1"/>
          </a:fillRef>
          <a:effectRef idx="0">
            <a:schemeClr val="accent1"/>
          </a:effectRef>
          <a:fontRef idx="minor">
            <a:schemeClr val="tx1"/>
          </a:fontRef>
        </p:style>
      </p:cxnSp>
      <p:cxnSp>
        <p:nvCxnSpPr>
          <p:cNvPr id="19" name="Straight Arrow Connector 18">
            <a:extLst>
              <a:ext uri="{FF2B5EF4-FFF2-40B4-BE49-F238E27FC236}">
                <a16:creationId xmlns:a16="http://schemas.microsoft.com/office/drawing/2014/main" id="{1A369E31-2D45-A64A-9922-6C86BF035042}"/>
              </a:ext>
            </a:extLst>
          </p:cNvPr>
          <p:cNvCxnSpPr/>
          <p:nvPr/>
        </p:nvCxnSpPr>
        <p:spPr>
          <a:xfrm flipV="1">
            <a:off x="4769765" y="4443272"/>
            <a:ext cx="0" cy="882683"/>
          </a:xfrm>
          <a:prstGeom prst="straightConnector1">
            <a:avLst/>
          </a:prstGeom>
          <a:ln w="31750">
            <a:solidFill>
              <a:srgbClr val="FF0000"/>
            </a:solidFill>
            <a:tailEnd type="triangle" w="lg" len="med"/>
          </a:ln>
        </p:spPr>
        <p:style>
          <a:lnRef idx="1">
            <a:schemeClr val="accent1"/>
          </a:lnRef>
          <a:fillRef idx="0">
            <a:schemeClr val="accent1"/>
          </a:fillRef>
          <a:effectRef idx="0">
            <a:schemeClr val="accent1"/>
          </a:effectRef>
          <a:fontRef idx="minor">
            <a:schemeClr val="tx1"/>
          </a:fontRef>
        </p:style>
      </p:cxnSp>
      <p:cxnSp>
        <p:nvCxnSpPr>
          <p:cNvPr id="20" name="Straight Arrow Connector 19">
            <a:extLst>
              <a:ext uri="{FF2B5EF4-FFF2-40B4-BE49-F238E27FC236}">
                <a16:creationId xmlns:a16="http://schemas.microsoft.com/office/drawing/2014/main" id="{D806EC2B-AA6D-364E-A218-83EB53A6A20F}"/>
              </a:ext>
            </a:extLst>
          </p:cNvPr>
          <p:cNvCxnSpPr/>
          <p:nvPr/>
        </p:nvCxnSpPr>
        <p:spPr>
          <a:xfrm flipV="1">
            <a:off x="5111108" y="4433080"/>
            <a:ext cx="0" cy="882683"/>
          </a:xfrm>
          <a:prstGeom prst="straightConnector1">
            <a:avLst/>
          </a:prstGeom>
          <a:ln w="31750">
            <a:solidFill>
              <a:srgbClr val="FF0000"/>
            </a:solidFill>
            <a:tailEnd type="triangle" w="lg" len="med"/>
          </a:ln>
        </p:spPr>
        <p:style>
          <a:lnRef idx="1">
            <a:schemeClr val="accent1"/>
          </a:lnRef>
          <a:fillRef idx="0">
            <a:schemeClr val="accent1"/>
          </a:fillRef>
          <a:effectRef idx="0">
            <a:schemeClr val="accent1"/>
          </a:effectRef>
          <a:fontRef idx="minor">
            <a:schemeClr val="tx1"/>
          </a:fontRef>
        </p:style>
      </p:cxnSp>
      <p:sp>
        <p:nvSpPr>
          <p:cNvPr id="23" name="TextBox 22">
            <a:extLst>
              <a:ext uri="{FF2B5EF4-FFF2-40B4-BE49-F238E27FC236}">
                <a16:creationId xmlns:a16="http://schemas.microsoft.com/office/drawing/2014/main" id="{78FDB974-AC9A-B942-A931-BF6C80DB8976}"/>
              </a:ext>
            </a:extLst>
          </p:cNvPr>
          <p:cNvSpPr txBox="1"/>
          <p:nvPr/>
        </p:nvSpPr>
        <p:spPr>
          <a:xfrm>
            <a:off x="279378" y="4204466"/>
            <a:ext cx="2688673" cy="707886"/>
          </a:xfrm>
          <a:prstGeom prst="rect">
            <a:avLst/>
          </a:prstGeom>
          <a:noFill/>
        </p:spPr>
        <p:txBody>
          <a:bodyPr wrap="square" rtlCol="0">
            <a:spAutoFit/>
          </a:bodyPr>
          <a:lstStyle/>
          <a:p>
            <a:r>
              <a:rPr lang="en-US" sz="2000" dirty="0"/>
              <a:t>H2 compensated CO sensor available</a:t>
            </a:r>
          </a:p>
        </p:txBody>
      </p:sp>
      <p:sp>
        <p:nvSpPr>
          <p:cNvPr id="24" name="TextBox 23">
            <a:extLst>
              <a:ext uri="{FF2B5EF4-FFF2-40B4-BE49-F238E27FC236}">
                <a16:creationId xmlns:a16="http://schemas.microsoft.com/office/drawing/2014/main" id="{FF8254C2-AA7F-0143-8F78-D59D21F6B7B2}"/>
              </a:ext>
            </a:extLst>
          </p:cNvPr>
          <p:cNvSpPr txBox="1"/>
          <p:nvPr/>
        </p:nvSpPr>
        <p:spPr>
          <a:xfrm>
            <a:off x="6438259" y="3433506"/>
            <a:ext cx="2076154" cy="1131079"/>
          </a:xfrm>
          <a:prstGeom prst="rect">
            <a:avLst/>
          </a:prstGeom>
          <a:noFill/>
        </p:spPr>
        <p:txBody>
          <a:bodyPr wrap="square" rtlCol="0">
            <a:spAutoFit/>
          </a:bodyPr>
          <a:lstStyle/>
          <a:p>
            <a:r>
              <a:rPr lang="en-US" sz="1350" dirty="0"/>
              <a:t>Lead free electro-chemical sensor design gives O2 sensor a 3-5 year lifespan</a:t>
            </a:r>
          </a:p>
          <a:p>
            <a:endParaRPr lang="en-US" sz="1350" dirty="0"/>
          </a:p>
        </p:txBody>
      </p:sp>
      <p:sp>
        <p:nvSpPr>
          <p:cNvPr id="28" name="Title 1">
            <a:extLst>
              <a:ext uri="{FF2B5EF4-FFF2-40B4-BE49-F238E27FC236}">
                <a16:creationId xmlns:a16="http://schemas.microsoft.com/office/drawing/2014/main" id="{453F29D7-473B-3A4B-A824-1CF8F1F6E7C0}"/>
              </a:ext>
            </a:extLst>
          </p:cNvPr>
          <p:cNvSpPr txBox="1">
            <a:spLocks/>
          </p:cNvSpPr>
          <p:nvPr/>
        </p:nvSpPr>
        <p:spPr bwMode="auto">
          <a:xfrm>
            <a:off x="50823" y="44617"/>
            <a:ext cx="9042354" cy="6762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ctr" anchorCtr="0" compatLnSpc="1">
            <a:prstTxWarp prst="textNoShape">
              <a:avLst/>
            </a:prstTxWarp>
          </a:bodyPr>
          <a:lstStyle>
            <a:lvl1pPr algn="ctr" defTabSz="342900" rtl="0" eaLnBrk="1" fontAlgn="base" hangingPunct="1">
              <a:spcBef>
                <a:spcPct val="0"/>
              </a:spcBef>
              <a:spcAft>
                <a:spcPct val="0"/>
              </a:spcAft>
              <a:defRPr sz="3300" kern="1200">
                <a:solidFill>
                  <a:schemeClr val="tx1"/>
                </a:solidFill>
                <a:latin typeface="+mj-lt"/>
                <a:ea typeface="ＭＳ Ｐゴシック" charset="0"/>
                <a:cs typeface="ＭＳ Ｐゴシック" charset="0"/>
              </a:defRPr>
            </a:lvl1pPr>
            <a:lvl2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2pPr>
            <a:lvl3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3pPr>
            <a:lvl4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4pPr>
            <a:lvl5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5pPr>
            <a:lvl6pPr marL="3429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6pPr>
            <a:lvl7pPr marL="6858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7pPr>
            <a:lvl8pPr marL="10287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8pPr>
            <a:lvl9pPr marL="13716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9pPr>
          </a:lstStyle>
          <a:p>
            <a:pPr algn="r"/>
            <a:r>
              <a:rPr kumimoji="0" lang="en-US" sz="4000" b="1" dirty="0">
                <a:latin typeface="Century Gothic" panose="020B0502020202020204" pitchFamily="34" charset="0"/>
              </a:rPr>
              <a:t>Sensor Advancements</a:t>
            </a:r>
          </a:p>
        </p:txBody>
      </p:sp>
    </p:spTree>
    <p:extLst>
      <p:ext uri="{BB962C8B-B14F-4D97-AF65-F5344CB8AC3E}">
        <p14:creationId xmlns:p14="http://schemas.microsoft.com/office/powerpoint/2010/main" val="18254620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250"/>
                                        <p:tgtEl>
                                          <p:spTgt spid="6"/>
                                        </p:tgtEl>
                                      </p:cBhvr>
                                    </p:animEffect>
                                    <p:anim calcmode="lin" valueType="num">
                                      <p:cBhvr>
                                        <p:cTn id="8" dur="250" fill="hold"/>
                                        <p:tgtEl>
                                          <p:spTgt spid="6"/>
                                        </p:tgtEl>
                                        <p:attrNameLst>
                                          <p:attrName>ppt_x</p:attrName>
                                        </p:attrNameLst>
                                      </p:cBhvr>
                                      <p:tavLst>
                                        <p:tav tm="0">
                                          <p:val>
                                            <p:strVal val="#ppt_x"/>
                                          </p:val>
                                        </p:tav>
                                        <p:tav tm="100000">
                                          <p:val>
                                            <p:strVal val="#ppt_x"/>
                                          </p:val>
                                        </p:tav>
                                      </p:tavLst>
                                    </p:anim>
                                    <p:anim calcmode="lin" valueType="num">
                                      <p:cBhvr>
                                        <p:cTn id="9" dur="225" decel="100000" fill="hold"/>
                                        <p:tgtEl>
                                          <p:spTgt spid="6"/>
                                        </p:tgtEl>
                                        <p:attrNameLst>
                                          <p:attrName>ppt_y</p:attrName>
                                        </p:attrNameLst>
                                      </p:cBhvr>
                                      <p:tavLst>
                                        <p:tav tm="0">
                                          <p:val>
                                            <p:strVal val="#ppt_y+1"/>
                                          </p:val>
                                        </p:tav>
                                        <p:tav tm="100000">
                                          <p:val>
                                            <p:strVal val="#ppt_y-.03"/>
                                          </p:val>
                                        </p:tav>
                                      </p:tavLst>
                                    </p:anim>
                                    <p:anim calcmode="lin" valueType="num">
                                      <p:cBhvr>
                                        <p:cTn id="10" dur="25" accel="100000" fill="hold">
                                          <p:stCondLst>
                                            <p:cond delay="225"/>
                                          </p:stCondLst>
                                        </p:cTn>
                                        <p:tgtEl>
                                          <p:spTgt spid="6"/>
                                        </p:tgtEl>
                                        <p:attrNameLst>
                                          <p:attrName>ppt_y</p:attrName>
                                        </p:attrNameLst>
                                      </p:cBhvr>
                                      <p:tavLst>
                                        <p:tav tm="0">
                                          <p:val>
                                            <p:strVal val="#ppt_y-.03"/>
                                          </p:val>
                                        </p:tav>
                                        <p:tav tm="100000">
                                          <p:val>
                                            <p:strVal val="#ppt_y"/>
                                          </p:val>
                                        </p:tav>
                                      </p:tavLst>
                                    </p:anim>
                                  </p:childTnLst>
                                </p:cTn>
                              </p:par>
                              <p:par>
                                <p:cTn id="11" presetID="37" presetClass="entr" presetSubtype="0" fill="hold" grpId="0" nodeType="with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fade">
                                      <p:cBhvr>
                                        <p:cTn id="13" dur="250"/>
                                        <p:tgtEl>
                                          <p:spTgt spid="14"/>
                                        </p:tgtEl>
                                      </p:cBhvr>
                                    </p:animEffect>
                                    <p:anim calcmode="lin" valueType="num">
                                      <p:cBhvr>
                                        <p:cTn id="14" dur="250" fill="hold"/>
                                        <p:tgtEl>
                                          <p:spTgt spid="14"/>
                                        </p:tgtEl>
                                        <p:attrNameLst>
                                          <p:attrName>ppt_x</p:attrName>
                                        </p:attrNameLst>
                                      </p:cBhvr>
                                      <p:tavLst>
                                        <p:tav tm="0">
                                          <p:val>
                                            <p:strVal val="#ppt_x"/>
                                          </p:val>
                                        </p:tav>
                                        <p:tav tm="100000">
                                          <p:val>
                                            <p:strVal val="#ppt_x"/>
                                          </p:val>
                                        </p:tav>
                                      </p:tavLst>
                                    </p:anim>
                                    <p:anim calcmode="lin" valueType="num">
                                      <p:cBhvr>
                                        <p:cTn id="15" dur="225" decel="100000" fill="hold"/>
                                        <p:tgtEl>
                                          <p:spTgt spid="14"/>
                                        </p:tgtEl>
                                        <p:attrNameLst>
                                          <p:attrName>ppt_y</p:attrName>
                                        </p:attrNameLst>
                                      </p:cBhvr>
                                      <p:tavLst>
                                        <p:tav tm="0">
                                          <p:val>
                                            <p:strVal val="#ppt_y+1"/>
                                          </p:val>
                                        </p:tav>
                                        <p:tav tm="100000">
                                          <p:val>
                                            <p:strVal val="#ppt_y-.03"/>
                                          </p:val>
                                        </p:tav>
                                      </p:tavLst>
                                    </p:anim>
                                    <p:anim calcmode="lin" valueType="num">
                                      <p:cBhvr>
                                        <p:cTn id="16" dur="25" accel="100000" fill="hold">
                                          <p:stCondLst>
                                            <p:cond delay="225"/>
                                          </p:stCondLst>
                                        </p:cTn>
                                        <p:tgtEl>
                                          <p:spTgt spid="14"/>
                                        </p:tgtEl>
                                        <p:attrNameLst>
                                          <p:attrName>ppt_y</p:attrName>
                                        </p:attrNameLst>
                                      </p:cBhvr>
                                      <p:tavLst>
                                        <p:tav tm="0">
                                          <p:val>
                                            <p:strVal val="#ppt_y-.03"/>
                                          </p:val>
                                        </p:tav>
                                        <p:tav tm="100000">
                                          <p:val>
                                            <p:strVal val="#ppt_y"/>
                                          </p:val>
                                        </p:tav>
                                      </p:tavLst>
                                    </p:anim>
                                  </p:childTnLst>
                                </p:cTn>
                              </p:par>
                              <p:par>
                                <p:cTn id="17" presetID="37" presetClass="entr" presetSubtype="0" fill="hold" nodeType="with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250"/>
                                        <p:tgtEl>
                                          <p:spTgt spid="9"/>
                                        </p:tgtEl>
                                      </p:cBhvr>
                                    </p:animEffect>
                                    <p:anim calcmode="lin" valueType="num">
                                      <p:cBhvr>
                                        <p:cTn id="20" dur="250" fill="hold"/>
                                        <p:tgtEl>
                                          <p:spTgt spid="9"/>
                                        </p:tgtEl>
                                        <p:attrNameLst>
                                          <p:attrName>ppt_x</p:attrName>
                                        </p:attrNameLst>
                                      </p:cBhvr>
                                      <p:tavLst>
                                        <p:tav tm="0">
                                          <p:val>
                                            <p:strVal val="#ppt_x"/>
                                          </p:val>
                                        </p:tav>
                                        <p:tav tm="100000">
                                          <p:val>
                                            <p:strVal val="#ppt_x"/>
                                          </p:val>
                                        </p:tav>
                                      </p:tavLst>
                                    </p:anim>
                                    <p:anim calcmode="lin" valueType="num">
                                      <p:cBhvr>
                                        <p:cTn id="21" dur="225" decel="100000" fill="hold"/>
                                        <p:tgtEl>
                                          <p:spTgt spid="9"/>
                                        </p:tgtEl>
                                        <p:attrNameLst>
                                          <p:attrName>ppt_y</p:attrName>
                                        </p:attrNameLst>
                                      </p:cBhvr>
                                      <p:tavLst>
                                        <p:tav tm="0">
                                          <p:val>
                                            <p:strVal val="#ppt_y+1"/>
                                          </p:val>
                                        </p:tav>
                                        <p:tav tm="100000">
                                          <p:val>
                                            <p:strVal val="#ppt_y-.03"/>
                                          </p:val>
                                        </p:tav>
                                      </p:tavLst>
                                    </p:anim>
                                    <p:anim calcmode="lin" valueType="num">
                                      <p:cBhvr>
                                        <p:cTn id="22" dur="25" accel="100000" fill="hold">
                                          <p:stCondLst>
                                            <p:cond delay="225"/>
                                          </p:stCondLst>
                                        </p:cTn>
                                        <p:tgtEl>
                                          <p:spTgt spid="9"/>
                                        </p:tgtEl>
                                        <p:attrNameLst>
                                          <p:attrName>ppt_y</p:attrName>
                                        </p:attrNameLst>
                                      </p:cBhvr>
                                      <p:tavLst>
                                        <p:tav tm="0">
                                          <p:val>
                                            <p:strVal val="#ppt_y-.03"/>
                                          </p:val>
                                        </p:tav>
                                        <p:tav tm="100000">
                                          <p:val>
                                            <p:strVal val="#ppt_y"/>
                                          </p:val>
                                        </p:tav>
                                      </p:tavLst>
                                    </p:anim>
                                  </p:childTnLst>
                                </p:cTn>
                              </p:par>
                              <p:par>
                                <p:cTn id="23" presetID="37" presetClass="entr" presetSubtype="0" fill="hold" nodeType="withEffect">
                                  <p:stCondLst>
                                    <p:cond delay="0"/>
                                  </p:stCondLst>
                                  <p:childTnLst>
                                    <p:set>
                                      <p:cBhvr>
                                        <p:cTn id="24" dur="1" fill="hold">
                                          <p:stCondLst>
                                            <p:cond delay="0"/>
                                          </p:stCondLst>
                                        </p:cTn>
                                        <p:tgtEl>
                                          <p:spTgt spid="18"/>
                                        </p:tgtEl>
                                        <p:attrNameLst>
                                          <p:attrName>style.visibility</p:attrName>
                                        </p:attrNameLst>
                                      </p:cBhvr>
                                      <p:to>
                                        <p:strVal val="visible"/>
                                      </p:to>
                                    </p:set>
                                    <p:animEffect transition="in" filter="fade">
                                      <p:cBhvr>
                                        <p:cTn id="25" dur="250"/>
                                        <p:tgtEl>
                                          <p:spTgt spid="18"/>
                                        </p:tgtEl>
                                      </p:cBhvr>
                                    </p:animEffect>
                                    <p:anim calcmode="lin" valueType="num">
                                      <p:cBhvr>
                                        <p:cTn id="26" dur="250" fill="hold"/>
                                        <p:tgtEl>
                                          <p:spTgt spid="18"/>
                                        </p:tgtEl>
                                        <p:attrNameLst>
                                          <p:attrName>ppt_x</p:attrName>
                                        </p:attrNameLst>
                                      </p:cBhvr>
                                      <p:tavLst>
                                        <p:tav tm="0">
                                          <p:val>
                                            <p:strVal val="#ppt_x"/>
                                          </p:val>
                                        </p:tav>
                                        <p:tav tm="100000">
                                          <p:val>
                                            <p:strVal val="#ppt_x"/>
                                          </p:val>
                                        </p:tav>
                                      </p:tavLst>
                                    </p:anim>
                                    <p:anim calcmode="lin" valueType="num">
                                      <p:cBhvr>
                                        <p:cTn id="27" dur="225" decel="100000" fill="hold"/>
                                        <p:tgtEl>
                                          <p:spTgt spid="18"/>
                                        </p:tgtEl>
                                        <p:attrNameLst>
                                          <p:attrName>ppt_y</p:attrName>
                                        </p:attrNameLst>
                                      </p:cBhvr>
                                      <p:tavLst>
                                        <p:tav tm="0">
                                          <p:val>
                                            <p:strVal val="#ppt_y+1"/>
                                          </p:val>
                                        </p:tav>
                                        <p:tav tm="100000">
                                          <p:val>
                                            <p:strVal val="#ppt_y-.03"/>
                                          </p:val>
                                        </p:tav>
                                      </p:tavLst>
                                    </p:anim>
                                    <p:anim calcmode="lin" valueType="num">
                                      <p:cBhvr>
                                        <p:cTn id="28" dur="25" accel="100000" fill="hold">
                                          <p:stCondLst>
                                            <p:cond delay="225"/>
                                          </p:stCondLst>
                                        </p:cTn>
                                        <p:tgtEl>
                                          <p:spTgt spid="18"/>
                                        </p:tgtEl>
                                        <p:attrNameLst>
                                          <p:attrName>ppt_y</p:attrName>
                                        </p:attrNameLst>
                                      </p:cBhvr>
                                      <p:tavLst>
                                        <p:tav tm="0">
                                          <p:val>
                                            <p:strVal val="#ppt_y-.03"/>
                                          </p:val>
                                        </p:tav>
                                        <p:tav tm="100000">
                                          <p:val>
                                            <p:strVal val="#ppt_y"/>
                                          </p:val>
                                        </p:tav>
                                      </p:tavLst>
                                    </p:anim>
                                  </p:childTnLst>
                                </p:cTn>
                              </p:par>
                              <p:par>
                                <p:cTn id="29" presetID="37" presetClass="entr" presetSubtype="0" fill="hold" grpId="0" nodeType="withEffect">
                                  <p:stCondLst>
                                    <p:cond delay="0"/>
                                  </p:stCondLst>
                                  <p:childTnLst>
                                    <p:set>
                                      <p:cBhvr>
                                        <p:cTn id="30" dur="1" fill="hold">
                                          <p:stCondLst>
                                            <p:cond delay="0"/>
                                          </p:stCondLst>
                                        </p:cTn>
                                        <p:tgtEl>
                                          <p:spTgt spid="7"/>
                                        </p:tgtEl>
                                        <p:attrNameLst>
                                          <p:attrName>style.visibility</p:attrName>
                                        </p:attrNameLst>
                                      </p:cBhvr>
                                      <p:to>
                                        <p:strVal val="visible"/>
                                      </p:to>
                                    </p:set>
                                    <p:animEffect transition="in" filter="fade">
                                      <p:cBhvr>
                                        <p:cTn id="31" dur="250"/>
                                        <p:tgtEl>
                                          <p:spTgt spid="7"/>
                                        </p:tgtEl>
                                      </p:cBhvr>
                                    </p:animEffect>
                                    <p:anim calcmode="lin" valueType="num">
                                      <p:cBhvr>
                                        <p:cTn id="32" dur="250" fill="hold"/>
                                        <p:tgtEl>
                                          <p:spTgt spid="7"/>
                                        </p:tgtEl>
                                        <p:attrNameLst>
                                          <p:attrName>ppt_x</p:attrName>
                                        </p:attrNameLst>
                                      </p:cBhvr>
                                      <p:tavLst>
                                        <p:tav tm="0">
                                          <p:val>
                                            <p:strVal val="#ppt_x"/>
                                          </p:val>
                                        </p:tav>
                                        <p:tav tm="100000">
                                          <p:val>
                                            <p:strVal val="#ppt_x"/>
                                          </p:val>
                                        </p:tav>
                                      </p:tavLst>
                                    </p:anim>
                                    <p:anim calcmode="lin" valueType="num">
                                      <p:cBhvr>
                                        <p:cTn id="33" dur="225" decel="100000" fill="hold"/>
                                        <p:tgtEl>
                                          <p:spTgt spid="7"/>
                                        </p:tgtEl>
                                        <p:attrNameLst>
                                          <p:attrName>ppt_y</p:attrName>
                                        </p:attrNameLst>
                                      </p:cBhvr>
                                      <p:tavLst>
                                        <p:tav tm="0">
                                          <p:val>
                                            <p:strVal val="#ppt_y+1"/>
                                          </p:val>
                                        </p:tav>
                                        <p:tav tm="100000">
                                          <p:val>
                                            <p:strVal val="#ppt_y-.03"/>
                                          </p:val>
                                        </p:tav>
                                      </p:tavLst>
                                    </p:anim>
                                    <p:anim calcmode="lin" valueType="num">
                                      <p:cBhvr>
                                        <p:cTn id="34" dur="25" accel="100000" fill="hold">
                                          <p:stCondLst>
                                            <p:cond delay="225"/>
                                          </p:stCondLst>
                                        </p:cTn>
                                        <p:tgtEl>
                                          <p:spTgt spid="7"/>
                                        </p:tgtEl>
                                        <p:attrNameLst>
                                          <p:attrName>ppt_y</p:attrName>
                                        </p:attrNameLst>
                                      </p:cBhvr>
                                      <p:tavLst>
                                        <p:tav tm="0">
                                          <p:val>
                                            <p:strVal val="#ppt_y-.03"/>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37" presetClass="entr" presetSubtype="0" fill="hold" grpId="0" nodeType="clickEffect">
                                  <p:stCondLst>
                                    <p:cond delay="0"/>
                                  </p:stCondLst>
                                  <p:childTnLst>
                                    <p:set>
                                      <p:cBhvr>
                                        <p:cTn id="38" dur="1" fill="hold">
                                          <p:stCondLst>
                                            <p:cond delay="0"/>
                                          </p:stCondLst>
                                        </p:cTn>
                                        <p:tgtEl>
                                          <p:spTgt spid="15"/>
                                        </p:tgtEl>
                                        <p:attrNameLst>
                                          <p:attrName>style.visibility</p:attrName>
                                        </p:attrNameLst>
                                      </p:cBhvr>
                                      <p:to>
                                        <p:strVal val="visible"/>
                                      </p:to>
                                    </p:set>
                                    <p:animEffect transition="in" filter="fade">
                                      <p:cBhvr>
                                        <p:cTn id="39" dur="250"/>
                                        <p:tgtEl>
                                          <p:spTgt spid="15"/>
                                        </p:tgtEl>
                                      </p:cBhvr>
                                    </p:animEffect>
                                    <p:anim calcmode="lin" valueType="num">
                                      <p:cBhvr>
                                        <p:cTn id="40" dur="250" fill="hold"/>
                                        <p:tgtEl>
                                          <p:spTgt spid="15"/>
                                        </p:tgtEl>
                                        <p:attrNameLst>
                                          <p:attrName>ppt_x</p:attrName>
                                        </p:attrNameLst>
                                      </p:cBhvr>
                                      <p:tavLst>
                                        <p:tav tm="0">
                                          <p:val>
                                            <p:strVal val="#ppt_x"/>
                                          </p:val>
                                        </p:tav>
                                        <p:tav tm="100000">
                                          <p:val>
                                            <p:strVal val="#ppt_x"/>
                                          </p:val>
                                        </p:tav>
                                      </p:tavLst>
                                    </p:anim>
                                    <p:anim calcmode="lin" valueType="num">
                                      <p:cBhvr>
                                        <p:cTn id="41" dur="225" decel="100000" fill="hold"/>
                                        <p:tgtEl>
                                          <p:spTgt spid="15"/>
                                        </p:tgtEl>
                                        <p:attrNameLst>
                                          <p:attrName>ppt_y</p:attrName>
                                        </p:attrNameLst>
                                      </p:cBhvr>
                                      <p:tavLst>
                                        <p:tav tm="0">
                                          <p:val>
                                            <p:strVal val="#ppt_y+1"/>
                                          </p:val>
                                        </p:tav>
                                        <p:tav tm="100000">
                                          <p:val>
                                            <p:strVal val="#ppt_y-.03"/>
                                          </p:val>
                                        </p:tav>
                                      </p:tavLst>
                                    </p:anim>
                                    <p:anim calcmode="lin" valueType="num">
                                      <p:cBhvr>
                                        <p:cTn id="42" dur="25" accel="100000" fill="hold">
                                          <p:stCondLst>
                                            <p:cond delay="225"/>
                                          </p:stCondLst>
                                        </p:cTn>
                                        <p:tgtEl>
                                          <p:spTgt spid="15"/>
                                        </p:tgtEl>
                                        <p:attrNameLst>
                                          <p:attrName>ppt_y</p:attrName>
                                        </p:attrNameLst>
                                      </p:cBhvr>
                                      <p:tavLst>
                                        <p:tav tm="0">
                                          <p:val>
                                            <p:strVal val="#ppt_y-.03"/>
                                          </p:val>
                                        </p:tav>
                                        <p:tav tm="100000">
                                          <p:val>
                                            <p:strVal val="#ppt_y"/>
                                          </p:val>
                                        </p:tav>
                                      </p:tavLst>
                                    </p:anim>
                                  </p:childTnLst>
                                </p:cTn>
                              </p:par>
                              <p:par>
                                <p:cTn id="43" presetID="37" presetClass="entr" presetSubtype="0" fill="hold" nodeType="withEffect">
                                  <p:stCondLst>
                                    <p:cond delay="0"/>
                                  </p:stCondLst>
                                  <p:childTnLst>
                                    <p:set>
                                      <p:cBhvr>
                                        <p:cTn id="44" dur="1" fill="hold">
                                          <p:stCondLst>
                                            <p:cond delay="0"/>
                                          </p:stCondLst>
                                        </p:cTn>
                                        <p:tgtEl>
                                          <p:spTgt spid="10"/>
                                        </p:tgtEl>
                                        <p:attrNameLst>
                                          <p:attrName>style.visibility</p:attrName>
                                        </p:attrNameLst>
                                      </p:cBhvr>
                                      <p:to>
                                        <p:strVal val="visible"/>
                                      </p:to>
                                    </p:set>
                                    <p:animEffect transition="in" filter="fade">
                                      <p:cBhvr>
                                        <p:cTn id="45" dur="250"/>
                                        <p:tgtEl>
                                          <p:spTgt spid="10"/>
                                        </p:tgtEl>
                                      </p:cBhvr>
                                    </p:animEffect>
                                    <p:anim calcmode="lin" valueType="num">
                                      <p:cBhvr>
                                        <p:cTn id="46" dur="250" fill="hold"/>
                                        <p:tgtEl>
                                          <p:spTgt spid="10"/>
                                        </p:tgtEl>
                                        <p:attrNameLst>
                                          <p:attrName>ppt_x</p:attrName>
                                        </p:attrNameLst>
                                      </p:cBhvr>
                                      <p:tavLst>
                                        <p:tav tm="0">
                                          <p:val>
                                            <p:strVal val="#ppt_x"/>
                                          </p:val>
                                        </p:tav>
                                        <p:tav tm="100000">
                                          <p:val>
                                            <p:strVal val="#ppt_x"/>
                                          </p:val>
                                        </p:tav>
                                      </p:tavLst>
                                    </p:anim>
                                    <p:anim calcmode="lin" valueType="num">
                                      <p:cBhvr>
                                        <p:cTn id="47" dur="225" decel="100000" fill="hold"/>
                                        <p:tgtEl>
                                          <p:spTgt spid="10"/>
                                        </p:tgtEl>
                                        <p:attrNameLst>
                                          <p:attrName>ppt_y</p:attrName>
                                        </p:attrNameLst>
                                      </p:cBhvr>
                                      <p:tavLst>
                                        <p:tav tm="0">
                                          <p:val>
                                            <p:strVal val="#ppt_y+1"/>
                                          </p:val>
                                        </p:tav>
                                        <p:tav tm="100000">
                                          <p:val>
                                            <p:strVal val="#ppt_y-.03"/>
                                          </p:val>
                                        </p:tav>
                                      </p:tavLst>
                                    </p:anim>
                                    <p:anim calcmode="lin" valueType="num">
                                      <p:cBhvr>
                                        <p:cTn id="48" dur="25" accel="100000" fill="hold">
                                          <p:stCondLst>
                                            <p:cond delay="225"/>
                                          </p:stCondLst>
                                        </p:cTn>
                                        <p:tgtEl>
                                          <p:spTgt spid="10"/>
                                        </p:tgtEl>
                                        <p:attrNameLst>
                                          <p:attrName>ppt_y</p:attrName>
                                        </p:attrNameLst>
                                      </p:cBhvr>
                                      <p:tavLst>
                                        <p:tav tm="0">
                                          <p:val>
                                            <p:strVal val="#ppt_y-.03"/>
                                          </p:val>
                                        </p:tav>
                                        <p:tav tm="100000">
                                          <p:val>
                                            <p:strVal val="#ppt_y"/>
                                          </p:val>
                                        </p:tav>
                                      </p:tavLst>
                                    </p:anim>
                                  </p:childTnLst>
                                </p:cTn>
                              </p:par>
                              <p:par>
                                <p:cTn id="49" presetID="37" presetClass="entr" presetSubtype="0" fill="hold" nodeType="withEffect">
                                  <p:stCondLst>
                                    <p:cond delay="0"/>
                                  </p:stCondLst>
                                  <p:childTnLst>
                                    <p:set>
                                      <p:cBhvr>
                                        <p:cTn id="50" dur="1" fill="hold">
                                          <p:stCondLst>
                                            <p:cond delay="0"/>
                                          </p:stCondLst>
                                        </p:cTn>
                                        <p:tgtEl>
                                          <p:spTgt spid="19"/>
                                        </p:tgtEl>
                                        <p:attrNameLst>
                                          <p:attrName>style.visibility</p:attrName>
                                        </p:attrNameLst>
                                      </p:cBhvr>
                                      <p:to>
                                        <p:strVal val="visible"/>
                                      </p:to>
                                    </p:set>
                                    <p:animEffect transition="in" filter="fade">
                                      <p:cBhvr>
                                        <p:cTn id="51" dur="250"/>
                                        <p:tgtEl>
                                          <p:spTgt spid="19"/>
                                        </p:tgtEl>
                                      </p:cBhvr>
                                    </p:animEffect>
                                    <p:anim calcmode="lin" valueType="num">
                                      <p:cBhvr>
                                        <p:cTn id="52" dur="250" fill="hold"/>
                                        <p:tgtEl>
                                          <p:spTgt spid="19"/>
                                        </p:tgtEl>
                                        <p:attrNameLst>
                                          <p:attrName>ppt_x</p:attrName>
                                        </p:attrNameLst>
                                      </p:cBhvr>
                                      <p:tavLst>
                                        <p:tav tm="0">
                                          <p:val>
                                            <p:strVal val="#ppt_x"/>
                                          </p:val>
                                        </p:tav>
                                        <p:tav tm="100000">
                                          <p:val>
                                            <p:strVal val="#ppt_x"/>
                                          </p:val>
                                        </p:tav>
                                      </p:tavLst>
                                    </p:anim>
                                    <p:anim calcmode="lin" valueType="num">
                                      <p:cBhvr>
                                        <p:cTn id="53" dur="225" decel="100000" fill="hold"/>
                                        <p:tgtEl>
                                          <p:spTgt spid="19"/>
                                        </p:tgtEl>
                                        <p:attrNameLst>
                                          <p:attrName>ppt_y</p:attrName>
                                        </p:attrNameLst>
                                      </p:cBhvr>
                                      <p:tavLst>
                                        <p:tav tm="0">
                                          <p:val>
                                            <p:strVal val="#ppt_y+1"/>
                                          </p:val>
                                        </p:tav>
                                        <p:tav tm="100000">
                                          <p:val>
                                            <p:strVal val="#ppt_y-.03"/>
                                          </p:val>
                                        </p:tav>
                                      </p:tavLst>
                                    </p:anim>
                                    <p:anim calcmode="lin" valueType="num">
                                      <p:cBhvr>
                                        <p:cTn id="54" dur="25" accel="100000" fill="hold">
                                          <p:stCondLst>
                                            <p:cond delay="225"/>
                                          </p:stCondLst>
                                        </p:cTn>
                                        <p:tgtEl>
                                          <p:spTgt spid="19"/>
                                        </p:tgtEl>
                                        <p:attrNameLst>
                                          <p:attrName>ppt_y</p:attrName>
                                        </p:attrNameLst>
                                      </p:cBhvr>
                                      <p:tavLst>
                                        <p:tav tm="0">
                                          <p:val>
                                            <p:strVal val="#ppt_y-.03"/>
                                          </p:val>
                                        </p:tav>
                                        <p:tav tm="100000">
                                          <p:val>
                                            <p:strVal val="#ppt_y"/>
                                          </p:val>
                                        </p:tav>
                                      </p:tavLst>
                                    </p:anim>
                                  </p:childTnLst>
                                </p:cTn>
                              </p:par>
                              <p:par>
                                <p:cTn id="55" presetID="37" presetClass="entr" presetSubtype="0" fill="hold" grpId="0" nodeType="withEffect">
                                  <p:stCondLst>
                                    <p:cond delay="0"/>
                                  </p:stCondLst>
                                  <p:childTnLst>
                                    <p:set>
                                      <p:cBhvr>
                                        <p:cTn id="56" dur="1" fill="hold">
                                          <p:stCondLst>
                                            <p:cond delay="0"/>
                                          </p:stCondLst>
                                        </p:cTn>
                                        <p:tgtEl>
                                          <p:spTgt spid="12"/>
                                        </p:tgtEl>
                                        <p:attrNameLst>
                                          <p:attrName>style.visibility</p:attrName>
                                        </p:attrNameLst>
                                      </p:cBhvr>
                                      <p:to>
                                        <p:strVal val="visible"/>
                                      </p:to>
                                    </p:set>
                                    <p:animEffect transition="in" filter="fade">
                                      <p:cBhvr>
                                        <p:cTn id="57" dur="250"/>
                                        <p:tgtEl>
                                          <p:spTgt spid="12"/>
                                        </p:tgtEl>
                                      </p:cBhvr>
                                    </p:animEffect>
                                    <p:anim calcmode="lin" valueType="num">
                                      <p:cBhvr>
                                        <p:cTn id="58" dur="250" fill="hold"/>
                                        <p:tgtEl>
                                          <p:spTgt spid="12"/>
                                        </p:tgtEl>
                                        <p:attrNameLst>
                                          <p:attrName>ppt_x</p:attrName>
                                        </p:attrNameLst>
                                      </p:cBhvr>
                                      <p:tavLst>
                                        <p:tav tm="0">
                                          <p:val>
                                            <p:strVal val="#ppt_x"/>
                                          </p:val>
                                        </p:tav>
                                        <p:tav tm="100000">
                                          <p:val>
                                            <p:strVal val="#ppt_x"/>
                                          </p:val>
                                        </p:tav>
                                      </p:tavLst>
                                    </p:anim>
                                    <p:anim calcmode="lin" valueType="num">
                                      <p:cBhvr>
                                        <p:cTn id="59" dur="225" decel="100000" fill="hold"/>
                                        <p:tgtEl>
                                          <p:spTgt spid="12"/>
                                        </p:tgtEl>
                                        <p:attrNameLst>
                                          <p:attrName>ppt_y</p:attrName>
                                        </p:attrNameLst>
                                      </p:cBhvr>
                                      <p:tavLst>
                                        <p:tav tm="0">
                                          <p:val>
                                            <p:strVal val="#ppt_y+1"/>
                                          </p:val>
                                        </p:tav>
                                        <p:tav tm="100000">
                                          <p:val>
                                            <p:strVal val="#ppt_y-.03"/>
                                          </p:val>
                                        </p:tav>
                                      </p:tavLst>
                                    </p:anim>
                                    <p:anim calcmode="lin" valueType="num">
                                      <p:cBhvr>
                                        <p:cTn id="60" dur="25" accel="100000" fill="hold">
                                          <p:stCondLst>
                                            <p:cond delay="225"/>
                                          </p:stCondLst>
                                        </p:cTn>
                                        <p:tgtEl>
                                          <p:spTgt spid="12"/>
                                        </p:tgtEl>
                                        <p:attrNameLst>
                                          <p:attrName>ppt_y</p:attrName>
                                        </p:attrNameLst>
                                      </p:cBhvr>
                                      <p:tavLst>
                                        <p:tav tm="0">
                                          <p:val>
                                            <p:strVal val="#ppt_y-.03"/>
                                          </p:val>
                                        </p:tav>
                                        <p:tav tm="100000">
                                          <p:val>
                                            <p:strVal val="#ppt_y"/>
                                          </p:val>
                                        </p:tav>
                                      </p:tavLst>
                                    </p:anim>
                                  </p:childTnLst>
                                </p:cTn>
                              </p:par>
                            </p:childTnLst>
                          </p:cTn>
                        </p:par>
                      </p:childTnLst>
                    </p:cTn>
                  </p:par>
                  <p:par>
                    <p:cTn id="61" fill="hold">
                      <p:stCondLst>
                        <p:cond delay="indefinite"/>
                      </p:stCondLst>
                      <p:childTnLst>
                        <p:par>
                          <p:cTn id="62" fill="hold">
                            <p:stCondLst>
                              <p:cond delay="0"/>
                            </p:stCondLst>
                            <p:childTnLst>
                              <p:par>
                                <p:cTn id="63" presetID="37" presetClass="entr" presetSubtype="0" fill="hold" grpId="0" nodeType="clickEffect">
                                  <p:stCondLst>
                                    <p:cond delay="0"/>
                                  </p:stCondLst>
                                  <p:childTnLst>
                                    <p:set>
                                      <p:cBhvr>
                                        <p:cTn id="64" dur="1" fill="hold">
                                          <p:stCondLst>
                                            <p:cond delay="0"/>
                                          </p:stCondLst>
                                        </p:cTn>
                                        <p:tgtEl>
                                          <p:spTgt spid="16"/>
                                        </p:tgtEl>
                                        <p:attrNameLst>
                                          <p:attrName>style.visibility</p:attrName>
                                        </p:attrNameLst>
                                      </p:cBhvr>
                                      <p:to>
                                        <p:strVal val="visible"/>
                                      </p:to>
                                    </p:set>
                                    <p:animEffect transition="in" filter="fade">
                                      <p:cBhvr>
                                        <p:cTn id="65" dur="250"/>
                                        <p:tgtEl>
                                          <p:spTgt spid="16"/>
                                        </p:tgtEl>
                                      </p:cBhvr>
                                    </p:animEffect>
                                    <p:anim calcmode="lin" valueType="num">
                                      <p:cBhvr>
                                        <p:cTn id="66" dur="250" fill="hold"/>
                                        <p:tgtEl>
                                          <p:spTgt spid="16"/>
                                        </p:tgtEl>
                                        <p:attrNameLst>
                                          <p:attrName>ppt_x</p:attrName>
                                        </p:attrNameLst>
                                      </p:cBhvr>
                                      <p:tavLst>
                                        <p:tav tm="0">
                                          <p:val>
                                            <p:strVal val="#ppt_x"/>
                                          </p:val>
                                        </p:tav>
                                        <p:tav tm="100000">
                                          <p:val>
                                            <p:strVal val="#ppt_x"/>
                                          </p:val>
                                        </p:tav>
                                      </p:tavLst>
                                    </p:anim>
                                    <p:anim calcmode="lin" valueType="num">
                                      <p:cBhvr>
                                        <p:cTn id="67" dur="225" decel="100000" fill="hold"/>
                                        <p:tgtEl>
                                          <p:spTgt spid="16"/>
                                        </p:tgtEl>
                                        <p:attrNameLst>
                                          <p:attrName>ppt_y</p:attrName>
                                        </p:attrNameLst>
                                      </p:cBhvr>
                                      <p:tavLst>
                                        <p:tav tm="0">
                                          <p:val>
                                            <p:strVal val="#ppt_y+1"/>
                                          </p:val>
                                        </p:tav>
                                        <p:tav tm="100000">
                                          <p:val>
                                            <p:strVal val="#ppt_y-.03"/>
                                          </p:val>
                                        </p:tav>
                                      </p:tavLst>
                                    </p:anim>
                                    <p:anim calcmode="lin" valueType="num">
                                      <p:cBhvr>
                                        <p:cTn id="68" dur="25" accel="100000" fill="hold">
                                          <p:stCondLst>
                                            <p:cond delay="225"/>
                                          </p:stCondLst>
                                        </p:cTn>
                                        <p:tgtEl>
                                          <p:spTgt spid="16"/>
                                        </p:tgtEl>
                                        <p:attrNameLst>
                                          <p:attrName>ppt_y</p:attrName>
                                        </p:attrNameLst>
                                      </p:cBhvr>
                                      <p:tavLst>
                                        <p:tav tm="0">
                                          <p:val>
                                            <p:strVal val="#ppt_y-.03"/>
                                          </p:val>
                                        </p:tav>
                                        <p:tav tm="100000">
                                          <p:val>
                                            <p:strVal val="#ppt_y"/>
                                          </p:val>
                                        </p:tav>
                                      </p:tavLst>
                                    </p:anim>
                                  </p:childTnLst>
                                </p:cTn>
                              </p:par>
                              <p:par>
                                <p:cTn id="69" presetID="37" presetClass="entr" presetSubtype="0" fill="hold" nodeType="withEffect">
                                  <p:stCondLst>
                                    <p:cond delay="0"/>
                                  </p:stCondLst>
                                  <p:childTnLst>
                                    <p:set>
                                      <p:cBhvr>
                                        <p:cTn id="70" dur="1" fill="hold">
                                          <p:stCondLst>
                                            <p:cond delay="0"/>
                                          </p:stCondLst>
                                        </p:cTn>
                                        <p:tgtEl>
                                          <p:spTgt spid="11"/>
                                        </p:tgtEl>
                                        <p:attrNameLst>
                                          <p:attrName>style.visibility</p:attrName>
                                        </p:attrNameLst>
                                      </p:cBhvr>
                                      <p:to>
                                        <p:strVal val="visible"/>
                                      </p:to>
                                    </p:set>
                                    <p:animEffect transition="in" filter="fade">
                                      <p:cBhvr>
                                        <p:cTn id="71" dur="250"/>
                                        <p:tgtEl>
                                          <p:spTgt spid="11"/>
                                        </p:tgtEl>
                                      </p:cBhvr>
                                    </p:animEffect>
                                    <p:anim calcmode="lin" valueType="num">
                                      <p:cBhvr>
                                        <p:cTn id="72" dur="250" fill="hold"/>
                                        <p:tgtEl>
                                          <p:spTgt spid="11"/>
                                        </p:tgtEl>
                                        <p:attrNameLst>
                                          <p:attrName>ppt_x</p:attrName>
                                        </p:attrNameLst>
                                      </p:cBhvr>
                                      <p:tavLst>
                                        <p:tav tm="0">
                                          <p:val>
                                            <p:strVal val="#ppt_x"/>
                                          </p:val>
                                        </p:tav>
                                        <p:tav tm="100000">
                                          <p:val>
                                            <p:strVal val="#ppt_x"/>
                                          </p:val>
                                        </p:tav>
                                      </p:tavLst>
                                    </p:anim>
                                    <p:anim calcmode="lin" valueType="num">
                                      <p:cBhvr>
                                        <p:cTn id="73" dur="225" decel="100000" fill="hold"/>
                                        <p:tgtEl>
                                          <p:spTgt spid="11"/>
                                        </p:tgtEl>
                                        <p:attrNameLst>
                                          <p:attrName>ppt_y</p:attrName>
                                        </p:attrNameLst>
                                      </p:cBhvr>
                                      <p:tavLst>
                                        <p:tav tm="0">
                                          <p:val>
                                            <p:strVal val="#ppt_y+1"/>
                                          </p:val>
                                        </p:tav>
                                        <p:tav tm="100000">
                                          <p:val>
                                            <p:strVal val="#ppt_y-.03"/>
                                          </p:val>
                                        </p:tav>
                                      </p:tavLst>
                                    </p:anim>
                                    <p:anim calcmode="lin" valueType="num">
                                      <p:cBhvr>
                                        <p:cTn id="74" dur="25" accel="100000" fill="hold">
                                          <p:stCondLst>
                                            <p:cond delay="225"/>
                                          </p:stCondLst>
                                        </p:cTn>
                                        <p:tgtEl>
                                          <p:spTgt spid="11"/>
                                        </p:tgtEl>
                                        <p:attrNameLst>
                                          <p:attrName>ppt_y</p:attrName>
                                        </p:attrNameLst>
                                      </p:cBhvr>
                                      <p:tavLst>
                                        <p:tav tm="0">
                                          <p:val>
                                            <p:strVal val="#ppt_y-.03"/>
                                          </p:val>
                                        </p:tav>
                                        <p:tav tm="100000">
                                          <p:val>
                                            <p:strVal val="#ppt_y"/>
                                          </p:val>
                                        </p:tav>
                                      </p:tavLst>
                                    </p:anim>
                                  </p:childTnLst>
                                </p:cTn>
                              </p:par>
                              <p:par>
                                <p:cTn id="75" presetID="37" presetClass="entr" presetSubtype="0" fill="hold" nodeType="withEffect">
                                  <p:stCondLst>
                                    <p:cond delay="0"/>
                                  </p:stCondLst>
                                  <p:childTnLst>
                                    <p:set>
                                      <p:cBhvr>
                                        <p:cTn id="76" dur="1" fill="hold">
                                          <p:stCondLst>
                                            <p:cond delay="0"/>
                                          </p:stCondLst>
                                        </p:cTn>
                                        <p:tgtEl>
                                          <p:spTgt spid="20"/>
                                        </p:tgtEl>
                                        <p:attrNameLst>
                                          <p:attrName>style.visibility</p:attrName>
                                        </p:attrNameLst>
                                      </p:cBhvr>
                                      <p:to>
                                        <p:strVal val="visible"/>
                                      </p:to>
                                    </p:set>
                                    <p:animEffect transition="in" filter="fade">
                                      <p:cBhvr>
                                        <p:cTn id="77" dur="250"/>
                                        <p:tgtEl>
                                          <p:spTgt spid="20"/>
                                        </p:tgtEl>
                                      </p:cBhvr>
                                    </p:animEffect>
                                    <p:anim calcmode="lin" valueType="num">
                                      <p:cBhvr>
                                        <p:cTn id="78" dur="250" fill="hold"/>
                                        <p:tgtEl>
                                          <p:spTgt spid="20"/>
                                        </p:tgtEl>
                                        <p:attrNameLst>
                                          <p:attrName>ppt_x</p:attrName>
                                        </p:attrNameLst>
                                      </p:cBhvr>
                                      <p:tavLst>
                                        <p:tav tm="0">
                                          <p:val>
                                            <p:strVal val="#ppt_x"/>
                                          </p:val>
                                        </p:tav>
                                        <p:tav tm="100000">
                                          <p:val>
                                            <p:strVal val="#ppt_x"/>
                                          </p:val>
                                        </p:tav>
                                      </p:tavLst>
                                    </p:anim>
                                    <p:anim calcmode="lin" valueType="num">
                                      <p:cBhvr>
                                        <p:cTn id="79" dur="225" decel="100000" fill="hold"/>
                                        <p:tgtEl>
                                          <p:spTgt spid="20"/>
                                        </p:tgtEl>
                                        <p:attrNameLst>
                                          <p:attrName>ppt_y</p:attrName>
                                        </p:attrNameLst>
                                      </p:cBhvr>
                                      <p:tavLst>
                                        <p:tav tm="0">
                                          <p:val>
                                            <p:strVal val="#ppt_y+1"/>
                                          </p:val>
                                        </p:tav>
                                        <p:tav tm="100000">
                                          <p:val>
                                            <p:strVal val="#ppt_y-.03"/>
                                          </p:val>
                                        </p:tav>
                                      </p:tavLst>
                                    </p:anim>
                                    <p:anim calcmode="lin" valueType="num">
                                      <p:cBhvr>
                                        <p:cTn id="80" dur="25" accel="100000" fill="hold">
                                          <p:stCondLst>
                                            <p:cond delay="225"/>
                                          </p:stCondLst>
                                        </p:cTn>
                                        <p:tgtEl>
                                          <p:spTgt spid="20"/>
                                        </p:tgtEl>
                                        <p:attrNameLst>
                                          <p:attrName>ppt_y</p:attrName>
                                        </p:attrNameLst>
                                      </p:cBhvr>
                                      <p:tavLst>
                                        <p:tav tm="0">
                                          <p:val>
                                            <p:strVal val="#ppt_y-.03"/>
                                          </p:val>
                                        </p:tav>
                                        <p:tav tm="100000">
                                          <p:val>
                                            <p:strVal val="#ppt_y"/>
                                          </p:val>
                                        </p:tav>
                                      </p:tavLst>
                                    </p:anim>
                                  </p:childTnLst>
                                </p:cTn>
                              </p:par>
                              <p:par>
                                <p:cTn id="81" presetID="37" presetClass="entr" presetSubtype="0" fill="hold" grpId="0" nodeType="withEffect">
                                  <p:stCondLst>
                                    <p:cond delay="0"/>
                                  </p:stCondLst>
                                  <p:childTnLst>
                                    <p:set>
                                      <p:cBhvr>
                                        <p:cTn id="82" dur="1" fill="hold">
                                          <p:stCondLst>
                                            <p:cond delay="0"/>
                                          </p:stCondLst>
                                        </p:cTn>
                                        <p:tgtEl>
                                          <p:spTgt spid="24"/>
                                        </p:tgtEl>
                                        <p:attrNameLst>
                                          <p:attrName>style.visibility</p:attrName>
                                        </p:attrNameLst>
                                      </p:cBhvr>
                                      <p:to>
                                        <p:strVal val="visible"/>
                                      </p:to>
                                    </p:set>
                                    <p:animEffect transition="in" filter="fade">
                                      <p:cBhvr>
                                        <p:cTn id="83" dur="250"/>
                                        <p:tgtEl>
                                          <p:spTgt spid="24"/>
                                        </p:tgtEl>
                                      </p:cBhvr>
                                    </p:animEffect>
                                    <p:anim calcmode="lin" valueType="num">
                                      <p:cBhvr>
                                        <p:cTn id="84" dur="250" fill="hold"/>
                                        <p:tgtEl>
                                          <p:spTgt spid="24"/>
                                        </p:tgtEl>
                                        <p:attrNameLst>
                                          <p:attrName>ppt_x</p:attrName>
                                        </p:attrNameLst>
                                      </p:cBhvr>
                                      <p:tavLst>
                                        <p:tav tm="0">
                                          <p:val>
                                            <p:strVal val="#ppt_x"/>
                                          </p:val>
                                        </p:tav>
                                        <p:tav tm="100000">
                                          <p:val>
                                            <p:strVal val="#ppt_x"/>
                                          </p:val>
                                        </p:tav>
                                      </p:tavLst>
                                    </p:anim>
                                    <p:anim calcmode="lin" valueType="num">
                                      <p:cBhvr>
                                        <p:cTn id="85" dur="225" decel="100000" fill="hold"/>
                                        <p:tgtEl>
                                          <p:spTgt spid="24"/>
                                        </p:tgtEl>
                                        <p:attrNameLst>
                                          <p:attrName>ppt_y</p:attrName>
                                        </p:attrNameLst>
                                      </p:cBhvr>
                                      <p:tavLst>
                                        <p:tav tm="0">
                                          <p:val>
                                            <p:strVal val="#ppt_y+1"/>
                                          </p:val>
                                        </p:tav>
                                        <p:tav tm="100000">
                                          <p:val>
                                            <p:strVal val="#ppt_y-.03"/>
                                          </p:val>
                                        </p:tav>
                                      </p:tavLst>
                                    </p:anim>
                                    <p:anim calcmode="lin" valueType="num">
                                      <p:cBhvr>
                                        <p:cTn id="86" dur="25" accel="100000" fill="hold">
                                          <p:stCondLst>
                                            <p:cond delay="225"/>
                                          </p:stCondLst>
                                        </p:cTn>
                                        <p:tgtEl>
                                          <p:spTgt spid="24"/>
                                        </p:tgtEl>
                                        <p:attrNameLst>
                                          <p:attrName>ppt_y</p:attrName>
                                        </p:attrNameLst>
                                      </p:cBhvr>
                                      <p:tavLst>
                                        <p:tav tm="0">
                                          <p:val>
                                            <p:strVal val="#ppt_y-.03"/>
                                          </p:val>
                                        </p:tav>
                                        <p:tav tm="100000">
                                          <p:val>
                                            <p:strVal val="#ppt_y"/>
                                          </p:val>
                                        </p:tav>
                                      </p:tavLst>
                                    </p:anim>
                                  </p:childTnLst>
                                </p:cTn>
                              </p:par>
                            </p:childTnLst>
                          </p:cTn>
                        </p:par>
                      </p:childTnLst>
                    </p:cTn>
                  </p:par>
                  <p:par>
                    <p:cTn id="87" fill="hold">
                      <p:stCondLst>
                        <p:cond delay="indefinite"/>
                      </p:stCondLst>
                      <p:childTnLst>
                        <p:par>
                          <p:cTn id="88" fill="hold">
                            <p:stCondLst>
                              <p:cond delay="0"/>
                            </p:stCondLst>
                            <p:childTnLst>
                              <p:par>
                                <p:cTn id="89" presetID="1" presetClass="entr" presetSubtype="0" fill="hold" grpId="0" nodeType="clickEffect">
                                  <p:stCondLst>
                                    <p:cond delay="0"/>
                                  </p:stCondLst>
                                  <p:childTnLst>
                                    <p:set>
                                      <p:cBhvr>
                                        <p:cTn id="90" dur="1" fill="hold">
                                          <p:stCondLst>
                                            <p:cond delay="0"/>
                                          </p:stCondLst>
                                        </p:cTn>
                                        <p:tgtEl>
                                          <p:spTgt spid="23"/>
                                        </p:tgtEl>
                                        <p:attrNameLst>
                                          <p:attrName>style.visibility</p:attrName>
                                        </p:attrNameLst>
                                      </p:cBhvr>
                                      <p:to>
                                        <p:strVal val="visible"/>
                                      </p:to>
                                    </p:set>
                                  </p:childTnLst>
                                </p:cTn>
                              </p:par>
                              <p:par>
                                <p:cTn id="91" presetID="1" presetClass="entr" presetSubtype="0" fill="hold" grpId="0" nodeType="withEffect">
                                  <p:stCondLst>
                                    <p:cond delay="0"/>
                                  </p:stCondLst>
                                  <p:childTnLst>
                                    <p:set>
                                      <p:cBhvr>
                                        <p:cTn id="92" dur="1" fill="hold">
                                          <p:stCondLst>
                                            <p:cond delay="0"/>
                                          </p:stCondLst>
                                        </p:cTn>
                                        <p:tgtEl>
                                          <p:spTgt spid="13"/>
                                        </p:tgtEl>
                                        <p:attrNameLst>
                                          <p:attrName>style.visibility</p:attrName>
                                        </p:attrNameLst>
                                      </p:cBhvr>
                                      <p:to>
                                        <p:strVal val="visible"/>
                                      </p:to>
                                    </p:set>
                                  </p:childTnLst>
                                </p:cTn>
                              </p:par>
                            </p:childTnLst>
                          </p:cTn>
                        </p:par>
                      </p:childTnLst>
                    </p:cTn>
                  </p:par>
                  <p:par>
                    <p:cTn id="93" fill="hold">
                      <p:stCondLst>
                        <p:cond delay="indefinite"/>
                      </p:stCondLst>
                      <p:childTnLst>
                        <p:par>
                          <p:cTn id="94" fill="hold">
                            <p:stCondLst>
                              <p:cond delay="0"/>
                            </p:stCondLst>
                            <p:childTnLst>
                              <p:par>
                                <p:cTn id="95" presetID="37" presetClass="entr" presetSubtype="0" fill="hold" grpId="0" nodeType="clickEffect">
                                  <p:stCondLst>
                                    <p:cond delay="0"/>
                                  </p:stCondLst>
                                  <p:childTnLst>
                                    <p:set>
                                      <p:cBhvr>
                                        <p:cTn id="96" dur="1" fill="hold">
                                          <p:stCondLst>
                                            <p:cond delay="0"/>
                                          </p:stCondLst>
                                        </p:cTn>
                                        <p:tgtEl>
                                          <p:spTgt spid="5"/>
                                        </p:tgtEl>
                                        <p:attrNameLst>
                                          <p:attrName>style.visibility</p:attrName>
                                        </p:attrNameLst>
                                      </p:cBhvr>
                                      <p:to>
                                        <p:strVal val="visible"/>
                                      </p:to>
                                    </p:set>
                                    <p:animEffect transition="in" filter="fade">
                                      <p:cBhvr>
                                        <p:cTn id="97" dur="250"/>
                                        <p:tgtEl>
                                          <p:spTgt spid="5"/>
                                        </p:tgtEl>
                                      </p:cBhvr>
                                    </p:animEffect>
                                    <p:anim calcmode="lin" valueType="num">
                                      <p:cBhvr>
                                        <p:cTn id="98" dur="250" fill="hold"/>
                                        <p:tgtEl>
                                          <p:spTgt spid="5"/>
                                        </p:tgtEl>
                                        <p:attrNameLst>
                                          <p:attrName>ppt_x</p:attrName>
                                        </p:attrNameLst>
                                      </p:cBhvr>
                                      <p:tavLst>
                                        <p:tav tm="0">
                                          <p:val>
                                            <p:strVal val="#ppt_x"/>
                                          </p:val>
                                        </p:tav>
                                        <p:tav tm="100000">
                                          <p:val>
                                            <p:strVal val="#ppt_x"/>
                                          </p:val>
                                        </p:tav>
                                      </p:tavLst>
                                    </p:anim>
                                    <p:anim calcmode="lin" valueType="num">
                                      <p:cBhvr>
                                        <p:cTn id="99" dur="225" decel="100000" fill="hold"/>
                                        <p:tgtEl>
                                          <p:spTgt spid="5"/>
                                        </p:tgtEl>
                                        <p:attrNameLst>
                                          <p:attrName>ppt_y</p:attrName>
                                        </p:attrNameLst>
                                      </p:cBhvr>
                                      <p:tavLst>
                                        <p:tav tm="0">
                                          <p:val>
                                            <p:strVal val="#ppt_y+1"/>
                                          </p:val>
                                        </p:tav>
                                        <p:tav tm="100000">
                                          <p:val>
                                            <p:strVal val="#ppt_y-.03"/>
                                          </p:val>
                                        </p:tav>
                                      </p:tavLst>
                                    </p:anim>
                                    <p:anim calcmode="lin" valueType="num">
                                      <p:cBhvr>
                                        <p:cTn id="100" dur="25" accel="100000" fill="hold">
                                          <p:stCondLst>
                                            <p:cond delay="225"/>
                                          </p:stCondLst>
                                        </p:cTn>
                                        <p:tgtEl>
                                          <p:spTgt spid="5"/>
                                        </p:tgtEl>
                                        <p:attrNameLst>
                                          <p:attrName>ppt_y</p:attrName>
                                        </p:attrNameLst>
                                      </p:cBhvr>
                                      <p:tavLst>
                                        <p:tav tm="0">
                                          <p:val>
                                            <p:strVal val="#ppt_y-.03"/>
                                          </p:val>
                                        </p:tav>
                                        <p:tav tm="100000">
                                          <p:val>
                                            <p:strVal val="#ppt_y"/>
                                          </p:val>
                                        </p:tav>
                                      </p:tavLst>
                                    </p:anim>
                                  </p:childTnLst>
                                </p:cTn>
                              </p:par>
                              <p:par>
                                <p:cTn id="101" presetID="37" presetClass="entr" presetSubtype="0" fill="hold" nodeType="withEffect">
                                  <p:stCondLst>
                                    <p:cond delay="0"/>
                                  </p:stCondLst>
                                  <p:childTnLst>
                                    <p:set>
                                      <p:cBhvr>
                                        <p:cTn id="102" dur="1" fill="hold">
                                          <p:stCondLst>
                                            <p:cond delay="0"/>
                                          </p:stCondLst>
                                        </p:cTn>
                                        <p:tgtEl>
                                          <p:spTgt spid="17"/>
                                        </p:tgtEl>
                                        <p:attrNameLst>
                                          <p:attrName>style.visibility</p:attrName>
                                        </p:attrNameLst>
                                      </p:cBhvr>
                                      <p:to>
                                        <p:strVal val="visible"/>
                                      </p:to>
                                    </p:set>
                                    <p:animEffect transition="in" filter="fade">
                                      <p:cBhvr>
                                        <p:cTn id="103" dur="250"/>
                                        <p:tgtEl>
                                          <p:spTgt spid="17"/>
                                        </p:tgtEl>
                                      </p:cBhvr>
                                    </p:animEffect>
                                    <p:anim calcmode="lin" valueType="num">
                                      <p:cBhvr>
                                        <p:cTn id="104" dur="250" fill="hold"/>
                                        <p:tgtEl>
                                          <p:spTgt spid="17"/>
                                        </p:tgtEl>
                                        <p:attrNameLst>
                                          <p:attrName>ppt_x</p:attrName>
                                        </p:attrNameLst>
                                      </p:cBhvr>
                                      <p:tavLst>
                                        <p:tav tm="0">
                                          <p:val>
                                            <p:strVal val="#ppt_x"/>
                                          </p:val>
                                        </p:tav>
                                        <p:tav tm="100000">
                                          <p:val>
                                            <p:strVal val="#ppt_x"/>
                                          </p:val>
                                        </p:tav>
                                      </p:tavLst>
                                    </p:anim>
                                    <p:anim calcmode="lin" valueType="num">
                                      <p:cBhvr>
                                        <p:cTn id="105" dur="225" decel="100000" fill="hold"/>
                                        <p:tgtEl>
                                          <p:spTgt spid="17"/>
                                        </p:tgtEl>
                                        <p:attrNameLst>
                                          <p:attrName>ppt_y</p:attrName>
                                        </p:attrNameLst>
                                      </p:cBhvr>
                                      <p:tavLst>
                                        <p:tav tm="0">
                                          <p:val>
                                            <p:strVal val="#ppt_y+1"/>
                                          </p:val>
                                        </p:tav>
                                        <p:tav tm="100000">
                                          <p:val>
                                            <p:strVal val="#ppt_y-.03"/>
                                          </p:val>
                                        </p:tav>
                                      </p:tavLst>
                                    </p:anim>
                                    <p:anim calcmode="lin" valueType="num">
                                      <p:cBhvr>
                                        <p:cTn id="106" dur="25" accel="100000" fill="hold">
                                          <p:stCondLst>
                                            <p:cond delay="225"/>
                                          </p:stCondLst>
                                        </p:cTn>
                                        <p:tgtEl>
                                          <p:spTgt spid="17"/>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12" grpId="0"/>
      <p:bldP spid="13" grpId="0"/>
      <p:bldP spid="14" grpId="0"/>
      <p:bldP spid="15" grpId="0"/>
      <p:bldP spid="16" grpId="0"/>
      <p:bldP spid="23" grpId="0"/>
      <p:bldP spid="2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ADC2D915-26FC-AC46-AEB5-DC319DDAB425}"/>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3309361" y="3105907"/>
            <a:ext cx="2634523" cy="2259103"/>
          </a:xfrm>
          <a:prstGeom prst="rect">
            <a:avLst/>
          </a:prstGeom>
        </p:spPr>
      </p:pic>
      <p:sp>
        <p:nvSpPr>
          <p:cNvPr id="7" name="TextBox 6">
            <a:extLst>
              <a:ext uri="{FF2B5EF4-FFF2-40B4-BE49-F238E27FC236}">
                <a16:creationId xmlns:a16="http://schemas.microsoft.com/office/drawing/2014/main" id="{1993EED4-D0CD-C54E-A562-EAEB0EE1B0F6}"/>
              </a:ext>
            </a:extLst>
          </p:cNvPr>
          <p:cNvSpPr txBox="1"/>
          <p:nvPr/>
        </p:nvSpPr>
        <p:spPr>
          <a:xfrm>
            <a:off x="198784" y="2970161"/>
            <a:ext cx="3234763" cy="400110"/>
          </a:xfrm>
          <a:prstGeom prst="rect">
            <a:avLst/>
          </a:prstGeom>
          <a:noFill/>
        </p:spPr>
        <p:txBody>
          <a:bodyPr wrap="square" rtlCol="0">
            <a:spAutoFit/>
          </a:bodyPr>
          <a:lstStyle/>
          <a:p>
            <a:r>
              <a:rPr lang="en-US" sz="2000" dirty="0"/>
              <a:t>CO – Carbon Monoxide</a:t>
            </a:r>
          </a:p>
        </p:txBody>
      </p:sp>
      <p:cxnSp>
        <p:nvCxnSpPr>
          <p:cNvPr id="13" name="Straight Arrow Connector 12">
            <a:extLst>
              <a:ext uri="{FF2B5EF4-FFF2-40B4-BE49-F238E27FC236}">
                <a16:creationId xmlns:a16="http://schemas.microsoft.com/office/drawing/2014/main" id="{DEC9D0ED-9622-F640-937A-D9D908528CDB}"/>
              </a:ext>
            </a:extLst>
          </p:cNvPr>
          <p:cNvCxnSpPr/>
          <p:nvPr/>
        </p:nvCxnSpPr>
        <p:spPr>
          <a:xfrm flipV="1">
            <a:off x="5084035" y="5094936"/>
            <a:ext cx="0" cy="882683"/>
          </a:xfrm>
          <a:prstGeom prst="straightConnector1">
            <a:avLst/>
          </a:prstGeom>
          <a:ln w="31750">
            <a:solidFill>
              <a:srgbClr val="FF0000"/>
            </a:solidFill>
            <a:tailEnd type="triangle" w="lg" len="med"/>
          </a:ln>
        </p:spPr>
        <p:style>
          <a:lnRef idx="1">
            <a:schemeClr val="accent1"/>
          </a:lnRef>
          <a:fillRef idx="0">
            <a:schemeClr val="accent1"/>
          </a:fillRef>
          <a:effectRef idx="0">
            <a:schemeClr val="accent1"/>
          </a:effectRef>
          <a:fontRef idx="minor">
            <a:schemeClr val="tx1"/>
          </a:fontRef>
        </p:style>
      </p:cxnSp>
      <p:sp>
        <p:nvSpPr>
          <p:cNvPr id="15" name="TextBox 14">
            <a:extLst>
              <a:ext uri="{FF2B5EF4-FFF2-40B4-BE49-F238E27FC236}">
                <a16:creationId xmlns:a16="http://schemas.microsoft.com/office/drawing/2014/main" id="{9332131A-C8A4-F649-BA1F-BE6D540D572A}"/>
              </a:ext>
            </a:extLst>
          </p:cNvPr>
          <p:cNvSpPr txBox="1"/>
          <p:nvPr/>
        </p:nvSpPr>
        <p:spPr>
          <a:xfrm>
            <a:off x="0" y="1419862"/>
            <a:ext cx="9093177" cy="461665"/>
          </a:xfrm>
          <a:prstGeom prst="rect">
            <a:avLst/>
          </a:prstGeom>
          <a:noFill/>
        </p:spPr>
        <p:txBody>
          <a:bodyPr wrap="square" rtlCol="0">
            <a:spAutoFit/>
          </a:bodyPr>
          <a:lstStyle/>
          <a:p>
            <a:pPr algn="ctr"/>
            <a:r>
              <a:rPr lang="en-US" sz="2400" dirty="0"/>
              <a:t>Simultaneously monitor the four standard gases </a:t>
            </a:r>
          </a:p>
        </p:txBody>
      </p:sp>
      <p:pic>
        <p:nvPicPr>
          <p:cNvPr id="19" name="Picture 18">
            <a:extLst>
              <a:ext uri="{FF2B5EF4-FFF2-40B4-BE49-F238E27FC236}">
                <a16:creationId xmlns:a16="http://schemas.microsoft.com/office/drawing/2014/main" id="{10E3C78A-1763-4040-BDC0-DF166CF0C8C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764556" y="5983904"/>
            <a:ext cx="675694" cy="588359"/>
          </a:xfrm>
          <a:prstGeom prst="rect">
            <a:avLst/>
          </a:prstGeom>
        </p:spPr>
      </p:pic>
      <p:sp>
        <p:nvSpPr>
          <p:cNvPr id="22" name="TextBox 21">
            <a:extLst>
              <a:ext uri="{FF2B5EF4-FFF2-40B4-BE49-F238E27FC236}">
                <a16:creationId xmlns:a16="http://schemas.microsoft.com/office/drawing/2014/main" id="{27422764-DEA0-D04D-8236-E6B872681684}"/>
              </a:ext>
            </a:extLst>
          </p:cNvPr>
          <p:cNvSpPr txBox="1"/>
          <p:nvPr/>
        </p:nvSpPr>
        <p:spPr>
          <a:xfrm>
            <a:off x="198784" y="3384758"/>
            <a:ext cx="3161811" cy="400110"/>
          </a:xfrm>
          <a:prstGeom prst="rect">
            <a:avLst/>
          </a:prstGeom>
          <a:noFill/>
        </p:spPr>
        <p:txBody>
          <a:bodyPr wrap="square" rtlCol="0">
            <a:spAutoFit/>
          </a:bodyPr>
          <a:lstStyle/>
          <a:p>
            <a:r>
              <a:rPr lang="en-US" sz="2000" dirty="0"/>
              <a:t>H2S – Hydrogen Sulfide </a:t>
            </a:r>
          </a:p>
        </p:txBody>
      </p:sp>
      <p:sp>
        <p:nvSpPr>
          <p:cNvPr id="23" name="TextBox 22">
            <a:extLst>
              <a:ext uri="{FF2B5EF4-FFF2-40B4-BE49-F238E27FC236}">
                <a16:creationId xmlns:a16="http://schemas.microsoft.com/office/drawing/2014/main" id="{35715B99-41A9-D84D-BF3D-460B171DC973}"/>
              </a:ext>
            </a:extLst>
          </p:cNvPr>
          <p:cNvSpPr txBox="1"/>
          <p:nvPr/>
        </p:nvSpPr>
        <p:spPr>
          <a:xfrm>
            <a:off x="198781" y="3781627"/>
            <a:ext cx="2541494" cy="400110"/>
          </a:xfrm>
          <a:prstGeom prst="rect">
            <a:avLst/>
          </a:prstGeom>
          <a:noFill/>
        </p:spPr>
        <p:txBody>
          <a:bodyPr wrap="square" rtlCol="0">
            <a:spAutoFit/>
          </a:bodyPr>
          <a:lstStyle/>
          <a:p>
            <a:r>
              <a:rPr lang="en-US" sz="2000" dirty="0"/>
              <a:t>LEL – Combustibles</a:t>
            </a:r>
          </a:p>
        </p:txBody>
      </p:sp>
      <p:sp>
        <p:nvSpPr>
          <p:cNvPr id="24" name="TextBox 23">
            <a:extLst>
              <a:ext uri="{FF2B5EF4-FFF2-40B4-BE49-F238E27FC236}">
                <a16:creationId xmlns:a16="http://schemas.microsoft.com/office/drawing/2014/main" id="{4775C10B-1652-A840-A8C9-D99FEB9C2CD6}"/>
              </a:ext>
            </a:extLst>
          </p:cNvPr>
          <p:cNvSpPr txBox="1"/>
          <p:nvPr/>
        </p:nvSpPr>
        <p:spPr>
          <a:xfrm>
            <a:off x="198781" y="4180199"/>
            <a:ext cx="2714160" cy="400110"/>
          </a:xfrm>
          <a:prstGeom prst="rect">
            <a:avLst/>
          </a:prstGeom>
          <a:noFill/>
        </p:spPr>
        <p:txBody>
          <a:bodyPr wrap="square" rtlCol="0">
            <a:spAutoFit/>
          </a:bodyPr>
          <a:lstStyle/>
          <a:p>
            <a:r>
              <a:rPr lang="en-US" sz="2000" dirty="0"/>
              <a:t>O2 – Oxygen</a:t>
            </a:r>
          </a:p>
        </p:txBody>
      </p:sp>
      <p:sp>
        <p:nvSpPr>
          <p:cNvPr id="25" name="TextBox 24">
            <a:extLst>
              <a:ext uri="{FF2B5EF4-FFF2-40B4-BE49-F238E27FC236}">
                <a16:creationId xmlns:a16="http://schemas.microsoft.com/office/drawing/2014/main" id="{97D3FFA5-1B77-F147-91B5-54E2A4230820}"/>
              </a:ext>
            </a:extLst>
          </p:cNvPr>
          <p:cNvSpPr txBox="1"/>
          <p:nvPr/>
        </p:nvSpPr>
        <p:spPr>
          <a:xfrm>
            <a:off x="193075" y="5263662"/>
            <a:ext cx="2481823" cy="400110"/>
          </a:xfrm>
          <a:prstGeom prst="rect">
            <a:avLst/>
          </a:prstGeom>
          <a:noFill/>
        </p:spPr>
        <p:txBody>
          <a:bodyPr wrap="square" rtlCol="0">
            <a:spAutoFit/>
          </a:bodyPr>
          <a:lstStyle/>
          <a:p>
            <a:r>
              <a:rPr lang="en-US" sz="2000" dirty="0"/>
              <a:t>And Toxics</a:t>
            </a:r>
          </a:p>
        </p:txBody>
      </p:sp>
      <p:sp>
        <p:nvSpPr>
          <p:cNvPr id="27" name="TextBox 26">
            <a:extLst>
              <a:ext uri="{FF2B5EF4-FFF2-40B4-BE49-F238E27FC236}">
                <a16:creationId xmlns:a16="http://schemas.microsoft.com/office/drawing/2014/main" id="{41BA9551-BDAD-F641-B72F-F700AF2AD734}"/>
              </a:ext>
            </a:extLst>
          </p:cNvPr>
          <p:cNvSpPr txBox="1"/>
          <p:nvPr/>
        </p:nvSpPr>
        <p:spPr>
          <a:xfrm>
            <a:off x="193075" y="4555680"/>
            <a:ext cx="3393271" cy="707886"/>
          </a:xfrm>
          <a:prstGeom prst="rect">
            <a:avLst/>
          </a:prstGeom>
          <a:noFill/>
        </p:spPr>
        <p:txBody>
          <a:bodyPr wrap="square" rtlCol="0">
            <a:spAutoFit/>
          </a:bodyPr>
          <a:lstStyle/>
          <a:p>
            <a:r>
              <a:rPr lang="en-US" sz="2000" i="1" dirty="0"/>
              <a:t>H2 compensated CO sensor available</a:t>
            </a:r>
          </a:p>
        </p:txBody>
      </p:sp>
      <p:sp>
        <p:nvSpPr>
          <p:cNvPr id="28" name="TextBox 27">
            <a:extLst>
              <a:ext uri="{FF2B5EF4-FFF2-40B4-BE49-F238E27FC236}">
                <a16:creationId xmlns:a16="http://schemas.microsoft.com/office/drawing/2014/main" id="{4714C44E-E8F0-0A45-9022-D01001536472}"/>
              </a:ext>
            </a:extLst>
          </p:cNvPr>
          <p:cNvSpPr txBox="1"/>
          <p:nvPr/>
        </p:nvSpPr>
        <p:spPr>
          <a:xfrm>
            <a:off x="6263363" y="3194567"/>
            <a:ext cx="2687562" cy="2308324"/>
          </a:xfrm>
          <a:prstGeom prst="rect">
            <a:avLst/>
          </a:prstGeom>
          <a:noFill/>
        </p:spPr>
        <p:txBody>
          <a:bodyPr wrap="square" rtlCol="0">
            <a:spAutoFit/>
          </a:bodyPr>
          <a:lstStyle/>
          <a:p>
            <a:pPr marL="285750" indent="-285750">
              <a:buFont typeface="Courier New" panose="02070309020205020404" pitchFamily="49" charset="0"/>
              <a:buChar char="o"/>
            </a:pPr>
            <a:r>
              <a:rPr lang="en-US" dirty="0"/>
              <a:t>IR sensor can monitor CO2 in ppm or % vol. *</a:t>
            </a:r>
          </a:p>
          <a:p>
            <a:pPr marL="285750" indent="-285750">
              <a:buFont typeface="Courier New" panose="02070309020205020404" pitchFamily="49" charset="0"/>
              <a:buChar char="o"/>
            </a:pPr>
            <a:r>
              <a:rPr lang="en-US" dirty="0"/>
              <a:t>EC sensor for SO2</a:t>
            </a:r>
            <a:br>
              <a:rPr lang="en-US" dirty="0"/>
            </a:br>
            <a:r>
              <a:rPr lang="en-US" sz="1600" dirty="0"/>
              <a:t>(0-100 ppm)</a:t>
            </a:r>
          </a:p>
          <a:p>
            <a:pPr marL="285750" indent="-285750">
              <a:buFont typeface="Courier New" panose="02070309020205020404" pitchFamily="49" charset="0"/>
              <a:buChar char="o"/>
            </a:pPr>
            <a:r>
              <a:rPr lang="en-US" i="1" dirty="0"/>
              <a:t>HCN, NO2, NH3 and Cl2 planned for 2020</a:t>
            </a:r>
          </a:p>
        </p:txBody>
      </p:sp>
      <p:sp>
        <p:nvSpPr>
          <p:cNvPr id="29" name="TextBox 28">
            <a:extLst>
              <a:ext uri="{FF2B5EF4-FFF2-40B4-BE49-F238E27FC236}">
                <a16:creationId xmlns:a16="http://schemas.microsoft.com/office/drawing/2014/main" id="{AB0A35D9-99D6-2D45-8FDB-551D16FD8B07}"/>
              </a:ext>
            </a:extLst>
          </p:cNvPr>
          <p:cNvSpPr txBox="1"/>
          <p:nvPr/>
        </p:nvSpPr>
        <p:spPr>
          <a:xfrm>
            <a:off x="939726" y="1848360"/>
            <a:ext cx="5323637" cy="461665"/>
          </a:xfrm>
          <a:prstGeom prst="rect">
            <a:avLst/>
          </a:prstGeom>
          <a:noFill/>
        </p:spPr>
        <p:txBody>
          <a:bodyPr wrap="square" rtlCol="0">
            <a:spAutoFit/>
          </a:bodyPr>
          <a:lstStyle/>
          <a:p>
            <a:r>
              <a:rPr lang="en-US" sz="2400" dirty="0"/>
              <a:t>5</a:t>
            </a:r>
            <a:r>
              <a:rPr lang="en-US" sz="2400" baseline="30000" dirty="0"/>
              <a:t>th</a:t>
            </a:r>
            <a:r>
              <a:rPr lang="en-US" sz="2400" dirty="0"/>
              <a:t> channel for toxic and IR sensors</a:t>
            </a:r>
          </a:p>
        </p:txBody>
      </p:sp>
      <p:sp>
        <p:nvSpPr>
          <p:cNvPr id="30" name="TextBox 29">
            <a:extLst>
              <a:ext uri="{FF2B5EF4-FFF2-40B4-BE49-F238E27FC236}">
                <a16:creationId xmlns:a16="http://schemas.microsoft.com/office/drawing/2014/main" id="{8991F8ED-7CB2-1C4A-BBAA-716A417E6819}"/>
              </a:ext>
            </a:extLst>
          </p:cNvPr>
          <p:cNvSpPr txBox="1"/>
          <p:nvPr/>
        </p:nvSpPr>
        <p:spPr>
          <a:xfrm>
            <a:off x="6263363" y="2600829"/>
            <a:ext cx="2687562" cy="369332"/>
          </a:xfrm>
          <a:prstGeom prst="rect">
            <a:avLst/>
          </a:prstGeom>
          <a:noFill/>
        </p:spPr>
        <p:txBody>
          <a:bodyPr wrap="square" rtlCol="0">
            <a:spAutoFit/>
          </a:bodyPr>
          <a:lstStyle/>
          <a:p>
            <a:r>
              <a:rPr lang="en-US" b="1" i="1" dirty="0">
                <a:latin typeface="Century Gothic" panose="020B0502020202020204" pitchFamily="34" charset="0"/>
              </a:rPr>
              <a:t>Toxic Channel</a:t>
            </a:r>
          </a:p>
        </p:txBody>
      </p:sp>
      <p:sp>
        <p:nvSpPr>
          <p:cNvPr id="20" name="Title 1">
            <a:extLst>
              <a:ext uri="{FF2B5EF4-FFF2-40B4-BE49-F238E27FC236}">
                <a16:creationId xmlns:a16="http://schemas.microsoft.com/office/drawing/2014/main" id="{5C487EBB-8737-654F-BC3B-E66A9097C20F}"/>
              </a:ext>
            </a:extLst>
          </p:cNvPr>
          <p:cNvSpPr txBox="1">
            <a:spLocks/>
          </p:cNvSpPr>
          <p:nvPr/>
        </p:nvSpPr>
        <p:spPr bwMode="auto">
          <a:xfrm>
            <a:off x="50823" y="44617"/>
            <a:ext cx="9042354" cy="6762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ctr" anchorCtr="0" compatLnSpc="1">
            <a:prstTxWarp prst="textNoShape">
              <a:avLst/>
            </a:prstTxWarp>
          </a:bodyPr>
          <a:lstStyle>
            <a:lvl1pPr algn="ctr" defTabSz="342900" rtl="0" eaLnBrk="1" fontAlgn="base" hangingPunct="1">
              <a:spcBef>
                <a:spcPct val="0"/>
              </a:spcBef>
              <a:spcAft>
                <a:spcPct val="0"/>
              </a:spcAft>
              <a:defRPr sz="3300" kern="1200">
                <a:solidFill>
                  <a:schemeClr val="tx1"/>
                </a:solidFill>
                <a:latin typeface="+mj-lt"/>
                <a:ea typeface="ＭＳ Ｐゴシック" charset="0"/>
                <a:cs typeface="ＭＳ Ｐゴシック" charset="0"/>
              </a:defRPr>
            </a:lvl1pPr>
            <a:lvl2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2pPr>
            <a:lvl3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3pPr>
            <a:lvl4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4pPr>
            <a:lvl5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5pPr>
            <a:lvl6pPr marL="3429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6pPr>
            <a:lvl7pPr marL="6858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7pPr>
            <a:lvl8pPr marL="10287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8pPr>
            <a:lvl9pPr marL="13716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9pPr>
          </a:lstStyle>
          <a:p>
            <a:pPr algn="r"/>
            <a:r>
              <a:rPr kumimoji="0" lang="en-US" sz="4000" b="1" dirty="0">
                <a:latin typeface="Century Gothic" panose="020B0502020202020204" pitchFamily="34" charset="0"/>
              </a:rPr>
              <a:t>Sensor Advancements</a:t>
            </a:r>
          </a:p>
        </p:txBody>
      </p:sp>
      <p:sp>
        <p:nvSpPr>
          <p:cNvPr id="9" name="TextBox 8">
            <a:extLst>
              <a:ext uri="{FF2B5EF4-FFF2-40B4-BE49-F238E27FC236}">
                <a16:creationId xmlns:a16="http://schemas.microsoft.com/office/drawing/2014/main" id="{B56DDB0B-B51E-8A4E-B3DB-0036625C2BE3}"/>
              </a:ext>
            </a:extLst>
          </p:cNvPr>
          <p:cNvSpPr txBox="1"/>
          <p:nvPr/>
        </p:nvSpPr>
        <p:spPr>
          <a:xfrm>
            <a:off x="497452" y="783701"/>
            <a:ext cx="1944152" cy="523220"/>
          </a:xfrm>
          <a:prstGeom prst="rect">
            <a:avLst/>
          </a:prstGeom>
          <a:noFill/>
        </p:spPr>
        <p:txBody>
          <a:bodyPr wrap="square" rtlCol="0">
            <a:spAutoFit/>
          </a:bodyPr>
          <a:lstStyle/>
          <a:p>
            <a:r>
              <a:rPr lang="en-US" sz="2800" b="1" dirty="0"/>
              <a:t>GX-3R Pro</a:t>
            </a:r>
          </a:p>
        </p:txBody>
      </p:sp>
    </p:spTree>
    <p:extLst>
      <p:ext uri="{BB962C8B-B14F-4D97-AF65-F5344CB8AC3E}">
        <p14:creationId xmlns:p14="http://schemas.microsoft.com/office/powerpoint/2010/main" val="26539701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5">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7">
                                            <p:txEl>
                                              <p:pRg st="0" end="0"/>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2"/>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3"/>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4"/>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7"/>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29"/>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25"/>
                                        </p:tgtEl>
                                        <p:attrNameLst>
                                          <p:attrName>style.visibility</p:attrName>
                                        </p:attrNameLst>
                                      </p:cBhvr>
                                      <p:to>
                                        <p:strVal val="visible"/>
                                      </p:to>
                                    </p:set>
                                  </p:childTnLst>
                                </p:cTn>
                              </p:par>
                              <p:par>
                                <p:cTn id="23" presetID="37" presetClass="entr" presetSubtype="0" fill="hold" nodeType="with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fade">
                                      <p:cBhvr>
                                        <p:cTn id="25" dur="250"/>
                                        <p:tgtEl>
                                          <p:spTgt spid="13"/>
                                        </p:tgtEl>
                                      </p:cBhvr>
                                    </p:animEffect>
                                    <p:anim calcmode="lin" valueType="num">
                                      <p:cBhvr>
                                        <p:cTn id="26" dur="250" fill="hold"/>
                                        <p:tgtEl>
                                          <p:spTgt spid="13"/>
                                        </p:tgtEl>
                                        <p:attrNameLst>
                                          <p:attrName>ppt_x</p:attrName>
                                        </p:attrNameLst>
                                      </p:cBhvr>
                                      <p:tavLst>
                                        <p:tav tm="0">
                                          <p:val>
                                            <p:strVal val="#ppt_x"/>
                                          </p:val>
                                        </p:tav>
                                        <p:tav tm="100000">
                                          <p:val>
                                            <p:strVal val="#ppt_x"/>
                                          </p:val>
                                        </p:tav>
                                      </p:tavLst>
                                    </p:anim>
                                    <p:anim calcmode="lin" valueType="num">
                                      <p:cBhvr>
                                        <p:cTn id="27" dur="225" decel="100000" fill="hold"/>
                                        <p:tgtEl>
                                          <p:spTgt spid="13"/>
                                        </p:tgtEl>
                                        <p:attrNameLst>
                                          <p:attrName>ppt_y</p:attrName>
                                        </p:attrNameLst>
                                      </p:cBhvr>
                                      <p:tavLst>
                                        <p:tav tm="0">
                                          <p:val>
                                            <p:strVal val="#ppt_y+1"/>
                                          </p:val>
                                        </p:tav>
                                        <p:tav tm="100000">
                                          <p:val>
                                            <p:strVal val="#ppt_y-.03"/>
                                          </p:val>
                                        </p:tav>
                                      </p:tavLst>
                                    </p:anim>
                                    <p:anim calcmode="lin" valueType="num">
                                      <p:cBhvr>
                                        <p:cTn id="28" dur="25" accel="100000" fill="hold">
                                          <p:stCondLst>
                                            <p:cond delay="225"/>
                                          </p:stCondLst>
                                        </p:cTn>
                                        <p:tgtEl>
                                          <p:spTgt spid="13"/>
                                        </p:tgtEl>
                                        <p:attrNameLst>
                                          <p:attrName>ppt_y</p:attrName>
                                        </p:attrNameLst>
                                      </p:cBhvr>
                                      <p:tavLst>
                                        <p:tav tm="0">
                                          <p:val>
                                            <p:strVal val="#ppt_y-.03"/>
                                          </p:val>
                                        </p:tav>
                                        <p:tav tm="100000">
                                          <p:val>
                                            <p:strVal val="#ppt_y"/>
                                          </p:val>
                                        </p:tav>
                                      </p:tavLst>
                                    </p:anim>
                                  </p:childTnLst>
                                </p:cTn>
                              </p:par>
                              <p:par>
                                <p:cTn id="29" presetID="37" presetClass="entr" presetSubtype="0" fill="hold" nodeType="withEffect">
                                  <p:stCondLst>
                                    <p:cond delay="0"/>
                                  </p:stCondLst>
                                  <p:childTnLst>
                                    <p:set>
                                      <p:cBhvr>
                                        <p:cTn id="30" dur="1" fill="hold">
                                          <p:stCondLst>
                                            <p:cond delay="0"/>
                                          </p:stCondLst>
                                        </p:cTn>
                                        <p:tgtEl>
                                          <p:spTgt spid="19"/>
                                        </p:tgtEl>
                                        <p:attrNameLst>
                                          <p:attrName>style.visibility</p:attrName>
                                        </p:attrNameLst>
                                      </p:cBhvr>
                                      <p:to>
                                        <p:strVal val="visible"/>
                                      </p:to>
                                    </p:set>
                                    <p:animEffect transition="in" filter="fade">
                                      <p:cBhvr>
                                        <p:cTn id="31" dur="250"/>
                                        <p:tgtEl>
                                          <p:spTgt spid="19"/>
                                        </p:tgtEl>
                                      </p:cBhvr>
                                    </p:animEffect>
                                    <p:anim calcmode="lin" valueType="num">
                                      <p:cBhvr>
                                        <p:cTn id="32" dur="250" fill="hold"/>
                                        <p:tgtEl>
                                          <p:spTgt spid="19"/>
                                        </p:tgtEl>
                                        <p:attrNameLst>
                                          <p:attrName>ppt_x</p:attrName>
                                        </p:attrNameLst>
                                      </p:cBhvr>
                                      <p:tavLst>
                                        <p:tav tm="0">
                                          <p:val>
                                            <p:strVal val="#ppt_x"/>
                                          </p:val>
                                        </p:tav>
                                        <p:tav tm="100000">
                                          <p:val>
                                            <p:strVal val="#ppt_x"/>
                                          </p:val>
                                        </p:tav>
                                      </p:tavLst>
                                    </p:anim>
                                    <p:anim calcmode="lin" valueType="num">
                                      <p:cBhvr>
                                        <p:cTn id="33" dur="225" decel="100000" fill="hold"/>
                                        <p:tgtEl>
                                          <p:spTgt spid="19"/>
                                        </p:tgtEl>
                                        <p:attrNameLst>
                                          <p:attrName>ppt_y</p:attrName>
                                        </p:attrNameLst>
                                      </p:cBhvr>
                                      <p:tavLst>
                                        <p:tav tm="0">
                                          <p:val>
                                            <p:strVal val="#ppt_y+1"/>
                                          </p:val>
                                        </p:tav>
                                        <p:tav tm="100000">
                                          <p:val>
                                            <p:strVal val="#ppt_y-.03"/>
                                          </p:val>
                                        </p:tav>
                                      </p:tavLst>
                                    </p:anim>
                                    <p:anim calcmode="lin" valueType="num">
                                      <p:cBhvr>
                                        <p:cTn id="34" dur="25" accel="100000" fill="hold">
                                          <p:stCondLst>
                                            <p:cond delay="225"/>
                                          </p:stCondLst>
                                        </p:cTn>
                                        <p:tgtEl>
                                          <p:spTgt spid="19"/>
                                        </p:tgtEl>
                                        <p:attrNameLst>
                                          <p:attrName>ppt_y</p:attrName>
                                        </p:attrNameLst>
                                      </p:cBhvr>
                                      <p:tavLst>
                                        <p:tav tm="0">
                                          <p:val>
                                            <p:strVal val="#ppt_y-.03"/>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30"/>
                                        </p:tgtEl>
                                        <p:attrNameLst>
                                          <p:attrName>style.visibility</p:attrName>
                                        </p:attrNameLst>
                                      </p:cBhvr>
                                      <p:to>
                                        <p:strVal val="visible"/>
                                      </p:to>
                                    </p:set>
                                  </p:childTnLst>
                                </p:cTn>
                              </p:par>
                              <p:par>
                                <p:cTn id="39" presetID="1" presetClass="entr" presetSubtype="0" fill="hold" nodeType="withEffect">
                                  <p:stCondLst>
                                    <p:cond delay="0"/>
                                  </p:stCondLst>
                                  <p:childTnLst>
                                    <p:set>
                                      <p:cBhvr>
                                        <p:cTn id="40" dur="1" fill="hold">
                                          <p:stCondLst>
                                            <p:cond delay="0"/>
                                          </p:stCondLst>
                                        </p:cTn>
                                        <p:tgtEl>
                                          <p:spTgt spid="28">
                                            <p:txEl>
                                              <p:pRg st="0" end="0"/>
                                            </p:txEl>
                                          </p:spTgt>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nodeType="clickEffect">
                                  <p:stCondLst>
                                    <p:cond delay="0"/>
                                  </p:stCondLst>
                                  <p:childTnLst>
                                    <p:set>
                                      <p:cBhvr>
                                        <p:cTn id="44" dur="1" fill="hold">
                                          <p:stCondLst>
                                            <p:cond delay="0"/>
                                          </p:stCondLst>
                                        </p:cTn>
                                        <p:tgtEl>
                                          <p:spTgt spid="28">
                                            <p:txEl>
                                              <p:pRg st="1" end="1"/>
                                            </p:txEl>
                                          </p:spTgt>
                                        </p:tgtEl>
                                        <p:attrNameLst>
                                          <p:attrName>style.visibility</p:attrName>
                                        </p:attrNameLst>
                                      </p:cBhvr>
                                      <p:to>
                                        <p:strVal val="visible"/>
                                      </p:to>
                                    </p:set>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nodeType="clickEffect">
                                  <p:stCondLst>
                                    <p:cond delay="0"/>
                                  </p:stCondLst>
                                  <p:childTnLst>
                                    <p:set>
                                      <p:cBhvr>
                                        <p:cTn id="48" dur="1" fill="hold">
                                          <p:stCondLst>
                                            <p:cond delay="0"/>
                                          </p:stCondLst>
                                        </p:cTn>
                                        <p:tgtEl>
                                          <p:spTgt spid="28">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3" grpId="0"/>
      <p:bldP spid="24" grpId="0"/>
      <p:bldP spid="25" grpId="0"/>
      <p:bldP spid="27" grpId="0"/>
      <p:bldP spid="29" grpId="0"/>
      <p:bldP spid="30" grpId="0"/>
    </p:bldLst>
  </p:timing>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Century Gothic">
      <a:majorFont>
        <a:latin typeface="Century Gothic" panose="020F030202020403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F03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Default Theme</Template>
  <TotalTime>1669</TotalTime>
  <Words>1756</Words>
  <Application>Microsoft Macintosh PowerPoint</Application>
  <PresentationFormat>On-screen Show (4:3)</PresentationFormat>
  <Paragraphs>371</Paragraphs>
  <Slides>53</Slides>
  <Notes>20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53</vt:i4>
      </vt:variant>
    </vt:vector>
  </HeadingPairs>
  <TitlesOfParts>
    <vt:vector size="60" baseType="lpstr">
      <vt:lpstr>Arial</vt:lpstr>
      <vt:lpstr>Calibri</vt:lpstr>
      <vt:lpstr>Century Gothic</vt:lpstr>
      <vt:lpstr>Courier New</vt:lpstr>
      <vt:lpstr>Tahoma</vt:lpstr>
      <vt:lpstr>Wingdings</vt:lpstr>
      <vt:lpstr>Office Theme</vt:lpstr>
      <vt:lpstr>PowerPoint Presentation</vt:lpstr>
      <vt:lpstr>2 Models—Depending on Need</vt:lpstr>
      <vt:lpstr>PowerPoint Presentation</vt:lpstr>
      <vt:lpstr>PowerPoint Presentation</vt:lpstr>
      <vt:lpstr>Size Matters In the “Breathing Zone”</vt:lpstr>
      <vt:lpstr>Size Matters in ‘The Breathing Zone’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GX-3R Pro—Alarms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Advancements</vt:lpstr>
      <vt:lpstr>PowerPoint Presentation</vt:lpstr>
      <vt:lpstr>PowerPoint Presentation</vt:lpstr>
      <vt:lpstr>More Advancements</vt:lpstr>
      <vt:lpstr>GX-3R Pro—Connectivity</vt:lpstr>
      <vt:lpstr>Configurable Alarm Notifications</vt:lpstr>
      <vt:lpstr>Alarm Location</vt:lpstr>
      <vt:lpstr>Settings &amp; Notifications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Advancements</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Microsoft Office User</dc:creator>
  <cp:lastModifiedBy>Michael Johnson</cp:lastModifiedBy>
  <cp:revision>59</cp:revision>
  <dcterms:created xsi:type="dcterms:W3CDTF">2019-05-08T19:33:07Z</dcterms:created>
  <dcterms:modified xsi:type="dcterms:W3CDTF">2019-09-24T00:08:21Z</dcterms:modified>
</cp:coreProperties>
</file>