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sldIdLst>
    <p:sldId id="256" r:id="rId2"/>
    <p:sldId id="257" r:id="rId3"/>
    <p:sldId id="259" r:id="rId4"/>
    <p:sldId id="260" r:id="rId5"/>
    <p:sldId id="258" r:id="rId6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37" d="100"/>
          <a:sy n="137" d="100"/>
        </p:scale>
        <p:origin x="-22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Strengths &amp; Weaknesses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GX-6000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" name="Picture 4" descr="GX-6000-Front-Vi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9" y="2584060"/>
            <a:ext cx="1508916" cy="3772290"/>
          </a:xfrm>
          <a:prstGeom prst="rect">
            <a:avLst/>
          </a:prstGeom>
        </p:spPr>
      </p:pic>
      <p:pic>
        <p:nvPicPr>
          <p:cNvPr id="6" name="Picture 5" descr="GX-6000_Benze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699" y="1253653"/>
            <a:ext cx="1392307" cy="510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68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Size and weight</a:t>
            </a:r>
          </a:p>
          <a:p>
            <a:r>
              <a:rPr lang="en-US" sz="2800" dirty="0" smtClean="0"/>
              <a:t>Ergonomic: easily fits in the palm of a hand</a:t>
            </a:r>
          </a:p>
          <a:p>
            <a:r>
              <a:rPr lang="en-US" sz="2800" dirty="0" smtClean="0"/>
              <a:t>6 operating modes</a:t>
            </a:r>
          </a:p>
          <a:p>
            <a:pPr lvl="1"/>
            <a:r>
              <a:rPr lang="en-US" sz="2400" dirty="0" smtClean="0"/>
              <a:t>Benzene, Leak Check, Normal</a:t>
            </a:r>
          </a:p>
          <a:p>
            <a:r>
              <a:rPr lang="en-US" sz="2800" dirty="0" smtClean="0"/>
              <a:t>Dual PID’s in one instrument</a:t>
            </a:r>
          </a:p>
          <a:p>
            <a:pPr lvl="1"/>
            <a:r>
              <a:rPr lang="en-US" sz="2400" dirty="0" smtClean="0"/>
              <a:t>General VOC monitoring with 10.6 lamp</a:t>
            </a:r>
          </a:p>
          <a:p>
            <a:pPr lvl="1"/>
            <a:r>
              <a:rPr lang="en-US" sz="2400" dirty="0" smtClean="0"/>
              <a:t>Benzene specific readings with 10.0 lamp</a:t>
            </a:r>
          </a:p>
          <a:p>
            <a:r>
              <a:rPr lang="en-US" sz="2800" dirty="0" smtClean="0"/>
              <a:t>LEL protection mode shields high hydrocarbon exposure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4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Widest range of VOC library stored:</a:t>
            </a:r>
          </a:p>
          <a:p>
            <a:pPr lvl="1"/>
            <a:r>
              <a:rPr lang="en-US" sz="2400" dirty="0" smtClean="0"/>
              <a:t>Over 600 VOC’s for 10.6 lamp </a:t>
            </a:r>
          </a:p>
          <a:p>
            <a:pPr lvl="1"/>
            <a:r>
              <a:rPr lang="en-US" sz="2400" dirty="0" smtClean="0"/>
              <a:t>Plus over 100 VOC’s for the 10.0 lamp</a:t>
            </a:r>
          </a:p>
          <a:p>
            <a:r>
              <a:rPr lang="en-US" sz="2800" dirty="0" smtClean="0"/>
              <a:t>Longer b</a:t>
            </a:r>
            <a:r>
              <a:rPr lang="en-US" sz="2800" dirty="0" smtClean="0"/>
              <a:t>reakthrough </a:t>
            </a:r>
            <a:r>
              <a:rPr lang="en-US" sz="2800" dirty="0" smtClean="0"/>
              <a:t>time with pre-filter </a:t>
            </a:r>
            <a:r>
              <a:rPr lang="en-US" sz="2800" dirty="0" smtClean="0"/>
              <a:t>tube than Rae Systems</a:t>
            </a:r>
          </a:p>
          <a:p>
            <a:r>
              <a:rPr lang="en-US" sz="2800" dirty="0" smtClean="0"/>
              <a:t>Benzene </a:t>
            </a:r>
            <a:r>
              <a:rPr lang="en-US" sz="2800" dirty="0" smtClean="0"/>
              <a:t>filter holder break-away design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www.rkiinstruments.com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6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friendly operational software</a:t>
            </a:r>
          </a:p>
          <a:p>
            <a:r>
              <a:rPr lang="en-US" dirty="0" smtClean="0"/>
              <a:t>Customizable </a:t>
            </a:r>
            <a:r>
              <a:rPr lang="en-US" dirty="0" smtClean="0"/>
              <a:t>Display</a:t>
            </a:r>
          </a:p>
          <a:p>
            <a:pPr lvl="1"/>
            <a:r>
              <a:rPr lang="en-US" dirty="0" smtClean="0"/>
              <a:t>Auto flip</a:t>
            </a:r>
          </a:p>
          <a:p>
            <a:pPr lvl="1"/>
            <a:r>
              <a:rPr lang="en-US" dirty="0" smtClean="0"/>
              <a:t>Peak bar graphs</a:t>
            </a:r>
          </a:p>
          <a:p>
            <a:pPr lvl="1"/>
            <a:r>
              <a:rPr lang="en-US" dirty="0" smtClean="0"/>
              <a:t>Large font single gas view</a:t>
            </a:r>
          </a:p>
          <a:p>
            <a:pPr lvl="1"/>
            <a:r>
              <a:rPr lang="en-US" dirty="0" smtClean="0"/>
              <a:t>Customize gas order</a:t>
            </a:r>
          </a:p>
          <a:p>
            <a:r>
              <a:rPr lang="en-US" dirty="0" smtClean="0"/>
              <a:t>Customer </a:t>
            </a:r>
            <a:r>
              <a:rPr lang="en-US" dirty="0" smtClean="0"/>
              <a:t>Service &amp; Technical Support</a:t>
            </a:r>
            <a:endParaRPr lang="en-US" dirty="0" smtClean="0"/>
          </a:p>
          <a:p>
            <a:r>
              <a:rPr lang="en-US" dirty="0" smtClean="0"/>
              <a:t>Product Availability</a:t>
            </a: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8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Lack of Market presence</a:t>
            </a:r>
          </a:p>
          <a:p>
            <a:r>
              <a:rPr lang="en-US" dirty="0" smtClean="0"/>
              <a:t>Connectivity</a:t>
            </a:r>
            <a:endParaRPr lang="en-US" dirty="0" smtClean="0"/>
          </a:p>
          <a:p>
            <a:r>
              <a:rPr lang="en-US" dirty="0" smtClean="0"/>
              <a:t>Data logging Software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1011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967</TotalTime>
  <Words>134</Words>
  <Application>Microsoft Macintosh PowerPoint</Application>
  <PresentationFormat>Letter Paper (8.5x11 in)</PresentationFormat>
  <Paragraphs>36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Theme</vt:lpstr>
      <vt:lpstr>Strengths &amp; Weaknesses</vt:lpstr>
      <vt:lpstr>Strengths</vt:lpstr>
      <vt:lpstr>Strengths</vt:lpstr>
      <vt:lpstr>Strengths</vt:lpstr>
      <vt:lpstr>Weaknesses</vt:lpstr>
    </vt:vector>
  </TitlesOfParts>
  <Company>RKI Instruments,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Strengths &amp; Weaknesses</dc:title>
  <dc:creator>Mike Johnson</dc:creator>
  <cp:lastModifiedBy>Mike Johnson</cp:lastModifiedBy>
  <cp:revision>8</cp:revision>
  <dcterms:created xsi:type="dcterms:W3CDTF">2017-08-16T22:28:36Z</dcterms:created>
  <dcterms:modified xsi:type="dcterms:W3CDTF">2017-08-17T14:49:39Z</dcterms:modified>
</cp:coreProperties>
</file>