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  <p:sldMasterId id="2147483648" r:id="rId2"/>
    <p:sldMasterId id="2147483673" r:id="rId3"/>
  </p:sldMasterIdLst>
  <p:notesMasterIdLst>
    <p:notesMasterId r:id="rId38"/>
  </p:notesMasterIdLst>
  <p:sldIdLst>
    <p:sldId id="401" r:id="rId4"/>
    <p:sldId id="415" r:id="rId5"/>
    <p:sldId id="402" r:id="rId6"/>
    <p:sldId id="403" r:id="rId7"/>
    <p:sldId id="405" r:id="rId8"/>
    <p:sldId id="406" r:id="rId9"/>
    <p:sldId id="371" r:id="rId10"/>
    <p:sldId id="400" r:id="rId11"/>
    <p:sldId id="372" r:id="rId12"/>
    <p:sldId id="380" r:id="rId13"/>
    <p:sldId id="381" r:id="rId14"/>
    <p:sldId id="407" r:id="rId15"/>
    <p:sldId id="382" r:id="rId16"/>
    <p:sldId id="383" r:id="rId17"/>
    <p:sldId id="391" r:id="rId18"/>
    <p:sldId id="392" r:id="rId19"/>
    <p:sldId id="397" r:id="rId20"/>
    <p:sldId id="378" r:id="rId21"/>
    <p:sldId id="393" r:id="rId22"/>
    <p:sldId id="373" r:id="rId23"/>
    <p:sldId id="379" r:id="rId24"/>
    <p:sldId id="374" r:id="rId25"/>
    <p:sldId id="408" r:id="rId26"/>
    <p:sldId id="409" r:id="rId27"/>
    <p:sldId id="410" r:id="rId28"/>
    <p:sldId id="411" r:id="rId29"/>
    <p:sldId id="395" r:id="rId30"/>
    <p:sldId id="398" r:id="rId31"/>
    <p:sldId id="412" r:id="rId32"/>
    <p:sldId id="413" r:id="rId33"/>
    <p:sldId id="414" r:id="rId34"/>
    <p:sldId id="394" r:id="rId35"/>
    <p:sldId id="375" r:id="rId36"/>
    <p:sldId id="396" r:id="rId37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D3DFCB-CE8D-A1DF-B8DE-ACFFC2F8B1F3}" name="Clint Anderson" initials="CA" userId="S::ClintAnderson@rkiinstruments.com::ec5dfd38-9dbe-49d4-bbb4-a56e253e57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8"/>
    <p:restoredTop sz="96476" autoAdjust="0"/>
  </p:normalViewPr>
  <p:slideViewPr>
    <p:cSldViewPr snapToGrid="0" snapToObjects="1" showGuides="1">
      <p:cViewPr>
        <p:scale>
          <a:sx n="75" d="100"/>
          <a:sy n="75" d="100"/>
        </p:scale>
        <p:origin x="714" y="22"/>
      </p:cViewPr>
      <p:guideLst>
        <p:guide orient="horz" pos="2462"/>
        <p:guide pos="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10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374858BB-1606-4014-A308-15EDF8ABA815}"/>
    <pc:docChg chg="undo custSel addSld delSld modSld sldOrd addMainMaster delMainMaster">
      <pc:chgData name="Clint Anderson" userId="ec5dfd38-9dbe-49d4-bbb4-a56e253e5743" providerId="ADAL" clId="{374858BB-1606-4014-A308-15EDF8ABA815}" dt="2023-12-12T05:17:21.360" v="2574" actId="1076"/>
      <pc:docMkLst>
        <pc:docMk/>
      </pc:docMkLst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189008232" sldId="354"/>
        </pc:sldMkLst>
      </pc:sldChg>
      <pc:sldChg chg="del">
        <pc:chgData name="Clint Anderson" userId="ec5dfd38-9dbe-49d4-bbb4-a56e253e5743" providerId="ADAL" clId="{374858BB-1606-4014-A308-15EDF8ABA815}" dt="2023-11-30T21:15:19.304" v="27" actId="2696"/>
        <pc:sldMkLst>
          <pc:docMk/>
          <pc:sldMk cId="3737022244" sldId="357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2391595239" sldId="358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3189811355" sldId="359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2613840700" sldId="360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1004999914" sldId="361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3567520761" sldId="362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1220341204" sldId="363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3187477396" sldId="364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328058082" sldId="365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4150517832" sldId="366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2617020679" sldId="367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835993073" sldId="368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845101472" sldId="369"/>
        </pc:sldMkLst>
      </pc:sldChg>
      <pc:sldChg chg="del">
        <pc:chgData name="Clint Anderson" userId="ec5dfd38-9dbe-49d4-bbb4-a56e253e5743" providerId="ADAL" clId="{374858BB-1606-4014-A308-15EDF8ABA815}" dt="2023-11-30T21:15:12.437" v="26" actId="2696"/>
        <pc:sldMkLst>
          <pc:docMk/>
          <pc:sldMk cId="3583620102" sldId="370"/>
        </pc:sldMkLst>
      </pc:sldChg>
      <pc:sldChg chg="addSp delSp modSp new mod">
        <pc:chgData name="Clint Anderson" userId="ec5dfd38-9dbe-49d4-bbb4-a56e253e5743" providerId="ADAL" clId="{374858BB-1606-4014-A308-15EDF8ABA815}" dt="2023-12-06T14:45:54.178" v="1967" actId="20577"/>
        <pc:sldMkLst>
          <pc:docMk/>
          <pc:sldMk cId="2311388427" sldId="371"/>
        </pc:sldMkLst>
        <pc:spChg chg="mod">
          <ac:chgData name="Clint Anderson" userId="ec5dfd38-9dbe-49d4-bbb4-a56e253e5743" providerId="ADAL" clId="{374858BB-1606-4014-A308-15EDF8ABA815}" dt="2023-12-06T14:31:41.455" v="1731" actId="1076"/>
          <ac:spMkLst>
            <pc:docMk/>
            <pc:sldMk cId="2311388427" sldId="371"/>
            <ac:spMk id="2" creationId="{6A7AE075-9E4A-D716-2623-8A282F4A069E}"/>
          </ac:spMkLst>
        </pc:spChg>
        <pc:spChg chg="del mod">
          <ac:chgData name="Clint Anderson" userId="ec5dfd38-9dbe-49d4-bbb4-a56e253e5743" providerId="ADAL" clId="{374858BB-1606-4014-A308-15EDF8ABA815}" dt="2023-12-06T14:31:16.796" v="1728"/>
          <ac:spMkLst>
            <pc:docMk/>
            <pc:sldMk cId="2311388427" sldId="371"/>
            <ac:spMk id="3" creationId="{4DD9EDD9-CECC-EFB9-6C98-80BD72C7E067}"/>
          </ac:spMkLst>
        </pc:spChg>
        <pc:spChg chg="add mod">
          <ac:chgData name="Clint Anderson" userId="ec5dfd38-9dbe-49d4-bbb4-a56e253e5743" providerId="ADAL" clId="{374858BB-1606-4014-A308-15EDF8ABA815}" dt="2023-12-06T14:31:25.510" v="1730" actId="14100"/>
          <ac:spMkLst>
            <pc:docMk/>
            <pc:sldMk cId="2311388427" sldId="371"/>
            <ac:spMk id="6" creationId="{F6E21169-D178-10C7-BAB0-1B4B768A0EE7}"/>
          </ac:spMkLst>
        </pc:spChg>
        <pc:spChg chg="add mod">
          <ac:chgData name="Clint Anderson" userId="ec5dfd38-9dbe-49d4-bbb4-a56e253e5743" providerId="ADAL" clId="{374858BB-1606-4014-A308-15EDF8ABA815}" dt="2023-12-06T14:45:54.178" v="1967" actId="20577"/>
          <ac:spMkLst>
            <pc:docMk/>
            <pc:sldMk cId="2311388427" sldId="371"/>
            <ac:spMk id="7" creationId="{F9094F42-2733-6748-DD5A-A47FCD681678}"/>
          </ac:spMkLst>
        </pc:spChg>
        <pc:graphicFrameChg chg="add mod">
          <ac:chgData name="Clint Anderson" userId="ec5dfd38-9dbe-49d4-bbb4-a56e253e5743" providerId="ADAL" clId="{374858BB-1606-4014-A308-15EDF8ABA815}" dt="2023-12-06T14:31:25.510" v="1730" actId="14100"/>
          <ac:graphicFrameMkLst>
            <pc:docMk/>
            <pc:sldMk cId="2311388427" sldId="371"/>
            <ac:graphicFrameMk id="5" creationId="{9B2A57A8-F04E-02A8-82B5-79F91F5BB864}"/>
          </ac:graphicFrameMkLst>
        </pc:graphicFrameChg>
      </pc:sldChg>
      <pc:sldChg chg="addSp delSp modSp new mod">
        <pc:chgData name="Clint Anderson" userId="ec5dfd38-9dbe-49d4-bbb4-a56e253e5743" providerId="ADAL" clId="{374858BB-1606-4014-A308-15EDF8ABA815}" dt="2023-11-30T21:32:59.368" v="57" actId="1076"/>
        <pc:sldMkLst>
          <pc:docMk/>
          <pc:sldMk cId="3260849105" sldId="372"/>
        </pc:sldMkLst>
        <pc:spChg chg="mod">
          <ac:chgData name="Clint Anderson" userId="ec5dfd38-9dbe-49d4-bbb4-a56e253e5743" providerId="ADAL" clId="{374858BB-1606-4014-A308-15EDF8ABA815}" dt="2023-11-30T21:32:59.368" v="57" actId="1076"/>
          <ac:spMkLst>
            <pc:docMk/>
            <pc:sldMk cId="3260849105" sldId="372"/>
            <ac:spMk id="2" creationId="{E4EEC4F7-F718-F60A-780F-8F1DB4618E40}"/>
          </ac:spMkLst>
        </pc:spChg>
        <pc:spChg chg="del">
          <ac:chgData name="Clint Anderson" userId="ec5dfd38-9dbe-49d4-bbb4-a56e253e5743" providerId="ADAL" clId="{374858BB-1606-4014-A308-15EDF8ABA815}" dt="2023-11-30T21:31:12.949" v="52" actId="22"/>
          <ac:spMkLst>
            <pc:docMk/>
            <pc:sldMk cId="3260849105" sldId="372"/>
            <ac:spMk id="3" creationId="{C0D29C4D-B8FB-744C-67BD-A32C77C9CABD}"/>
          </ac:spMkLst>
        </pc:spChg>
        <pc:picChg chg="add mod ord">
          <ac:chgData name="Clint Anderson" userId="ec5dfd38-9dbe-49d4-bbb4-a56e253e5743" providerId="ADAL" clId="{374858BB-1606-4014-A308-15EDF8ABA815}" dt="2023-11-30T21:31:21.702" v="53" actId="1076"/>
          <ac:picMkLst>
            <pc:docMk/>
            <pc:sldMk cId="3260849105" sldId="372"/>
            <ac:picMk id="6" creationId="{1E25C040-8EDD-67EF-C280-283E7011E9BE}"/>
          </ac:picMkLst>
        </pc:picChg>
        <pc:picChg chg="add mod">
          <ac:chgData name="Clint Anderson" userId="ec5dfd38-9dbe-49d4-bbb4-a56e253e5743" providerId="ADAL" clId="{374858BB-1606-4014-A308-15EDF8ABA815}" dt="2023-11-30T21:32:49.387" v="56" actId="1076"/>
          <ac:picMkLst>
            <pc:docMk/>
            <pc:sldMk cId="3260849105" sldId="372"/>
            <ac:picMk id="8" creationId="{B61C0608-14CF-25F6-06D1-4789FAE476EF}"/>
          </ac:picMkLst>
        </pc:picChg>
      </pc:sldChg>
      <pc:sldChg chg="addSp delSp modSp new mod">
        <pc:chgData name="Clint Anderson" userId="ec5dfd38-9dbe-49d4-bbb4-a56e253e5743" providerId="ADAL" clId="{374858BB-1606-4014-A308-15EDF8ABA815}" dt="2023-11-30T22:44:26.295" v="503" actId="22"/>
        <pc:sldMkLst>
          <pc:docMk/>
          <pc:sldMk cId="3467001152" sldId="373"/>
        </pc:sldMkLst>
        <pc:spChg chg="mod">
          <ac:chgData name="Clint Anderson" userId="ec5dfd38-9dbe-49d4-bbb4-a56e253e5743" providerId="ADAL" clId="{374858BB-1606-4014-A308-15EDF8ABA815}" dt="2023-11-30T21:41:42.914" v="203" actId="1076"/>
          <ac:spMkLst>
            <pc:docMk/>
            <pc:sldMk cId="3467001152" sldId="373"/>
            <ac:spMk id="2" creationId="{C4950155-85F1-6D13-0167-843C8D7627B2}"/>
          </ac:spMkLst>
        </pc:spChg>
        <pc:spChg chg="del">
          <ac:chgData name="Clint Anderson" userId="ec5dfd38-9dbe-49d4-bbb4-a56e253e5743" providerId="ADAL" clId="{374858BB-1606-4014-A308-15EDF8ABA815}" dt="2023-11-30T22:44:26.295" v="503" actId="22"/>
          <ac:spMkLst>
            <pc:docMk/>
            <pc:sldMk cId="3467001152" sldId="373"/>
            <ac:spMk id="3" creationId="{36C04C50-7E6C-A5BF-66D8-081A8B89B2CA}"/>
          </ac:spMkLst>
        </pc:spChg>
        <pc:picChg chg="add mod ord">
          <ac:chgData name="Clint Anderson" userId="ec5dfd38-9dbe-49d4-bbb4-a56e253e5743" providerId="ADAL" clId="{374858BB-1606-4014-A308-15EDF8ABA815}" dt="2023-11-30T22:44:26.295" v="503" actId="22"/>
          <ac:picMkLst>
            <pc:docMk/>
            <pc:sldMk cId="3467001152" sldId="373"/>
            <ac:picMk id="6" creationId="{0413C24C-CC7D-89DC-2BB8-1B00C2D5CFE7}"/>
          </ac:picMkLst>
        </pc:picChg>
      </pc:sldChg>
      <pc:sldChg chg="modSp new mod">
        <pc:chgData name="Clint Anderson" userId="ec5dfd38-9dbe-49d4-bbb4-a56e253e5743" providerId="ADAL" clId="{374858BB-1606-4014-A308-15EDF8ABA815}" dt="2023-12-01T19:46:47.208" v="1629" actId="1076"/>
        <pc:sldMkLst>
          <pc:docMk/>
          <pc:sldMk cId="78165396" sldId="374"/>
        </pc:sldMkLst>
        <pc:spChg chg="mod">
          <ac:chgData name="Clint Anderson" userId="ec5dfd38-9dbe-49d4-bbb4-a56e253e5743" providerId="ADAL" clId="{374858BB-1606-4014-A308-15EDF8ABA815}" dt="2023-12-01T19:46:47.208" v="1629" actId="1076"/>
          <ac:spMkLst>
            <pc:docMk/>
            <pc:sldMk cId="78165396" sldId="374"/>
            <ac:spMk id="2" creationId="{37AA1747-85CE-3C37-7F71-4958882F9C9B}"/>
          </ac:spMkLst>
        </pc:spChg>
        <pc:spChg chg="mod">
          <ac:chgData name="Clint Anderson" userId="ec5dfd38-9dbe-49d4-bbb4-a56e253e5743" providerId="ADAL" clId="{374858BB-1606-4014-A308-15EDF8ABA815}" dt="2023-11-30T22:46:20.012" v="539" actId="20577"/>
          <ac:spMkLst>
            <pc:docMk/>
            <pc:sldMk cId="78165396" sldId="374"/>
            <ac:spMk id="3" creationId="{F3EB783F-2293-ED8B-FEE4-91AD231FCF5D}"/>
          </ac:spMkLst>
        </pc:spChg>
      </pc:sldChg>
      <pc:sldChg chg="modSp new mod">
        <pc:chgData name="Clint Anderson" userId="ec5dfd38-9dbe-49d4-bbb4-a56e253e5743" providerId="ADAL" clId="{374858BB-1606-4014-A308-15EDF8ABA815}" dt="2023-12-12T05:17:21.360" v="2574" actId="1076"/>
        <pc:sldMkLst>
          <pc:docMk/>
          <pc:sldMk cId="1745190528" sldId="375"/>
        </pc:sldMkLst>
        <pc:spChg chg="mod">
          <ac:chgData name="Clint Anderson" userId="ec5dfd38-9dbe-49d4-bbb4-a56e253e5743" providerId="ADAL" clId="{374858BB-1606-4014-A308-15EDF8ABA815}" dt="2023-12-01T19:51:46.581" v="1669" actId="20577"/>
          <ac:spMkLst>
            <pc:docMk/>
            <pc:sldMk cId="1745190528" sldId="375"/>
            <ac:spMk id="2" creationId="{6F8C6AC7-5AC7-8FF7-8597-790F7489C9D8}"/>
          </ac:spMkLst>
        </pc:spChg>
        <pc:spChg chg="mod">
          <ac:chgData name="Clint Anderson" userId="ec5dfd38-9dbe-49d4-bbb4-a56e253e5743" providerId="ADAL" clId="{374858BB-1606-4014-A308-15EDF8ABA815}" dt="2023-12-12T05:17:21.360" v="2574" actId="1076"/>
          <ac:spMkLst>
            <pc:docMk/>
            <pc:sldMk cId="1745190528" sldId="375"/>
            <ac:spMk id="3" creationId="{976DE258-E11E-5324-FCED-CF8F0034FACB}"/>
          </ac:spMkLst>
        </pc:spChg>
      </pc:sldChg>
      <pc:sldChg chg="modSp new del mod">
        <pc:chgData name="Clint Anderson" userId="ec5dfd38-9dbe-49d4-bbb4-a56e253e5743" providerId="ADAL" clId="{374858BB-1606-4014-A308-15EDF8ABA815}" dt="2023-11-30T22:22:10.599" v="412" actId="2696"/>
        <pc:sldMkLst>
          <pc:docMk/>
          <pc:sldMk cId="920843608" sldId="376"/>
        </pc:sldMkLst>
        <pc:spChg chg="mod">
          <ac:chgData name="Clint Anderson" userId="ec5dfd38-9dbe-49d4-bbb4-a56e253e5743" providerId="ADAL" clId="{374858BB-1606-4014-A308-15EDF8ABA815}" dt="2023-11-30T21:33:26.799" v="71" actId="20577"/>
          <ac:spMkLst>
            <pc:docMk/>
            <pc:sldMk cId="920843608" sldId="376"/>
            <ac:spMk id="2" creationId="{18446425-09A7-8A13-41C1-0A5276939479}"/>
          </ac:spMkLst>
        </pc:spChg>
      </pc:sldChg>
      <pc:sldChg chg="modSp new del mod">
        <pc:chgData name="Clint Anderson" userId="ec5dfd38-9dbe-49d4-bbb4-a56e253e5743" providerId="ADAL" clId="{374858BB-1606-4014-A308-15EDF8ABA815}" dt="2023-11-30T21:36:40.352" v="104" actId="2696"/>
        <pc:sldMkLst>
          <pc:docMk/>
          <pc:sldMk cId="2957409269" sldId="377"/>
        </pc:sldMkLst>
        <pc:spChg chg="mod">
          <ac:chgData name="Clint Anderson" userId="ec5dfd38-9dbe-49d4-bbb4-a56e253e5743" providerId="ADAL" clId="{374858BB-1606-4014-A308-15EDF8ABA815}" dt="2023-11-30T21:33:42.038" v="92" actId="20577"/>
          <ac:spMkLst>
            <pc:docMk/>
            <pc:sldMk cId="2957409269" sldId="377"/>
            <ac:spMk id="2" creationId="{A3A73B0C-875F-533D-7FEB-A011A57ACC47}"/>
          </ac:spMkLst>
        </pc:spChg>
      </pc:sldChg>
      <pc:sldChg chg="addSp delSp modSp add mod">
        <pc:chgData name="Clint Anderson" userId="ec5dfd38-9dbe-49d4-bbb4-a56e253e5743" providerId="ADAL" clId="{374858BB-1606-4014-A308-15EDF8ABA815}" dt="2023-11-30T21:40:04.848" v="202" actId="20577"/>
        <pc:sldMkLst>
          <pc:docMk/>
          <pc:sldMk cId="1920334837" sldId="378"/>
        </pc:sldMkLst>
        <pc:spChg chg="mod">
          <ac:chgData name="Clint Anderson" userId="ec5dfd38-9dbe-49d4-bbb4-a56e253e5743" providerId="ADAL" clId="{374858BB-1606-4014-A308-15EDF8ABA815}" dt="2023-11-30T21:36:04.342" v="103" actId="20577"/>
          <ac:spMkLst>
            <pc:docMk/>
            <pc:sldMk cId="1920334837" sldId="378"/>
            <ac:spMk id="2" creationId="{B487D2F7-AC2C-3E44-B6AA-4DB4C71AF7D4}"/>
          </ac:spMkLst>
        </pc:spChg>
        <pc:spChg chg="mod">
          <ac:chgData name="Clint Anderson" userId="ec5dfd38-9dbe-49d4-bbb4-a56e253e5743" providerId="ADAL" clId="{374858BB-1606-4014-A308-15EDF8ABA815}" dt="2023-11-30T21:40:04.848" v="202" actId="20577"/>
          <ac:spMkLst>
            <pc:docMk/>
            <pc:sldMk cId="1920334837" sldId="378"/>
            <ac:spMk id="7" creationId="{5D23F59E-D511-864D-B442-84171CA89DA8}"/>
          </ac:spMkLst>
        </pc:spChg>
        <pc:picChg chg="del">
          <ac:chgData name="Clint Anderson" userId="ec5dfd38-9dbe-49d4-bbb4-a56e253e5743" providerId="ADAL" clId="{374858BB-1606-4014-A308-15EDF8ABA815}" dt="2023-11-30T21:37:29.191" v="106" actId="21"/>
          <ac:picMkLst>
            <pc:docMk/>
            <pc:sldMk cId="1920334837" sldId="378"/>
            <ac:picMk id="6" creationId="{E0A48CE7-60A6-9A4C-8B47-4D049A18CC30}"/>
          </ac:picMkLst>
        </pc:picChg>
        <pc:picChg chg="add mod">
          <ac:chgData name="Clint Anderson" userId="ec5dfd38-9dbe-49d4-bbb4-a56e253e5743" providerId="ADAL" clId="{374858BB-1606-4014-A308-15EDF8ABA815}" dt="2023-11-30T21:38:51.347" v="151" actId="14100"/>
          <ac:picMkLst>
            <pc:docMk/>
            <pc:sldMk cId="1920334837" sldId="378"/>
            <ac:picMk id="8" creationId="{1CC608C5-0F91-90D6-265C-6F5AA479B961}"/>
          </ac:picMkLst>
        </pc:picChg>
      </pc:sldChg>
      <pc:sldChg chg="addSp delSp modSp new mod">
        <pc:chgData name="Clint Anderson" userId="ec5dfd38-9dbe-49d4-bbb4-a56e253e5743" providerId="ADAL" clId="{374858BB-1606-4014-A308-15EDF8ABA815}" dt="2023-11-30T21:45:17.265" v="246" actId="20577"/>
        <pc:sldMkLst>
          <pc:docMk/>
          <pc:sldMk cId="3587948965" sldId="379"/>
        </pc:sldMkLst>
        <pc:spChg chg="mod">
          <ac:chgData name="Clint Anderson" userId="ec5dfd38-9dbe-49d4-bbb4-a56e253e5743" providerId="ADAL" clId="{374858BB-1606-4014-A308-15EDF8ABA815}" dt="2023-11-30T21:45:17.265" v="246" actId="20577"/>
          <ac:spMkLst>
            <pc:docMk/>
            <pc:sldMk cId="3587948965" sldId="379"/>
            <ac:spMk id="2" creationId="{484052D8-4561-CC2F-D029-60DC67377B5E}"/>
          </ac:spMkLst>
        </pc:spChg>
        <pc:spChg chg="del">
          <ac:chgData name="Clint Anderson" userId="ec5dfd38-9dbe-49d4-bbb4-a56e253e5743" providerId="ADAL" clId="{374858BB-1606-4014-A308-15EDF8ABA815}" dt="2023-11-30T21:44:28.101" v="205" actId="22"/>
          <ac:spMkLst>
            <pc:docMk/>
            <pc:sldMk cId="3587948965" sldId="379"/>
            <ac:spMk id="3" creationId="{3D4F7A07-5705-0C62-6A66-A84DED6523F8}"/>
          </ac:spMkLst>
        </pc:spChg>
        <pc:picChg chg="add mod ord">
          <ac:chgData name="Clint Anderson" userId="ec5dfd38-9dbe-49d4-bbb4-a56e253e5743" providerId="ADAL" clId="{374858BB-1606-4014-A308-15EDF8ABA815}" dt="2023-11-30T21:44:37.658" v="207" actId="1076"/>
          <ac:picMkLst>
            <pc:docMk/>
            <pc:sldMk cId="3587948965" sldId="379"/>
            <ac:picMk id="6" creationId="{F779308A-5510-F824-9EFA-A13A23F02FA4}"/>
          </ac:picMkLst>
        </pc:picChg>
      </pc:sldChg>
      <pc:sldChg chg="new del">
        <pc:chgData name="Clint Anderson" userId="ec5dfd38-9dbe-49d4-bbb4-a56e253e5743" providerId="ADAL" clId="{374858BB-1606-4014-A308-15EDF8ABA815}" dt="2023-11-30T22:00:10.872" v="370" actId="680"/>
        <pc:sldMkLst>
          <pc:docMk/>
          <pc:sldMk cId="378374063" sldId="380"/>
        </pc:sldMkLst>
      </pc:sldChg>
      <pc:sldChg chg="add">
        <pc:chgData name="Clint Anderson" userId="ec5dfd38-9dbe-49d4-bbb4-a56e253e5743" providerId="ADAL" clId="{374858BB-1606-4014-A308-15EDF8ABA815}" dt="2023-11-30T22:01:37.353" v="372"/>
        <pc:sldMkLst>
          <pc:docMk/>
          <pc:sldMk cId="4241695864" sldId="380"/>
        </pc:sldMkLst>
      </pc:sldChg>
      <pc:sldChg chg="modSp add mod">
        <pc:chgData name="Clint Anderson" userId="ec5dfd38-9dbe-49d4-bbb4-a56e253e5743" providerId="ADAL" clId="{374858BB-1606-4014-A308-15EDF8ABA815}" dt="2023-12-08T14:06:34.636" v="2256" actId="2"/>
        <pc:sldMkLst>
          <pc:docMk/>
          <pc:sldMk cId="542129430" sldId="381"/>
        </pc:sldMkLst>
        <pc:spChg chg="mod">
          <ac:chgData name="Clint Anderson" userId="ec5dfd38-9dbe-49d4-bbb4-a56e253e5743" providerId="ADAL" clId="{374858BB-1606-4014-A308-15EDF8ABA815}" dt="2023-12-08T14:06:34.636" v="2256" actId="2"/>
          <ac:spMkLst>
            <pc:docMk/>
            <pc:sldMk cId="542129430" sldId="381"/>
            <ac:spMk id="5" creationId="{00000000-0000-0000-0000-000000000000}"/>
          </ac:spMkLst>
        </pc:spChg>
      </pc:sldChg>
      <pc:sldChg chg="add">
        <pc:chgData name="Clint Anderson" userId="ec5dfd38-9dbe-49d4-bbb4-a56e253e5743" providerId="ADAL" clId="{374858BB-1606-4014-A308-15EDF8ABA815}" dt="2023-11-30T22:01:52.151" v="376"/>
        <pc:sldMkLst>
          <pc:docMk/>
          <pc:sldMk cId="2725304899" sldId="382"/>
        </pc:sldMkLst>
      </pc:sldChg>
      <pc:sldChg chg="add">
        <pc:chgData name="Clint Anderson" userId="ec5dfd38-9dbe-49d4-bbb4-a56e253e5743" providerId="ADAL" clId="{374858BB-1606-4014-A308-15EDF8ABA815}" dt="2023-11-30T22:01:53.815" v="378"/>
        <pc:sldMkLst>
          <pc:docMk/>
          <pc:sldMk cId="1456302459" sldId="383"/>
        </pc:sldMkLst>
      </pc:sldChg>
      <pc:sldChg chg="add del">
        <pc:chgData name="Clint Anderson" userId="ec5dfd38-9dbe-49d4-bbb4-a56e253e5743" providerId="ADAL" clId="{374858BB-1606-4014-A308-15EDF8ABA815}" dt="2023-11-30T22:10:23.377" v="401" actId="2696"/>
        <pc:sldMkLst>
          <pc:docMk/>
          <pc:sldMk cId="1717359039" sldId="384"/>
        </pc:sldMkLst>
      </pc:sldChg>
      <pc:sldChg chg="add del">
        <pc:chgData name="Clint Anderson" userId="ec5dfd38-9dbe-49d4-bbb4-a56e253e5743" providerId="ADAL" clId="{374858BB-1606-4014-A308-15EDF8ABA815}" dt="2023-11-30T22:10:30.670" v="402" actId="2696"/>
        <pc:sldMkLst>
          <pc:docMk/>
          <pc:sldMk cId="2339848285" sldId="385"/>
        </pc:sldMkLst>
      </pc:sldChg>
      <pc:sldChg chg="add del">
        <pc:chgData name="Clint Anderson" userId="ec5dfd38-9dbe-49d4-bbb4-a56e253e5743" providerId="ADAL" clId="{374858BB-1606-4014-A308-15EDF8ABA815}" dt="2023-11-30T22:16:11.002" v="404" actId="2696"/>
        <pc:sldMkLst>
          <pc:docMk/>
          <pc:sldMk cId="279294171" sldId="386"/>
        </pc:sldMkLst>
      </pc:sldChg>
      <pc:sldChg chg="add del">
        <pc:chgData name="Clint Anderson" userId="ec5dfd38-9dbe-49d4-bbb4-a56e253e5743" providerId="ADAL" clId="{374858BB-1606-4014-A308-15EDF8ABA815}" dt="2023-11-30T22:19:27.122" v="407" actId="2696"/>
        <pc:sldMkLst>
          <pc:docMk/>
          <pc:sldMk cId="3534830400" sldId="387"/>
        </pc:sldMkLst>
      </pc:sldChg>
      <pc:sldChg chg="add del">
        <pc:chgData name="Clint Anderson" userId="ec5dfd38-9dbe-49d4-bbb4-a56e253e5743" providerId="ADAL" clId="{374858BB-1606-4014-A308-15EDF8ABA815}" dt="2023-11-30T22:19:31.606" v="408" actId="2696"/>
        <pc:sldMkLst>
          <pc:docMk/>
          <pc:sldMk cId="1766353059" sldId="388"/>
        </pc:sldMkLst>
      </pc:sldChg>
      <pc:sldChg chg="add del">
        <pc:chgData name="Clint Anderson" userId="ec5dfd38-9dbe-49d4-bbb4-a56e253e5743" providerId="ADAL" clId="{374858BB-1606-4014-A308-15EDF8ABA815}" dt="2023-11-30T22:19:51.196" v="409" actId="2696"/>
        <pc:sldMkLst>
          <pc:docMk/>
          <pc:sldMk cId="2787233687" sldId="389"/>
        </pc:sldMkLst>
      </pc:sldChg>
      <pc:sldChg chg="add del">
        <pc:chgData name="Clint Anderson" userId="ec5dfd38-9dbe-49d4-bbb4-a56e253e5743" providerId="ADAL" clId="{374858BB-1606-4014-A308-15EDF8ABA815}" dt="2023-11-30T22:20:23.198" v="410" actId="2696"/>
        <pc:sldMkLst>
          <pc:docMk/>
          <pc:sldMk cId="1508894005" sldId="390"/>
        </pc:sldMkLst>
      </pc:sldChg>
      <pc:sldChg chg="modSp add mod">
        <pc:chgData name="Clint Anderson" userId="ec5dfd38-9dbe-49d4-bbb4-a56e253e5743" providerId="ADAL" clId="{374858BB-1606-4014-A308-15EDF8ABA815}" dt="2023-12-08T14:06:35.893" v="2257" actId="2"/>
        <pc:sldMkLst>
          <pc:docMk/>
          <pc:sldMk cId="1657184590" sldId="391"/>
        </pc:sldMkLst>
        <pc:spChg chg="mod">
          <ac:chgData name="Clint Anderson" userId="ec5dfd38-9dbe-49d4-bbb4-a56e253e5743" providerId="ADAL" clId="{374858BB-1606-4014-A308-15EDF8ABA815}" dt="2023-12-08T14:06:35.893" v="2257" actId="2"/>
          <ac:spMkLst>
            <pc:docMk/>
            <pc:sldMk cId="1657184590" sldId="391"/>
            <ac:spMk id="5" creationId="{00000000-0000-0000-0000-000000000000}"/>
          </ac:spMkLst>
        </pc:spChg>
      </pc:sldChg>
      <pc:sldChg chg="delSp add">
        <pc:chgData name="Clint Anderson" userId="ec5dfd38-9dbe-49d4-bbb4-a56e253e5743" providerId="ADAL" clId="{374858BB-1606-4014-A308-15EDF8ABA815}" dt="2023-11-30T23:26:04.353" v="920"/>
        <pc:sldMkLst>
          <pc:docMk/>
          <pc:sldMk cId="832213505" sldId="392"/>
        </pc:sldMkLst>
        <pc:picChg chg="del">
          <ac:chgData name="Clint Anderson" userId="ec5dfd38-9dbe-49d4-bbb4-a56e253e5743" providerId="ADAL" clId="{374858BB-1606-4014-A308-15EDF8ABA815}" dt="2023-11-30T23:26:04.353" v="920"/>
          <ac:picMkLst>
            <pc:docMk/>
            <pc:sldMk cId="832213505" sldId="392"/>
            <ac:picMk id="3" creationId="{768B354E-B267-7E70-8F10-E873755B4C3C}"/>
          </ac:picMkLst>
        </pc:picChg>
      </pc:sldChg>
      <pc:sldChg chg="addSp delSp modSp new mod">
        <pc:chgData name="Clint Anderson" userId="ec5dfd38-9dbe-49d4-bbb4-a56e253e5743" providerId="ADAL" clId="{374858BB-1606-4014-A308-15EDF8ABA815}" dt="2023-12-08T20:50:12.267" v="2273" actId="13926"/>
        <pc:sldMkLst>
          <pc:docMk/>
          <pc:sldMk cId="1108233514" sldId="393"/>
        </pc:sldMkLst>
        <pc:spChg chg="mod">
          <ac:chgData name="Clint Anderson" userId="ec5dfd38-9dbe-49d4-bbb4-a56e253e5743" providerId="ADAL" clId="{374858BB-1606-4014-A308-15EDF8ABA815}" dt="2023-11-30T22:31:19.313" v="474" actId="14100"/>
          <ac:spMkLst>
            <pc:docMk/>
            <pc:sldMk cId="1108233514" sldId="393"/>
            <ac:spMk id="2" creationId="{80F3EF21-7152-BA09-BC40-008A76C080BA}"/>
          </ac:spMkLst>
        </pc:spChg>
        <pc:spChg chg="del">
          <ac:chgData name="Clint Anderson" userId="ec5dfd38-9dbe-49d4-bbb4-a56e253e5743" providerId="ADAL" clId="{374858BB-1606-4014-A308-15EDF8ABA815}" dt="2023-11-30T22:31:43.635" v="475" actId="21"/>
          <ac:spMkLst>
            <pc:docMk/>
            <pc:sldMk cId="1108233514" sldId="393"/>
            <ac:spMk id="3" creationId="{1104E2C2-BA55-EFAF-9150-B946B2D17569}"/>
          </ac:spMkLst>
        </pc:spChg>
        <pc:spChg chg="add mod">
          <ac:chgData name="Clint Anderson" userId="ec5dfd38-9dbe-49d4-bbb4-a56e253e5743" providerId="ADAL" clId="{374858BB-1606-4014-A308-15EDF8ABA815}" dt="2023-12-08T20:50:12.267" v="2273" actId="13926"/>
          <ac:spMkLst>
            <pc:docMk/>
            <pc:sldMk cId="1108233514" sldId="393"/>
            <ac:spMk id="3" creationId="{4EECE292-407E-044D-4954-1CB05A405B21}"/>
          </ac:spMkLst>
        </pc:spChg>
        <pc:picChg chg="add del mod">
          <ac:chgData name="Clint Anderson" userId="ec5dfd38-9dbe-49d4-bbb4-a56e253e5743" providerId="ADAL" clId="{374858BB-1606-4014-A308-15EDF8ABA815}" dt="2023-11-30T22:36:41.309" v="488" actId="21"/>
          <ac:picMkLst>
            <pc:docMk/>
            <pc:sldMk cId="1108233514" sldId="393"/>
            <ac:picMk id="6" creationId="{4B0A998B-93C3-7DF2-73F8-0707787EC95B}"/>
          </ac:picMkLst>
        </pc:picChg>
        <pc:picChg chg="add mod">
          <ac:chgData name="Clint Anderson" userId="ec5dfd38-9dbe-49d4-bbb4-a56e253e5743" providerId="ADAL" clId="{374858BB-1606-4014-A308-15EDF8ABA815}" dt="2023-12-08T20:49:04.213" v="2268" actId="1076"/>
          <ac:picMkLst>
            <pc:docMk/>
            <pc:sldMk cId="1108233514" sldId="393"/>
            <ac:picMk id="8" creationId="{A30DA5ED-2A50-0E67-44E0-1EBAF26ACB2E}"/>
          </ac:picMkLst>
        </pc:picChg>
        <pc:picChg chg="add mod">
          <ac:chgData name="Clint Anderson" userId="ec5dfd38-9dbe-49d4-bbb4-a56e253e5743" providerId="ADAL" clId="{374858BB-1606-4014-A308-15EDF8ABA815}" dt="2023-12-08T20:49:01.959" v="2267" actId="1076"/>
          <ac:picMkLst>
            <pc:docMk/>
            <pc:sldMk cId="1108233514" sldId="393"/>
            <ac:picMk id="10" creationId="{AD521C9D-4F71-406D-7540-B84E49A0B51F}"/>
          </ac:picMkLst>
        </pc:picChg>
      </pc:sldChg>
      <pc:sldChg chg="addSp delSp modSp new mod">
        <pc:chgData name="Clint Anderson" userId="ec5dfd38-9dbe-49d4-bbb4-a56e253e5743" providerId="ADAL" clId="{374858BB-1606-4014-A308-15EDF8ABA815}" dt="2023-11-30T23:04:14.638" v="687" actId="20577"/>
        <pc:sldMkLst>
          <pc:docMk/>
          <pc:sldMk cId="2565716703" sldId="394"/>
        </pc:sldMkLst>
        <pc:spChg chg="mod">
          <ac:chgData name="Clint Anderson" userId="ec5dfd38-9dbe-49d4-bbb4-a56e253e5743" providerId="ADAL" clId="{374858BB-1606-4014-A308-15EDF8ABA815}" dt="2023-11-30T23:04:14.638" v="687" actId="20577"/>
          <ac:spMkLst>
            <pc:docMk/>
            <pc:sldMk cId="2565716703" sldId="394"/>
            <ac:spMk id="2" creationId="{9DDE365F-16E3-16DD-259C-0C7A3402C404}"/>
          </ac:spMkLst>
        </pc:spChg>
        <pc:spChg chg="del">
          <ac:chgData name="Clint Anderson" userId="ec5dfd38-9dbe-49d4-bbb4-a56e253e5743" providerId="ADAL" clId="{374858BB-1606-4014-A308-15EDF8ABA815}" dt="2023-11-30T22:48:47.155" v="583" actId="21"/>
          <ac:spMkLst>
            <pc:docMk/>
            <pc:sldMk cId="2565716703" sldId="394"/>
            <ac:spMk id="3" creationId="{B921C5B9-5DD2-2D71-1F49-211A0E7F4213}"/>
          </ac:spMkLst>
        </pc:spChg>
        <pc:spChg chg="del">
          <ac:chgData name="Clint Anderson" userId="ec5dfd38-9dbe-49d4-bbb4-a56e253e5743" providerId="ADAL" clId="{374858BB-1606-4014-A308-15EDF8ABA815}" dt="2023-11-30T23:02:39.454" v="675" actId="21"/>
          <ac:spMkLst>
            <pc:docMk/>
            <pc:sldMk cId="2565716703" sldId="394"/>
            <ac:spMk id="4" creationId="{328C683A-8BE2-C74F-C3B8-330C70D3DD2E}"/>
          </ac:spMkLst>
        </pc:spChg>
        <pc:picChg chg="add mod">
          <ac:chgData name="Clint Anderson" userId="ec5dfd38-9dbe-49d4-bbb4-a56e253e5743" providerId="ADAL" clId="{374858BB-1606-4014-A308-15EDF8ABA815}" dt="2023-11-30T22:53:17.993" v="650" actId="1076"/>
          <ac:picMkLst>
            <pc:docMk/>
            <pc:sldMk cId="2565716703" sldId="394"/>
            <ac:picMk id="6" creationId="{0B25C3F3-CA59-1E7B-D716-6B751FC50F08}"/>
          </ac:picMkLst>
        </pc:picChg>
        <pc:picChg chg="add mod">
          <ac:chgData name="Clint Anderson" userId="ec5dfd38-9dbe-49d4-bbb4-a56e253e5743" providerId="ADAL" clId="{374858BB-1606-4014-A308-15EDF8ABA815}" dt="2023-11-30T22:53:29.257" v="652" actId="1076"/>
          <ac:picMkLst>
            <pc:docMk/>
            <pc:sldMk cId="2565716703" sldId="394"/>
            <ac:picMk id="8" creationId="{F69C9E70-19EF-60AB-458E-969E7771DCFA}"/>
          </ac:picMkLst>
        </pc:picChg>
        <pc:picChg chg="add mod">
          <ac:chgData name="Clint Anderson" userId="ec5dfd38-9dbe-49d4-bbb4-a56e253e5743" providerId="ADAL" clId="{374858BB-1606-4014-A308-15EDF8ABA815}" dt="2023-11-30T23:02:00.250" v="670" actId="14100"/>
          <ac:picMkLst>
            <pc:docMk/>
            <pc:sldMk cId="2565716703" sldId="394"/>
            <ac:picMk id="10" creationId="{5F2A30C8-F6E2-DCF4-54F4-D8B0E350329A}"/>
          </ac:picMkLst>
        </pc:picChg>
        <pc:picChg chg="add mod">
          <ac:chgData name="Clint Anderson" userId="ec5dfd38-9dbe-49d4-bbb4-a56e253e5743" providerId="ADAL" clId="{374858BB-1606-4014-A308-15EDF8ABA815}" dt="2023-11-30T23:02:21.768" v="674" actId="14100"/>
          <ac:picMkLst>
            <pc:docMk/>
            <pc:sldMk cId="2565716703" sldId="394"/>
            <ac:picMk id="12" creationId="{C128678D-76CD-D4F9-EF3A-A5DEED05D902}"/>
          </ac:picMkLst>
        </pc:picChg>
      </pc:sldChg>
      <pc:sldChg chg="add del">
        <pc:chgData name="Clint Anderson" userId="ec5dfd38-9dbe-49d4-bbb4-a56e253e5743" providerId="ADAL" clId="{374858BB-1606-4014-A308-15EDF8ABA815}" dt="2023-11-30T22:39:32.222" v="501" actId="2696"/>
        <pc:sldMkLst>
          <pc:docMk/>
          <pc:sldMk cId="3864913589" sldId="394"/>
        </pc:sldMkLst>
      </pc:sldChg>
      <pc:sldChg chg="modSp add del mod">
        <pc:chgData name="Clint Anderson" userId="ec5dfd38-9dbe-49d4-bbb4-a56e253e5743" providerId="ADAL" clId="{374858BB-1606-4014-A308-15EDF8ABA815}" dt="2023-11-30T22:39:36.819" v="502" actId="2696"/>
        <pc:sldMkLst>
          <pc:docMk/>
          <pc:sldMk cId="1353883766" sldId="395"/>
        </pc:sldMkLst>
        <pc:picChg chg="mod">
          <ac:chgData name="Clint Anderson" userId="ec5dfd38-9dbe-49d4-bbb4-a56e253e5743" providerId="ADAL" clId="{374858BB-1606-4014-A308-15EDF8ABA815}" dt="2023-11-30T22:38:20.681" v="493" actId="1076"/>
          <ac:picMkLst>
            <pc:docMk/>
            <pc:sldMk cId="1353883766" sldId="395"/>
            <ac:picMk id="7" creationId="{36FD0097-FD68-BB4F-8E44-53756E9C1AFD}"/>
          </ac:picMkLst>
        </pc:picChg>
      </pc:sldChg>
      <pc:sldChg chg="addSp delSp modSp new mod ord">
        <pc:chgData name="Clint Anderson" userId="ec5dfd38-9dbe-49d4-bbb4-a56e253e5743" providerId="ADAL" clId="{374858BB-1606-4014-A308-15EDF8ABA815}" dt="2023-12-07T15:00:57.347" v="2118"/>
        <pc:sldMkLst>
          <pc:docMk/>
          <pc:sldMk cId="1486250944" sldId="395"/>
        </pc:sldMkLst>
        <pc:spChg chg="mod">
          <ac:chgData name="Clint Anderson" userId="ec5dfd38-9dbe-49d4-bbb4-a56e253e5743" providerId="ADAL" clId="{374858BB-1606-4014-A308-15EDF8ABA815}" dt="2023-12-01T14:02:36.545" v="983" actId="1076"/>
          <ac:spMkLst>
            <pc:docMk/>
            <pc:sldMk cId="1486250944" sldId="395"/>
            <ac:spMk id="2" creationId="{04E1BD2B-A2C9-8624-69AE-2FBAC6CAEB0D}"/>
          </ac:spMkLst>
        </pc:spChg>
        <pc:spChg chg="del">
          <ac:chgData name="Clint Anderson" userId="ec5dfd38-9dbe-49d4-bbb4-a56e253e5743" providerId="ADAL" clId="{374858BB-1606-4014-A308-15EDF8ABA815}" dt="2023-12-01T14:02:15.101" v="972"/>
          <ac:spMkLst>
            <pc:docMk/>
            <pc:sldMk cId="1486250944" sldId="395"/>
            <ac:spMk id="3" creationId="{80C33F9E-A663-7144-5D11-6AC8170AA7C2}"/>
          </ac:spMkLst>
        </pc:spChg>
        <pc:picChg chg="add mod">
          <ac:chgData name="Clint Anderson" userId="ec5dfd38-9dbe-49d4-bbb4-a56e253e5743" providerId="ADAL" clId="{374858BB-1606-4014-A308-15EDF8ABA815}" dt="2023-12-01T14:02:27.190" v="975" actId="1076"/>
          <ac:picMkLst>
            <pc:docMk/>
            <pc:sldMk cId="1486250944" sldId="395"/>
            <ac:picMk id="5" creationId="{E78EDD3B-9B1F-E7E9-97BB-EAA324BCCAC8}"/>
          </ac:picMkLst>
        </pc:picChg>
      </pc:sldChg>
      <pc:sldChg chg="addSp delSp modSp new mod">
        <pc:chgData name="Clint Anderson" userId="ec5dfd38-9dbe-49d4-bbb4-a56e253e5743" providerId="ADAL" clId="{374858BB-1606-4014-A308-15EDF8ABA815}" dt="2023-12-01T19:42:39.686" v="1628" actId="207"/>
        <pc:sldMkLst>
          <pc:docMk/>
          <pc:sldMk cId="2282240225" sldId="396"/>
        </pc:sldMkLst>
        <pc:spChg chg="mod">
          <ac:chgData name="Clint Anderson" userId="ec5dfd38-9dbe-49d4-bbb4-a56e253e5743" providerId="ADAL" clId="{374858BB-1606-4014-A308-15EDF8ABA815}" dt="2023-11-30T23:24:02.073" v="916" actId="1076"/>
          <ac:spMkLst>
            <pc:docMk/>
            <pc:sldMk cId="2282240225" sldId="396"/>
            <ac:spMk id="2" creationId="{7CACB10E-103A-3142-3894-75937A0B619F}"/>
          </ac:spMkLst>
        </pc:spChg>
        <pc:spChg chg="del">
          <ac:chgData name="Clint Anderson" userId="ec5dfd38-9dbe-49d4-bbb4-a56e253e5743" providerId="ADAL" clId="{374858BB-1606-4014-A308-15EDF8ABA815}" dt="2023-11-30T23:22:29.749" v="911" actId="21"/>
          <ac:spMkLst>
            <pc:docMk/>
            <pc:sldMk cId="2282240225" sldId="396"/>
            <ac:spMk id="3" creationId="{13004F8E-57C2-35E6-CABB-E22DF11D0B47}"/>
          </ac:spMkLst>
        </pc:spChg>
        <pc:spChg chg="del">
          <ac:chgData name="Clint Anderson" userId="ec5dfd38-9dbe-49d4-bbb4-a56e253e5743" providerId="ADAL" clId="{374858BB-1606-4014-A308-15EDF8ABA815}" dt="2023-12-01T19:42:27.207" v="1625" actId="21"/>
          <ac:spMkLst>
            <pc:docMk/>
            <pc:sldMk cId="2282240225" sldId="396"/>
            <ac:spMk id="4" creationId="{598E2799-86B9-5EFD-2D33-A502153AB4E0}"/>
          </ac:spMkLst>
        </pc:spChg>
        <pc:spChg chg="add mod">
          <ac:chgData name="Clint Anderson" userId="ec5dfd38-9dbe-49d4-bbb4-a56e253e5743" providerId="ADAL" clId="{374858BB-1606-4014-A308-15EDF8ABA815}" dt="2023-12-01T19:42:39.686" v="1628" actId="207"/>
          <ac:spMkLst>
            <pc:docMk/>
            <pc:sldMk cId="2282240225" sldId="396"/>
            <ac:spMk id="7" creationId="{FC6E2DA3-C846-7995-F073-A61209814D7F}"/>
          </ac:spMkLst>
        </pc:spChg>
        <pc:picChg chg="add mod">
          <ac:chgData name="Clint Anderson" userId="ec5dfd38-9dbe-49d4-bbb4-a56e253e5743" providerId="ADAL" clId="{374858BB-1606-4014-A308-15EDF8ABA815}" dt="2023-11-30T23:24:09.667" v="917" actId="1076"/>
          <ac:picMkLst>
            <pc:docMk/>
            <pc:sldMk cId="2282240225" sldId="396"/>
            <ac:picMk id="6" creationId="{C16479D4-BD5A-0DAE-81A4-DD572BA82DAA}"/>
          </ac:picMkLst>
        </pc:picChg>
      </pc:sldChg>
      <pc:sldChg chg="new del">
        <pc:chgData name="Clint Anderson" userId="ec5dfd38-9dbe-49d4-bbb4-a56e253e5743" providerId="ADAL" clId="{374858BB-1606-4014-A308-15EDF8ABA815}" dt="2023-11-30T23:25:39.605" v="919" actId="2696"/>
        <pc:sldMkLst>
          <pc:docMk/>
          <pc:sldMk cId="3176545531" sldId="397"/>
        </pc:sldMkLst>
      </pc:sldChg>
      <pc:sldChg chg="modSp new mod">
        <pc:chgData name="Clint Anderson" userId="ec5dfd38-9dbe-49d4-bbb4-a56e253e5743" providerId="ADAL" clId="{374858BB-1606-4014-A308-15EDF8ABA815}" dt="2023-12-04T13:44:18.635" v="1726" actId="255"/>
        <pc:sldMkLst>
          <pc:docMk/>
          <pc:sldMk cId="3334837967" sldId="397"/>
        </pc:sldMkLst>
        <pc:spChg chg="mod">
          <ac:chgData name="Clint Anderson" userId="ec5dfd38-9dbe-49d4-bbb4-a56e253e5743" providerId="ADAL" clId="{374858BB-1606-4014-A308-15EDF8ABA815}" dt="2023-12-04T13:43:08.612" v="1717" actId="1076"/>
          <ac:spMkLst>
            <pc:docMk/>
            <pc:sldMk cId="3334837967" sldId="397"/>
            <ac:spMk id="2" creationId="{B987C256-2A34-D413-FAA2-86E178F7A19B}"/>
          </ac:spMkLst>
        </pc:spChg>
        <pc:spChg chg="mod">
          <ac:chgData name="Clint Anderson" userId="ec5dfd38-9dbe-49d4-bbb4-a56e253e5743" providerId="ADAL" clId="{374858BB-1606-4014-A308-15EDF8ABA815}" dt="2023-12-04T13:44:18.635" v="1726" actId="255"/>
          <ac:spMkLst>
            <pc:docMk/>
            <pc:sldMk cId="3334837967" sldId="397"/>
            <ac:spMk id="3" creationId="{1E73C462-814A-356D-78D4-53F2A83E25D7}"/>
          </ac:spMkLst>
        </pc:spChg>
      </pc:sldChg>
      <pc:sldChg chg="addSp delSp modSp new mod ord">
        <pc:chgData name="Clint Anderson" userId="ec5dfd38-9dbe-49d4-bbb4-a56e253e5743" providerId="ADAL" clId="{374858BB-1606-4014-A308-15EDF8ABA815}" dt="2023-12-07T15:01:01.756" v="2120"/>
        <pc:sldMkLst>
          <pc:docMk/>
          <pc:sldMk cId="2534720125" sldId="398"/>
        </pc:sldMkLst>
        <pc:spChg chg="mod">
          <ac:chgData name="Clint Anderson" userId="ec5dfd38-9dbe-49d4-bbb4-a56e253e5743" providerId="ADAL" clId="{374858BB-1606-4014-A308-15EDF8ABA815}" dt="2023-12-01T14:03:16.972" v="992" actId="1076"/>
          <ac:spMkLst>
            <pc:docMk/>
            <pc:sldMk cId="2534720125" sldId="398"/>
            <ac:spMk id="2" creationId="{7E1F8BA8-DF1D-E1ED-B9BD-011B91144B61}"/>
          </ac:spMkLst>
        </pc:spChg>
        <pc:spChg chg="del">
          <ac:chgData name="Clint Anderson" userId="ec5dfd38-9dbe-49d4-bbb4-a56e253e5743" providerId="ADAL" clId="{374858BB-1606-4014-A308-15EDF8ABA815}" dt="2023-12-01T14:02:59.051" v="988"/>
          <ac:spMkLst>
            <pc:docMk/>
            <pc:sldMk cId="2534720125" sldId="398"/>
            <ac:spMk id="3" creationId="{512364D0-7227-3AF1-8AE6-07B07B88E27F}"/>
          </ac:spMkLst>
        </pc:spChg>
        <pc:picChg chg="add mod">
          <ac:chgData name="Clint Anderson" userId="ec5dfd38-9dbe-49d4-bbb4-a56e253e5743" providerId="ADAL" clId="{374858BB-1606-4014-A308-15EDF8ABA815}" dt="2023-12-01T14:03:12.745" v="991" actId="1076"/>
          <ac:picMkLst>
            <pc:docMk/>
            <pc:sldMk cId="2534720125" sldId="398"/>
            <ac:picMk id="5" creationId="{536A3CD9-9DDA-57BC-47A3-677B921660E2}"/>
          </ac:picMkLst>
        </pc:picChg>
      </pc:sldChg>
      <pc:sldChg chg="addSp delSp modSp new del mod">
        <pc:chgData name="Clint Anderson" userId="ec5dfd38-9dbe-49d4-bbb4-a56e253e5743" providerId="ADAL" clId="{374858BB-1606-4014-A308-15EDF8ABA815}" dt="2023-12-07T15:01:07.011" v="2121" actId="2696"/>
        <pc:sldMkLst>
          <pc:docMk/>
          <pc:sldMk cId="1856764492" sldId="399"/>
        </pc:sldMkLst>
        <pc:spChg chg="mod">
          <ac:chgData name="Clint Anderson" userId="ec5dfd38-9dbe-49d4-bbb4-a56e253e5743" providerId="ADAL" clId="{374858BB-1606-4014-A308-15EDF8ABA815}" dt="2023-12-01T14:05:16.960" v="999" actId="20577"/>
          <ac:spMkLst>
            <pc:docMk/>
            <pc:sldMk cId="1856764492" sldId="399"/>
            <ac:spMk id="2" creationId="{5C47EAF5-FEEB-BED4-16C5-CD0F927860C4}"/>
          </ac:spMkLst>
        </pc:spChg>
        <pc:spChg chg="del">
          <ac:chgData name="Clint Anderson" userId="ec5dfd38-9dbe-49d4-bbb4-a56e253e5743" providerId="ADAL" clId="{374858BB-1606-4014-A308-15EDF8ABA815}" dt="2023-12-01T14:04:08.126" v="994"/>
          <ac:spMkLst>
            <pc:docMk/>
            <pc:sldMk cId="1856764492" sldId="399"/>
            <ac:spMk id="3" creationId="{84473C4D-35A7-93A8-1F28-656B7211D8ED}"/>
          </ac:spMkLst>
        </pc:spChg>
        <pc:picChg chg="add mod">
          <ac:chgData name="Clint Anderson" userId="ec5dfd38-9dbe-49d4-bbb4-a56e253e5743" providerId="ADAL" clId="{374858BB-1606-4014-A308-15EDF8ABA815}" dt="2023-12-01T14:05:46.574" v="1002" actId="14100"/>
          <ac:picMkLst>
            <pc:docMk/>
            <pc:sldMk cId="1856764492" sldId="399"/>
            <ac:picMk id="5" creationId="{EA85E4FC-5B57-3B30-D4E7-FA211D3A298E}"/>
          </ac:picMkLst>
        </pc:picChg>
      </pc:sldChg>
      <pc:sldChg chg="addSp delSp modSp new del mod">
        <pc:chgData name="Clint Anderson" userId="ec5dfd38-9dbe-49d4-bbb4-a56e253e5743" providerId="ADAL" clId="{374858BB-1606-4014-A308-15EDF8ABA815}" dt="2023-12-01T14:07:22.130" v="1007" actId="2696"/>
        <pc:sldMkLst>
          <pc:docMk/>
          <pc:sldMk cId="2800609918" sldId="400"/>
        </pc:sldMkLst>
        <pc:spChg chg="del">
          <ac:chgData name="Clint Anderson" userId="ec5dfd38-9dbe-49d4-bbb4-a56e253e5743" providerId="ADAL" clId="{374858BB-1606-4014-A308-15EDF8ABA815}" dt="2023-12-01T14:06:38.220" v="1004"/>
          <ac:spMkLst>
            <pc:docMk/>
            <pc:sldMk cId="2800609918" sldId="400"/>
            <ac:spMk id="3" creationId="{2D6A66E0-7D14-F0FE-C6CB-716CB4284BCF}"/>
          </ac:spMkLst>
        </pc:spChg>
        <pc:spChg chg="add del mod">
          <ac:chgData name="Clint Anderson" userId="ec5dfd38-9dbe-49d4-bbb4-a56e253e5743" providerId="ADAL" clId="{374858BB-1606-4014-A308-15EDF8ABA815}" dt="2023-12-01T14:07:03.950" v="1006"/>
          <ac:spMkLst>
            <pc:docMk/>
            <pc:sldMk cId="2800609918" sldId="400"/>
            <ac:spMk id="7" creationId="{21BE45EF-048B-0A41-0C2A-AE5352E64FB6}"/>
          </ac:spMkLst>
        </pc:spChg>
        <pc:picChg chg="add del mod">
          <ac:chgData name="Clint Anderson" userId="ec5dfd38-9dbe-49d4-bbb4-a56e253e5743" providerId="ADAL" clId="{374858BB-1606-4014-A308-15EDF8ABA815}" dt="2023-12-01T14:06:51.153" v="1005" actId="21"/>
          <ac:picMkLst>
            <pc:docMk/>
            <pc:sldMk cId="2800609918" sldId="400"/>
            <ac:picMk id="5" creationId="{9AA8F296-4D5A-99A9-73F4-49D1A353D1A1}"/>
          </ac:picMkLst>
        </pc:picChg>
        <pc:picChg chg="add mod">
          <ac:chgData name="Clint Anderson" userId="ec5dfd38-9dbe-49d4-bbb4-a56e253e5743" providerId="ADAL" clId="{374858BB-1606-4014-A308-15EDF8ABA815}" dt="2023-12-01T14:07:03.950" v="1006"/>
          <ac:picMkLst>
            <pc:docMk/>
            <pc:sldMk cId="2800609918" sldId="400"/>
            <ac:picMk id="8" creationId="{F9C27E4E-7167-E670-9A40-B0FB074BC973}"/>
          </ac:picMkLst>
        </pc:picChg>
      </pc:sldChg>
      <pc:sldChg chg="modSp new mod">
        <pc:chgData name="Clint Anderson" userId="ec5dfd38-9dbe-49d4-bbb4-a56e253e5743" providerId="ADAL" clId="{374858BB-1606-4014-A308-15EDF8ABA815}" dt="2023-12-01T17:40:32.825" v="1045" actId="1076"/>
        <pc:sldMkLst>
          <pc:docMk/>
          <pc:sldMk cId="3565412998" sldId="400"/>
        </pc:sldMkLst>
        <pc:spChg chg="mod">
          <ac:chgData name="Clint Anderson" userId="ec5dfd38-9dbe-49d4-bbb4-a56e253e5743" providerId="ADAL" clId="{374858BB-1606-4014-A308-15EDF8ABA815}" dt="2023-12-01T17:40:32.825" v="1045" actId="1076"/>
          <ac:spMkLst>
            <pc:docMk/>
            <pc:sldMk cId="3565412998" sldId="400"/>
            <ac:spMk id="2" creationId="{B4785CC3-DD9F-3BBD-F5BB-9A2349F62683}"/>
          </ac:spMkLst>
        </pc:spChg>
        <pc:spChg chg="mod">
          <ac:chgData name="Clint Anderson" userId="ec5dfd38-9dbe-49d4-bbb4-a56e253e5743" providerId="ADAL" clId="{374858BB-1606-4014-A308-15EDF8ABA815}" dt="2023-12-01T17:40:27.498" v="1044" actId="1076"/>
          <ac:spMkLst>
            <pc:docMk/>
            <pc:sldMk cId="3565412998" sldId="400"/>
            <ac:spMk id="3" creationId="{8F54BB64-74F7-2B06-2CE8-E6F480D4C852}"/>
          </ac:spMkLst>
        </pc:spChg>
      </pc:sldChg>
      <pc:sldChg chg="addSp modSp new mod">
        <pc:chgData name="Clint Anderson" userId="ec5dfd38-9dbe-49d4-bbb4-a56e253e5743" providerId="ADAL" clId="{374858BB-1606-4014-A308-15EDF8ABA815}" dt="2023-12-01T19:50:00.269" v="1654" actId="20577"/>
        <pc:sldMkLst>
          <pc:docMk/>
          <pc:sldMk cId="1571018854" sldId="401"/>
        </pc:sldMkLst>
        <pc:spChg chg="mod">
          <ac:chgData name="Clint Anderson" userId="ec5dfd38-9dbe-49d4-bbb4-a56e253e5743" providerId="ADAL" clId="{374858BB-1606-4014-A308-15EDF8ABA815}" dt="2023-12-01T18:29:18.999" v="1068" actId="1076"/>
          <ac:spMkLst>
            <pc:docMk/>
            <pc:sldMk cId="1571018854" sldId="401"/>
            <ac:spMk id="2" creationId="{01345FD6-6D68-3D6A-7F95-B9F45D7FE424}"/>
          </ac:spMkLst>
        </pc:spChg>
        <pc:spChg chg="add mod">
          <ac:chgData name="Clint Anderson" userId="ec5dfd38-9dbe-49d4-bbb4-a56e253e5743" providerId="ADAL" clId="{374858BB-1606-4014-A308-15EDF8ABA815}" dt="2023-12-01T19:50:00.269" v="1654" actId="20577"/>
          <ac:spMkLst>
            <pc:docMk/>
            <pc:sldMk cId="1571018854" sldId="401"/>
            <ac:spMk id="5" creationId="{886F0C50-BE1A-4925-79D5-580E6BB6927B}"/>
          </ac:spMkLst>
        </pc:spChg>
      </pc:sldChg>
      <pc:sldChg chg="addSp delSp modSp new mod">
        <pc:chgData name="Clint Anderson" userId="ec5dfd38-9dbe-49d4-bbb4-a56e253e5743" providerId="ADAL" clId="{374858BB-1606-4014-A308-15EDF8ABA815}" dt="2023-12-01T18:40:06.220" v="1354" actId="1076"/>
        <pc:sldMkLst>
          <pc:docMk/>
          <pc:sldMk cId="1051731019" sldId="402"/>
        </pc:sldMkLst>
        <pc:spChg chg="mod">
          <ac:chgData name="Clint Anderson" userId="ec5dfd38-9dbe-49d4-bbb4-a56e253e5743" providerId="ADAL" clId="{374858BB-1606-4014-A308-15EDF8ABA815}" dt="2023-12-01T18:33:55.117" v="1270" actId="1076"/>
          <ac:spMkLst>
            <pc:docMk/>
            <pc:sldMk cId="1051731019" sldId="402"/>
            <ac:spMk id="2" creationId="{C27B10B5-1BF6-2577-56A4-6F495A5292C2}"/>
          </ac:spMkLst>
        </pc:spChg>
        <pc:spChg chg="del mod">
          <ac:chgData name="Clint Anderson" userId="ec5dfd38-9dbe-49d4-bbb4-a56e253e5743" providerId="ADAL" clId="{374858BB-1606-4014-A308-15EDF8ABA815}" dt="2023-12-01T18:31:13.308" v="1172" actId="21"/>
          <ac:spMkLst>
            <pc:docMk/>
            <pc:sldMk cId="1051731019" sldId="402"/>
            <ac:spMk id="3" creationId="{9A9E3675-4F8E-1B2B-CC85-AB2E27030D08}"/>
          </ac:spMkLst>
        </pc:spChg>
        <pc:spChg chg="add mod">
          <ac:chgData name="Clint Anderson" userId="ec5dfd38-9dbe-49d4-bbb4-a56e253e5743" providerId="ADAL" clId="{374858BB-1606-4014-A308-15EDF8ABA815}" dt="2023-12-01T18:37:52.885" v="1347" actId="1076"/>
          <ac:spMkLst>
            <pc:docMk/>
            <pc:sldMk cId="1051731019" sldId="402"/>
            <ac:spMk id="5" creationId="{96B7156B-D382-87BC-04DA-26C01296D77B}"/>
          </ac:spMkLst>
        </pc:spChg>
        <pc:picChg chg="add mod">
          <ac:chgData name="Clint Anderson" userId="ec5dfd38-9dbe-49d4-bbb4-a56e253e5743" providerId="ADAL" clId="{374858BB-1606-4014-A308-15EDF8ABA815}" dt="2023-12-01T18:40:06.220" v="1354" actId="1076"/>
          <ac:picMkLst>
            <pc:docMk/>
            <pc:sldMk cId="1051731019" sldId="402"/>
            <ac:picMk id="7" creationId="{B73E6F08-1439-A830-EC5D-665216E80734}"/>
          </ac:picMkLst>
        </pc:picChg>
      </pc:sldChg>
      <pc:sldChg chg="addSp delSp modSp new mod modClrScheme chgLayout">
        <pc:chgData name="Clint Anderson" userId="ec5dfd38-9dbe-49d4-bbb4-a56e253e5743" providerId="ADAL" clId="{374858BB-1606-4014-A308-15EDF8ABA815}" dt="2023-12-01T18:52:37.455" v="1392" actId="115"/>
        <pc:sldMkLst>
          <pc:docMk/>
          <pc:sldMk cId="534798267" sldId="403"/>
        </pc:sldMkLst>
        <pc:spChg chg="mod ord">
          <ac:chgData name="Clint Anderson" userId="ec5dfd38-9dbe-49d4-bbb4-a56e253e5743" providerId="ADAL" clId="{374858BB-1606-4014-A308-15EDF8ABA815}" dt="2023-12-01T18:52:37.455" v="1392" actId="115"/>
          <ac:spMkLst>
            <pc:docMk/>
            <pc:sldMk cId="534798267" sldId="403"/>
            <ac:spMk id="2" creationId="{B4B3EF7F-828A-8CCA-DDCF-58BBE42F94B8}"/>
          </ac:spMkLst>
        </pc:spChg>
        <pc:spChg chg="del">
          <ac:chgData name="Clint Anderson" userId="ec5dfd38-9dbe-49d4-bbb4-a56e253e5743" providerId="ADAL" clId="{374858BB-1606-4014-A308-15EDF8ABA815}" dt="2023-12-01T18:52:25.342" v="1390" actId="26606"/>
          <ac:spMkLst>
            <pc:docMk/>
            <pc:sldMk cId="534798267" sldId="403"/>
            <ac:spMk id="3" creationId="{E8F3F81A-BDD4-4288-E692-19E02E9D9A11}"/>
          </ac:spMkLst>
        </pc:spChg>
        <pc:spChg chg="mod ord">
          <ac:chgData name="Clint Anderson" userId="ec5dfd38-9dbe-49d4-bbb4-a56e253e5743" providerId="ADAL" clId="{374858BB-1606-4014-A308-15EDF8ABA815}" dt="2023-12-01T18:52:25.342" v="1390" actId="26606"/>
          <ac:spMkLst>
            <pc:docMk/>
            <pc:sldMk cId="534798267" sldId="403"/>
            <ac:spMk id="4" creationId="{6DFBCDD8-7DB2-7F8C-4E6E-9A59B1E9E021}"/>
          </ac:spMkLst>
        </pc:spChg>
        <pc:picChg chg="add mod">
          <ac:chgData name="Clint Anderson" userId="ec5dfd38-9dbe-49d4-bbb4-a56e253e5743" providerId="ADAL" clId="{374858BB-1606-4014-A308-15EDF8ABA815}" dt="2023-12-01T18:52:25.342" v="1390" actId="26606"/>
          <ac:picMkLst>
            <pc:docMk/>
            <pc:sldMk cId="534798267" sldId="403"/>
            <ac:picMk id="6" creationId="{A096ABF7-F1EB-9C88-D622-AF6935F13583}"/>
          </ac:picMkLst>
        </pc:picChg>
        <pc:picChg chg="add mod ord">
          <ac:chgData name="Clint Anderson" userId="ec5dfd38-9dbe-49d4-bbb4-a56e253e5743" providerId="ADAL" clId="{374858BB-1606-4014-A308-15EDF8ABA815}" dt="2023-12-01T18:52:25.342" v="1390" actId="26606"/>
          <ac:picMkLst>
            <pc:docMk/>
            <pc:sldMk cId="534798267" sldId="403"/>
            <ac:picMk id="8" creationId="{9F9B4B10-C0CB-4087-F8BF-BF1642CF3717}"/>
          </ac:picMkLst>
        </pc:picChg>
        <pc:picChg chg="add mod">
          <ac:chgData name="Clint Anderson" userId="ec5dfd38-9dbe-49d4-bbb4-a56e253e5743" providerId="ADAL" clId="{374858BB-1606-4014-A308-15EDF8ABA815}" dt="2023-12-01T18:52:25.342" v="1390" actId="26606"/>
          <ac:picMkLst>
            <pc:docMk/>
            <pc:sldMk cId="534798267" sldId="403"/>
            <ac:picMk id="10" creationId="{11091551-46D6-ACD0-44AC-8D8B08176568}"/>
          </ac:picMkLst>
        </pc:picChg>
        <pc:picChg chg="add mod">
          <ac:chgData name="Clint Anderson" userId="ec5dfd38-9dbe-49d4-bbb4-a56e253e5743" providerId="ADAL" clId="{374858BB-1606-4014-A308-15EDF8ABA815}" dt="2023-12-01T18:52:25.342" v="1390" actId="26606"/>
          <ac:picMkLst>
            <pc:docMk/>
            <pc:sldMk cId="534798267" sldId="403"/>
            <ac:picMk id="12" creationId="{D98E08C3-82A4-95F3-8DAA-C1C0C44595C4}"/>
          </ac:picMkLst>
        </pc:picChg>
        <pc:picChg chg="add mod">
          <ac:chgData name="Clint Anderson" userId="ec5dfd38-9dbe-49d4-bbb4-a56e253e5743" providerId="ADAL" clId="{374858BB-1606-4014-A308-15EDF8ABA815}" dt="2023-12-01T18:52:25.342" v="1390" actId="26606"/>
          <ac:picMkLst>
            <pc:docMk/>
            <pc:sldMk cId="534798267" sldId="403"/>
            <ac:picMk id="14" creationId="{25BE528B-23BC-E00E-5BF3-643F76CCCE9D}"/>
          </ac:picMkLst>
        </pc:picChg>
      </pc:sldChg>
      <pc:sldChg chg="modSp new del mod">
        <pc:chgData name="Clint Anderson" userId="ec5dfd38-9dbe-49d4-bbb4-a56e253e5743" providerId="ADAL" clId="{374858BB-1606-4014-A308-15EDF8ABA815}" dt="2023-12-01T18:55:34.778" v="1443" actId="2696"/>
        <pc:sldMkLst>
          <pc:docMk/>
          <pc:sldMk cId="4291173361" sldId="404"/>
        </pc:sldMkLst>
        <pc:spChg chg="mod">
          <ac:chgData name="Clint Anderson" userId="ec5dfd38-9dbe-49d4-bbb4-a56e253e5743" providerId="ADAL" clId="{374858BB-1606-4014-A308-15EDF8ABA815}" dt="2023-12-01T18:53:59.509" v="1416" actId="1076"/>
          <ac:spMkLst>
            <pc:docMk/>
            <pc:sldMk cId="4291173361" sldId="404"/>
            <ac:spMk id="2" creationId="{81893C05-179B-23E3-F477-C49F6D7D9381}"/>
          </ac:spMkLst>
        </pc:spChg>
        <pc:spChg chg="mod">
          <ac:chgData name="Clint Anderson" userId="ec5dfd38-9dbe-49d4-bbb4-a56e253e5743" providerId="ADAL" clId="{374858BB-1606-4014-A308-15EDF8ABA815}" dt="2023-12-01T18:54:11.704" v="1417" actId="5793"/>
          <ac:spMkLst>
            <pc:docMk/>
            <pc:sldMk cId="4291173361" sldId="404"/>
            <ac:spMk id="3" creationId="{5E75057A-DBB4-AFBA-2F5C-B1E4DE86B565}"/>
          </ac:spMkLst>
        </pc:spChg>
      </pc:sldChg>
      <pc:sldChg chg="delSp modSp new mod">
        <pc:chgData name="Clint Anderson" userId="ec5dfd38-9dbe-49d4-bbb4-a56e253e5743" providerId="ADAL" clId="{374858BB-1606-4014-A308-15EDF8ABA815}" dt="2023-12-01T18:55:26.020" v="1442" actId="255"/>
        <pc:sldMkLst>
          <pc:docMk/>
          <pc:sldMk cId="2113057248" sldId="405"/>
        </pc:sldMkLst>
        <pc:spChg chg="mod">
          <ac:chgData name="Clint Anderson" userId="ec5dfd38-9dbe-49d4-bbb4-a56e253e5743" providerId="ADAL" clId="{374858BB-1606-4014-A308-15EDF8ABA815}" dt="2023-12-01T18:55:26.020" v="1442" actId="255"/>
          <ac:spMkLst>
            <pc:docMk/>
            <pc:sldMk cId="2113057248" sldId="405"/>
            <ac:spMk id="2" creationId="{C0B3A9A0-5380-F9D0-E50F-F372CE0F8EB0}"/>
          </ac:spMkLst>
        </pc:spChg>
        <pc:spChg chg="del">
          <ac:chgData name="Clint Anderson" userId="ec5dfd38-9dbe-49d4-bbb4-a56e253e5743" providerId="ADAL" clId="{374858BB-1606-4014-A308-15EDF8ABA815}" dt="2023-12-01T18:55:10.695" v="1441" actId="21"/>
          <ac:spMkLst>
            <pc:docMk/>
            <pc:sldMk cId="2113057248" sldId="405"/>
            <ac:spMk id="3" creationId="{CE36DBAA-AB2F-9242-1142-52264528BEDF}"/>
          </ac:spMkLst>
        </pc:spChg>
      </pc:sldChg>
      <pc:sldChg chg="addSp delSp modSp new mod">
        <pc:chgData name="Clint Anderson" userId="ec5dfd38-9dbe-49d4-bbb4-a56e253e5743" providerId="ADAL" clId="{374858BB-1606-4014-A308-15EDF8ABA815}" dt="2023-12-08T14:06:29.241" v="2254" actId="2"/>
        <pc:sldMkLst>
          <pc:docMk/>
          <pc:sldMk cId="2835295398" sldId="406"/>
        </pc:sldMkLst>
        <pc:spChg chg="mod">
          <ac:chgData name="Clint Anderson" userId="ec5dfd38-9dbe-49d4-bbb4-a56e253e5743" providerId="ADAL" clId="{374858BB-1606-4014-A308-15EDF8ABA815}" dt="2023-12-01T19:05:24.102" v="1604" actId="1076"/>
          <ac:spMkLst>
            <pc:docMk/>
            <pc:sldMk cId="2835295398" sldId="406"/>
            <ac:spMk id="2" creationId="{7CC57A00-716F-3A61-77BA-F502DD2BE463}"/>
          </ac:spMkLst>
        </pc:spChg>
        <pc:spChg chg="del mod">
          <ac:chgData name="Clint Anderson" userId="ec5dfd38-9dbe-49d4-bbb4-a56e253e5743" providerId="ADAL" clId="{374858BB-1606-4014-A308-15EDF8ABA815}" dt="2023-12-01T19:04:56.657" v="1603" actId="26606"/>
          <ac:spMkLst>
            <pc:docMk/>
            <pc:sldMk cId="2835295398" sldId="406"/>
            <ac:spMk id="3" creationId="{BC13B2B3-3812-F090-0EA8-A43E70EE6798}"/>
          </ac:spMkLst>
        </pc:spChg>
        <pc:spChg chg="mod">
          <ac:chgData name="Clint Anderson" userId="ec5dfd38-9dbe-49d4-bbb4-a56e253e5743" providerId="ADAL" clId="{374858BB-1606-4014-A308-15EDF8ABA815}" dt="2023-12-01T19:04:56.657" v="1603" actId="26606"/>
          <ac:spMkLst>
            <pc:docMk/>
            <pc:sldMk cId="2835295398" sldId="406"/>
            <ac:spMk id="4" creationId="{54CBC51D-CCB8-16D1-9AB4-37587743F428}"/>
          </ac:spMkLst>
        </pc:spChg>
        <pc:graphicFrameChg chg="add mod">
          <ac:chgData name="Clint Anderson" userId="ec5dfd38-9dbe-49d4-bbb4-a56e253e5743" providerId="ADAL" clId="{374858BB-1606-4014-A308-15EDF8ABA815}" dt="2023-12-08T14:06:29.241" v="2254" actId="2"/>
          <ac:graphicFrameMkLst>
            <pc:docMk/>
            <pc:sldMk cId="2835295398" sldId="406"/>
            <ac:graphicFrameMk id="6" creationId="{2EB17F3D-2282-BA27-967B-24BD84A5DFE6}"/>
          </ac:graphicFrameMkLst>
        </pc:graphicFrameChg>
      </pc:sldChg>
      <pc:sldChg chg="modSp new mod">
        <pc:chgData name="Clint Anderson" userId="ec5dfd38-9dbe-49d4-bbb4-a56e253e5743" providerId="ADAL" clId="{374858BB-1606-4014-A308-15EDF8ABA815}" dt="2023-12-12T00:25:43.383" v="2317" actId="20577"/>
        <pc:sldMkLst>
          <pc:docMk/>
          <pc:sldMk cId="4049759455" sldId="407"/>
        </pc:sldMkLst>
        <pc:spChg chg="mod">
          <ac:chgData name="Clint Anderson" userId="ec5dfd38-9dbe-49d4-bbb4-a56e253e5743" providerId="ADAL" clId="{374858BB-1606-4014-A308-15EDF8ABA815}" dt="2023-12-07T14:47:45.646" v="2026" actId="1076"/>
          <ac:spMkLst>
            <pc:docMk/>
            <pc:sldMk cId="4049759455" sldId="407"/>
            <ac:spMk id="2" creationId="{84FCED47-E4B3-91B2-633C-C081D0018E6F}"/>
          </ac:spMkLst>
        </pc:spChg>
        <pc:spChg chg="mod">
          <ac:chgData name="Clint Anderson" userId="ec5dfd38-9dbe-49d4-bbb4-a56e253e5743" providerId="ADAL" clId="{374858BB-1606-4014-A308-15EDF8ABA815}" dt="2023-12-12T00:25:43.383" v="2317" actId="20577"/>
          <ac:spMkLst>
            <pc:docMk/>
            <pc:sldMk cId="4049759455" sldId="407"/>
            <ac:spMk id="3" creationId="{B0F50E83-930D-EB89-A752-8A9C7F7174E0}"/>
          </ac:spMkLst>
        </pc:spChg>
      </pc:sldChg>
      <pc:sldChg chg="modSp add mod">
        <pc:chgData name="Clint Anderson" userId="ec5dfd38-9dbe-49d4-bbb4-a56e253e5743" providerId="ADAL" clId="{374858BB-1606-4014-A308-15EDF8ABA815}" dt="2023-12-12T05:12:40.093" v="2407" actId="20577"/>
        <pc:sldMkLst>
          <pc:docMk/>
          <pc:sldMk cId="4002051240" sldId="408"/>
        </pc:sldMkLst>
        <pc:spChg chg="mod">
          <ac:chgData name="Clint Anderson" userId="ec5dfd38-9dbe-49d4-bbb4-a56e253e5743" providerId="ADAL" clId="{374858BB-1606-4014-A308-15EDF8ABA815}" dt="2023-12-07T14:58:15.233" v="2102" actId="27636"/>
          <ac:spMkLst>
            <pc:docMk/>
            <pc:sldMk cId="4002051240" sldId="408"/>
            <ac:spMk id="7170" creationId="{00000000-0000-0000-0000-000000000000}"/>
          </ac:spMkLst>
        </pc:spChg>
        <pc:graphicFrameChg chg="modGraphic">
          <ac:chgData name="Clint Anderson" userId="ec5dfd38-9dbe-49d4-bbb4-a56e253e5743" providerId="ADAL" clId="{374858BB-1606-4014-A308-15EDF8ABA815}" dt="2023-12-12T05:12:40.093" v="2407" actId="20577"/>
          <ac:graphicFrameMkLst>
            <pc:docMk/>
            <pc:sldMk cId="4002051240" sldId="408"/>
            <ac:graphicFrameMk id="3" creationId="{00000000-0000-0000-0000-000000000000}"/>
          </ac:graphicFrameMkLst>
        </pc:graphicFrameChg>
      </pc:sldChg>
      <pc:sldChg chg="modSp add mod">
        <pc:chgData name="Clint Anderson" userId="ec5dfd38-9dbe-49d4-bbb4-a56e253e5743" providerId="ADAL" clId="{374858BB-1606-4014-A308-15EDF8ABA815}" dt="2023-12-12T05:12:05.592" v="2355" actId="20577"/>
        <pc:sldMkLst>
          <pc:docMk/>
          <pc:sldMk cId="2752848140" sldId="409"/>
        </pc:sldMkLst>
        <pc:spChg chg="mod">
          <ac:chgData name="Clint Anderson" userId="ec5dfd38-9dbe-49d4-bbb4-a56e253e5743" providerId="ADAL" clId="{374858BB-1606-4014-A308-15EDF8ABA815}" dt="2023-12-07T15:01:41.755" v="2124" actId="14100"/>
          <ac:spMkLst>
            <pc:docMk/>
            <pc:sldMk cId="2752848140" sldId="409"/>
            <ac:spMk id="43" creationId="{00000000-0000-0000-0000-000000000000}"/>
          </ac:spMkLst>
        </pc:spChg>
        <pc:spChg chg="mod">
          <ac:chgData name="Clint Anderson" userId="ec5dfd38-9dbe-49d4-bbb4-a56e253e5743" providerId="ADAL" clId="{374858BB-1606-4014-A308-15EDF8ABA815}" dt="2023-12-07T15:01:34.005" v="2123" actId="1076"/>
          <ac:spMkLst>
            <pc:docMk/>
            <pc:sldMk cId="2752848140" sldId="409"/>
            <ac:spMk id="47" creationId="{00000000-0000-0000-0000-000000000000}"/>
          </ac:spMkLst>
        </pc:spChg>
        <pc:spChg chg="mod">
          <ac:chgData name="Clint Anderson" userId="ec5dfd38-9dbe-49d4-bbb4-a56e253e5743" providerId="ADAL" clId="{374858BB-1606-4014-A308-15EDF8ABA815}" dt="2023-12-12T05:12:05.592" v="2355" actId="20577"/>
          <ac:spMkLst>
            <pc:docMk/>
            <pc:sldMk cId="2752848140" sldId="409"/>
            <ac:spMk id="51" creationId="{00000000-0000-0000-0000-000000000000}"/>
          </ac:spMkLst>
        </pc:spChg>
        <pc:spChg chg="mod">
          <ac:chgData name="Clint Anderson" userId="ec5dfd38-9dbe-49d4-bbb4-a56e253e5743" providerId="ADAL" clId="{374858BB-1606-4014-A308-15EDF8ABA815}" dt="2023-12-07T15:01:47.870" v="2125" actId="14100"/>
          <ac:spMkLst>
            <pc:docMk/>
            <pc:sldMk cId="2752848140" sldId="409"/>
            <ac:spMk id="71" creationId="{00000000-0000-0000-0000-000000000000}"/>
          </ac:spMkLst>
        </pc:spChg>
      </pc:sldChg>
      <pc:sldChg chg="modSp add">
        <pc:chgData name="Clint Anderson" userId="ec5dfd38-9dbe-49d4-bbb4-a56e253e5743" providerId="ADAL" clId="{374858BB-1606-4014-A308-15EDF8ABA815}" dt="2023-12-08T14:06:39.633" v="2259" actId="2"/>
        <pc:sldMkLst>
          <pc:docMk/>
          <pc:sldMk cId="2865894290" sldId="410"/>
        </pc:sldMkLst>
        <pc:graphicFrameChg chg="mod">
          <ac:chgData name="Clint Anderson" userId="ec5dfd38-9dbe-49d4-bbb4-a56e253e5743" providerId="ADAL" clId="{374858BB-1606-4014-A308-15EDF8ABA815}" dt="2023-12-08T14:06:39.633" v="2259" actId="2"/>
          <ac:graphicFrameMkLst>
            <pc:docMk/>
            <pc:sldMk cId="2865894290" sldId="410"/>
            <ac:graphicFrameMk id="2" creationId="{00000000-0000-0000-0000-000000000000}"/>
          </ac:graphicFrameMkLst>
        </pc:graphicFrameChg>
      </pc:sldChg>
      <pc:sldChg chg="add">
        <pc:chgData name="Clint Anderson" userId="ec5dfd38-9dbe-49d4-bbb4-a56e253e5743" providerId="ADAL" clId="{374858BB-1606-4014-A308-15EDF8ABA815}" dt="2023-12-07T14:58:32.009" v="2108"/>
        <pc:sldMkLst>
          <pc:docMk/>
          <pc:sldMk cId="660340790" sldId="411"/>
        </pc:sldMkLst>
      </pc:sldChg>
      <pc:sldChg chg="add">
        <pc:chgData name="Clint Anderson" userId="ec5dfd38-9dbe-49d4-bbb4-a56e253e5743" providerId="ADAL" clId="{374858BB-1606-4014-A308-15EDF8ABA815}" dt="2023-12-07T14:58:34.633" v="2110"/>
        <pc:sldMkLst>
          <pc:docMk/>
          <pc:sldMk cId="1143180792" sldId="412"/>
        </pc:sldMkLst>
      </pc:sldChg>
      <pc:sldChg chg="add">
        <pc:chgData name="Clint Anderson" userId="ec5dfd38-9dbe-49d4-bbb4-a56e253e5743" providerId="ADAL" clId="{374858BB-1606-4014-A308-15EDF8ABA815}" dt="2023-12-07T14:58:36.854" v="2112"/>
        <pc:sldMkLst>
          <pc:docMk/>
          <pc:sldMk cId="4007835800" sldId="413"/>
        </pc:sldMkLst>
      </pc:sldChg>
      <pc:sldChg chg="addSp delSp modSp add mod">
        <pc:chgData name="Clint Anderson" userId="ec5dfd38-9dbe-49d4-bbb4-a56e253e5743" providerId="ADAL" clId="{374858BB-1606-4014-A308-15EDF8ABA815}" dt="2023-12-07T17:35:45.252" v="2252" actId="692"/>
        <pc:sldMkLst>
          <pc:docMk/>
          <pc:sldMk cId="895836889" sldId="414"/>
        </pc:sldMkLst>
        <pc:spChg chg="mod">
          <ac:chgData name="Clint Anderson" userId="ec5dfd38-9dbe-49d4-bbb4-a56e253e5743" providerId="ADAL" clId="{374858BB-1606-4014-A308-15EDF8ABA815}" dt="2023-12-07T17:30:54.661" v="2128" actId="1076"/>
          <ac:spMkLst>
            <pc:docMk/>
            <pc:sldMk cId="895836889" sldId="414"/>
            <ac:spMk id="2" creationId="{E286908A-2394-A180-5E5C-F38AA5757FC5}"/>
          </ac:spMkLst>
        </pc:spChg>
        <pc:spChg chg="add del mod">
          <ac:chgData name="Clint Anderson" userId="ec5dfd38-9dbe-49d4-bbb4-a56e253e5743" providerId="ADAL" clId="{374858BB-1606-4014-A308-15EDF8ABA815}" dt="2023-12-07T17:35:16.410" v="2241" actId="21"/>
          <ac:spMkLst>
            <pc:docMk/>
            <pc:sldMk cId="895836889" sldId="414"/>
            <ac:spMk id="3" creationId="{7FC8C457-4540-5E59-BC0E-D287DCF0A909}"/>
          </ac:spMkLst>
        </pc:spChg>
        <pc:picChg chg="add mod">
          <ac:chgData name="Clint Anderson" userId="ec5dfd38-9dbe-49d4-bbb4-a56e253e5743" providerId="ADAL" clId="{374858BB-1606-4014-A308-15EDF8ABA815}" dt="2023-12-07T17:34:19.071" v="2239" actId="1076"/>
          <ac:picMkLst>
            <pc:docMk/>
            <pc:sldMk cId="895836889" sldId="414"/>
            <ac:picMk id="10" creationId="{F00D29C2-8818-37DC-DCFF-290F8819987F}"/>
          </ac:picMkLst>
        </pc:picChg>
        <pc:picChg chg="mod">
          <ac:chgData name="Clint Anderson" userId="ec5dfd38-9dbe-49d4-bbb4-a56e253e5743" providerId="ADAL" clId="{374858BB-1606-4014-A308-15EDF8ABA815}" dt="2023-12-07T17:31:15.162" v="2130" actId="1076"/>
          <ac:picMkLst>
            <pc:docMk/>
            <pc:sldMk cId="895836889" sldId="414"/>
            <ac:picMk id="11" creationId="{256D2049-B729-8E84-BC58-91583D3CE537}"/>
          </ac:picMkLst>
        </pc:picChg>
        <pc:cxnChg chg="add mod">
          <ac:chgData name="Clint Anderson" userId="ec5dfd38-9dbe-49d4-bbb4-a56e253e5743" providerId="ADAL" clId="{374858BB-1606-4014-A308-15EDF8ABA815}" dt="2023-12-07T17:35:45.252" v="2252" actId="692"/>
          <ac:cxnSpMkLst>
            <pc:docMk/>
            <pc:sldMk cId="895836889" sldId="414"/>
            <ac:cxnSpMk id="13" creationId="{0D76CA31-92F8-7C9C-F01C-F33943B2C00B}"/>
          </ac:cxnSpMkLst>
        </pc:cxnChg>
      </pc:sldChg>
      <pc:sldChg chg="addSp modSp new mod">
        <pc:chgData name="Clint Anderson" userId="ec5dfd38-9dbe-49d4-bbb4-a56e253e5743" providerId="ADAL" clId="{374858BB-1606-4014-A308-15EDF8ABA815}" dt="2023-12-08T14:34:53.681" v="2266" actId="1076"/>
        <pc:sldMkLst>
          <pc:docMk/>
          <pc:sldMk cId="516918977" sldId="415"/>
        </pc:sldMkLst>
        <pc:picChg chg="add mod">
          <ac:chgData name="Clint Anderson" userId="ec5dfd38-9dbe-49d4-bbb4-a56e253e5743" providerId="ADAL" clId="{374858BB-1606-4014-A308-15EDF8ABA815}" dt="2023-12-08T14:34:53.681" v="2266" actId="1076"/>
          <ac:picMkLst>
            <pc:docMk/>
            <pc:sldMk cId="516918977" sldId="415"/>
            <ac:picMk id="5" creationId="{B80B15BF-A160-8479-1D4B-5016314549F9}"/>
          </ac:picMkLst>
        </pc:picChg>
      </pc:sldChg>
      <pc:sldChg chg="add del">
        <pc:chgData name="Clint Anderson" userId="ec5dfd38-9dbe-49d4-bbb4-a56e253e5743" providerId="ADAL" clId="{374858BB-1606-4014-A308-15EDF8ABA815}" dt="2023-12-07T15:02:37.546" v="2126" actId="2696"/>
        <pc:sldMkLst>
          <pc:docMk/>
          <pc:sldMk cId="3624117364" sldId="415"/>
        </pc:sldMkLst>
      </pc:sldChg>
      <pc:sldChg chg="modSp new del mod">
        <pc:chgData name="Clint Anderson" userId="ec5dfd38-9dbe-49d4-bbb4-a56e253e5743" providerId="ADAL" clId="{374858BB-1606-4014-A308-15EDF8ABA815}" dt="2023-12-12T05:16:43.427" v="2573" actId="2696"/>
        <pc:sldMkLst>
          <pc:docMk/>
          <pc:sldMk cId="2667745367" sldId="416"/>
        </pc:sldMkLst>
        <pc:spChg chg="mod">
          <ac:chgData name="Clint Anderson" userId="ec5dfd38-9dbe-49d4-bbb4-a56e253e5743" providerId="ADAL" clId="{374858BB-1606-4014-A308-15EDF8ABA815}" dt="2023-12-11T22:46:42.827" v="2297" actId="20577"/>
          <ac:spMkLst>
            <pc:docMk/>
            <pc:sldMk cId="2667745367" sldId="416"/>
            <ac:spMk id="2" creationId="{6A990D2C-F5F7-9CDE-BBE6-FFB50F84C4DD}"/>
          </ac:spMkLst>
        </pc:spChg>
        <pc:spChg chg="mod">
          <ac:chgData name="Clint Anderson" userId="ec5dfd38-9dbe-49d4-bbb4-a56e253e5743" providerId="ADAL" clId="{374858BB-1606-4014-A308-15EDF8ABA815}" dt="2023-12-11T22:52:43.506" v="2312" actId="1076"/>
          <ac:spMkLst>
            <pc:docMk/>
            <pc:sldMk cId="2667745367" sldId="416"/>
            <ac:spMk id="3" creationId="{A851946B-EBA2-3CC6-98C3-2300391AC798}"/>
          </ac:spMkLst>
        </pc:spChg>
      </pc:sldChg>
      <pc:sldMasterChg chg="add addSldLayout">
        <pc:chgData name="Clint Anderson" userId="ec5dfd38-9dbe-49d4-bbb4-a56e253e5743" providerId="ADAL" clId="{374858BB-1606-4014-A308-15EDF8ABA815}" dt="2023-11-30T22:01:45.932" v="373" actId="27028"/>
        <pc:sldMasterMkLst>
          <pc:docMk/>
          <pc:sldMasterMk cId="985404713" sldId="2147483648"/>
        </pc:sldMasterMkLst>
        <pc:sldLayoutChg chg="add">
          <pc:chgData name="Clint Anderson" userId="ec5dfd38-9dbe-49d4-bbb4-a56e253e5743" providerId="ADAL" clId="{374858BB-1606-4014-A308-15EDF8ABA815}" dt="2023-11-30T22:01:37.349" v="371" actId="27028"/>
          <pc:sldLayoutMkLst>
            <pc:docMk/>
            <pc:sldMasterMk cId="985404713" sldId="2147483648"/>
            <pc:sldLayoutMk cId="3938325995" sldId="2147483649"/>
          </pc:sldLayoutMkLst>
        </pc:sldLayoutChg>
        <pc:sldLayoutChg chg="add">
          <pc:chgData name="Clint Anderson" userId="ec5dfd38-9dbe-49d4-bbb4-a56e253e5743" providerId="ADAL" clId="{374858BB-1606-4014-A308-15EDF8ABA815}" dt="2023-11-30T22:01:45.932" v="373" actId="27028"/>
          <pc:sldLayoutMkLst>
            <pc:docMk/>
            <pc:sldMasterMk cId="985404713" sldId="2147483648"/>
            <pc:sldLayoutMk cId="2162589125" sldId="2147483655"/>
          </pc:sldLayoutMkLst>
        </pc:sldLayoutChg>
      </pc:sldMasterChg>
      <pc:sldMasterChg chg="del delSldLayout">
        <pc:chgData name="Clint Anderson" userId="ec5dfd38-9dbe-49d4-bbb4-a56e253e5743" providerId="ADAL" clId="{374858BB-1606-4014-A308-15EDF8ABA815}" dt="2023-11-30T21:15:12.437" v="26" actId="2696"/>
        <pc:sldMasterMkLst>
          <pc:docMk/>
          <pc:sldMasterMk cId="4007683108" sldId="2147483648"/>
        </pc:sldMasterMkLst>
        <pc:sldLayoutChg chg="del">
          <pc:chgData name="Clint Anderson" userId="ec5dfd38-9dbe-49d4-bbb4-a56e253e5743" providerId="ADAL" clId="{374858BB-1606-4014-A308-15EDF8ABA815}" dt="2023-11-30T21:15:12.437" v="26" actId="2696"/>
          <pc:sldLayoutMkLst>
            <pc:docMk/>
            <pc:sldMasterMk cId="4007683108" sldId="2147483648"/>
            <pc:sldLayoutMk cId="2749050493" sldId="2147483649"/>
          </pc:sldLayoutMkLst>
        </pc:sldLayoutChg>
        <pc:sldLayoutChg chg="del">
          <pc:chgData name="Clint Anderson" userId="ec5dfd38-9dbe-49d4-bbb4-a56e253e5743" providerId="ADAL" clId="{374858BB-1606-4014-A308-15EDF8ABA815}" dt="2023-11-30T21:15:12.437" v="26" actId="2696"/>
          <pc:sldLayoutMkLst>
            <pc:docMk/>
            <pc:sldMasterMk cId="4007683108" sldId="2147483648"/>
            <pc:sldLayoutMk cId="358649915" sldId="2147483650"/>
          </pc:sldLayoutMkLst>
        </pc:sldLayoutChg>
      </pc:sldMasterChg>
      <pc:sldMasterChg chg="add addSldLayout">
        <pc:chgData name="Clint Anderson" userId="ec5dfd38-9dbe-49d4-bbb4-a56e253e5743" providerId="ADAL" clId="{374858BB-1606-4014-A308-15EDF8ABA815}" dt="2023-12-07T14:58:38.306" v="2113" actId="27028"/>
        <pc:sldMasterMkLst>
          <pc:docMk/>
          <pc:sldMasterMk cId="638958426" sldId="2147483673"/>
        </pc:sldMasterMkLst>
        <pc:sldLayoutChg chg="add">
          <pc:chgData name="Clint Anderson" userId="ec5dfd38-9dbe-49d4-bbb4-a56e253e5743" providerId="ADAL" clId="{374858BB-1606-4014-A308-15EDF8ABA815}" dt="2023-12-07T14:58:31.995" v="2107" actId="27028"/>
          <pc:sldLayoutMkLst>
            <pc:docMk/>
            <pc:sldMasterMk cId="638958426" sldId="2147483673"/>
            <pc:sldLayoutMk cId="658482434" sldId="2147483674"/>
          </pc:sldLayoutMkLst>
        </pc:sldLayoutChg>
        <pc:sldLayoutChg chg="add">
          <pc:chgData name="Clint Anderson" userId="ec5dfd38-9dbe-49d4-bbb4-a56e253e5743" providerId="ADAL" clId="{374858BB-1606-4014-A308-15EDF8ABA815}" dt="2023-12-07T14:58:15.192" v="2100" actId="27028"/>
          <pc:sldLayoutMkLst>
            <pc:docMk/>
            <pc:sldMasterMk cId="638958426" sldId="2147483673"/>
            <pc:sldLayoutMk cId="2401739336" sldId="2147483675"/>
          </pc:sldLayoutMkLst>
        </pc:sldLayoutChg>
        <pc:sldLayoutChg chg="add">
          <pc:chgData name="Clint Anderson" userId="ec5dfd38-9dbe-49d4-bbb4-a56e253e5743" providerId="ADAL" clId="{374858BB-1606-4014-A308-15EDF8ABA815}" dt="2023-12-07T14:58:38.306" v="2113" actId="27028"/>
          <pc:sldLayoutMkLst>
            <pc:docMk/>
            <pc:sldMasterMk cId="638958426" sldId="2147483673"/>
            <pc:sldLayoutMk cId="974768606" sldId="2147483677"/>
          </pc:sldLayoutMkLst>
        </pc:sldLayoutChg>
        <pc:sldLayoutChg chg="add">
          <pc:chgData name="Clint Anderson" userId="ec5dfd38-9dbe-49d4-bbb4-a56e253e5743" providerId="ADAL" clId="{374858BB-1606-4014-A308-15EDF8ABA815}" dt="2023-12-07T14:58:21.342" v="2103" actId="27028"/>
          <pc:sldLayoutMkLst>
            <pc:docMk/>
            <pc:sldMasterMk cId="638958426" sldId="2147483673"/>
            <pc:sldLayoutMk cId="3451588820" sldId="2147483687"/>
          </pc:sldLayoutMkLst>
        </pc:sldLayoutChg>
      </pc:sldMasterChg>
      <pc:sldMasterChg chg="addSldLayout">
        <pc:chgData name="Clint Anderson" userId="ec5dfd38-9dbe-49d4-bbb4-a56e253e5743" providerId="ADAL" clId="{374858BB-1606-4014-A308-15EDF8ABA815}" dt="2023-11-30T21:35:52.304" v="93" actId="27028"/>
        <pc:sldMasterMkLst>
          <pc:docMk/>
          <pc:sldMasterMk cId="0" sldId="2147484132"/>
        </pc:sldMasterMkLst>
        <pc:sldLayoutChg chg="add">
          <pc:chgData name="Clint Anderson" userId="ec5dfd38-9dbe-49d4-bbb4-a56e253e5743" providerId="ADAL" clId="{374858BB-1606-4014-A308-15EDF8ABA815}" dt="2023-11-30T21:35:52.304" v="93" actId="27028"/>
          <pc:sldLayoutMkLst>
            <pc:docMk/>
            <pc:sldMasterMk cId="0" sldId="2147484132"/>
            <pc:sldLayoutMk cId="91605288" sldId="214748414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1AAE02-CA6E-4B08-B9B1-865153070C8B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3AFB3CF-BFCA-4E85-816F-845049D71151}">
      <dgm:prSet/>
      <dgm:spPr/>
      <dgm:t>
        <a:bodyPr/>
        <a:lstStyle/>
        <a:p>
          <a:r>
            <a:rPr lang="en-US" dirty="0"/>
            <a:t>Tammy</a:t>
          </a:r>
        </a:p>
      </dgm:t>
    </dgm:pt>
    <dgm:pt modelId="{7FED28A5-AEA2-4DDE-B00C-F04E27AAEDC7}" type="parTrans" cxnId="{8DCE4459-7C93-442D-B690-16C9C5B9C5FE}">
      <dgm:prSet/>
      <dgm:spPr/>
      <dgm:t>
        <a:bodyPr/>
        <a:lstStyle/>
        <a:p>
          <a:endParaRPr lang="en-US"/>
        </a:p>
      </dgm:t>
    </dgm:pt>
    <dgm:pt modelId="{EC2C7A6A-528E-4E9A-87AC-B8131D0E26D9}" type="sibTrans" cxnId="{8DCE4459-7C93-442D-B690-16C9C5B9C5FE}">
      <dgm:prSet/>
      <dgm:spPr/>
      <dgm:t>
        <a:bodyPr/>
        <a:lstStyle/>
        <a:p>
          <a:endParaRPr lang="en-US"/>
        </a:p>
      </dgm:t>
    </dgm:pt>
    <dgm:pt modelId="{6F9CA24F-DF55-4DE8-A257-4743F8ED541A}">
      <dgm:prSet/>
      <dgm:spPr/>
      <dgm:t>
        <a:bodyPr/>
        <a:lstStyle/>
        <a:p>
          <a:r>
            <a:rPr lang="en-US" dirty="0"/>
            <a:t>Mike</a:t>
          </a:r>
        </a:p>
      </dgm:t>
    </dgm:pt>
    <dgm:pt modelId="{AEAB4932-55F9-4CEB-B709-627C373EA4B8}" type="parTrans" cxnId="{1A4C12C7-0555-4AA8-BD87-A006877F756E}">
      <dgm:prSet/>
      <dgm:spPr/>
      <dgm:t>
        <a:bodyPr/>
        <a:lstStyle/>
        <a:p>
          <a:endParaRPr lang="en-US"/>
        </a:p>
      </dgm:t>
    </dgm:pt>
    <dgm:pt modelId="{BDED77AB-7098-4BA6-A0D0-3AA4120D347C}" type="sibTrans" cxnId="{1A4C12C7-0555-4AA8-BD87-A006877F756E}">
      <dgm:prSet/>
      <dgm:spPr/>
      <dgm:t>
        <a:bodyPr/>
        <a:lstStyle/>
        <a:p>
          <a:endParaRPr lang="en-US"/>
        </a:p>
      </dgm:t>
    </dgm:pt>
    <dgm:pt modelId="{331F4201-AFAD-48E4-8C2A-D1FED4495E29}">
      <dgm:prSet/>
      <dgm:spPr/>
      <dgm:t>
        <a:bodyPr/>
        <a:lstStyle/>
        <a:p>
          <a:r>
            <a:rPr lang="en-US" dirty="0"/>
            <a:t>Dave</a:t>
          </a:r>
        </a:p>
      </dgm:t>
    </dgm:pt>
    <dgm:pt modelId="{F2B41DA3-DC5F-49E7-AE11-712B2728ED49}" type="parTrans" cxnId="{D04118DA-8624-482F-800B-076AAD75B6C6}">
      <dgm:prSet/>
      <dgm:spPr/>
      <dgm:t>
        <a:bodyPr/>
        <a:lstStyle/>
        <a:p>
          <a:endParaRPr lang="en-US"/>
        </a:p>
      </dgm:t>
    </dgm:pt>
    <dgm:pt modelId="{266C2C07-D762-4FAD-BBD2-AC63E979EC79}" type="sibTrans" cxnId="{D04118DA-8624-482F-800B-076AAD75B6C6}">
      <dgm:prSet/>
      <dgm:spPr/>
      <dgm:t>
        <a:bodyPr/>
        <a:lstStyle/>
        <a:p>
          <a:endParaRPr lang="en-US"/>
        </a:p>
      </dgm:t>
    </dgm:pt>
    <dgm:pt modelId="{09DB3ECF-6441-4A07-8468-31F6B23B8FC1}">
      <dgm:prSet/>
      <dgm:spPr/>
      <dgm:t>
        <a:bodyPr/>
        <a:lstStyle/>
        <a:p>
          <a:r>
            <a:rPr lang="en-US" dirty="0"/>
            <a:t>Kevin</a:t>
          </a:r>
        </a:p>
      </dgm:t>
    </dgm:pt>
    <dgm:pt modelId="{754F2553-7043-4DE8-820D-D2D09DE1A811}" type="parTrans" cxnId="{0B7A3D31-92CB-451A-8C86-D34CADB21021}">
      <dgm:prSet/>
      <dgm:spPr/>
      <dgm:t>
        <a:bodyPr/>
        <a:lstStyle/>
        <a:p>
          <a:endParaRPr lang="en-US"/>
        </a:p>
      </dgm:t>
    </dgm:pt>
    <dgm:pt modelId="{6290F80C-26AE-469A-AABF-4DFDD401BCF8}" type="sibTrans" cxnId="{0B7A3D31-92CB-451A-8C86-D34CADB21021}">
      <dgm:prSet/>
      <dgm:spPr/>
      <dgm:t>
        <a:bodyPr/>
        <a:lstStyle/>
        <a:p>
          <a:endParaRPr lang="en-US"/>
        </a:p>
      </dgm:t>
    </dgm:pt>
    <dgm:pt modelId="{1D0B4FA7-B2F6-4ADD-A5EA-AEC7C09C2939}">
      <dgm:prSet/>
      <dgm:spPr/>
      <dgm:t>
        <a:bodyPr/>
        <a:lstStyle/>
        <a:p>
          <a:r>
            <a:rPr lang="en-US" dirty="0"/>
            <a:t>Randy</a:t>
          </a:r>
        </a:p>
      </dgm:t>
    </dgm:pt>
    <dgm:pt modelId="{6BDFCD3F-D47B-47AC-BC4D-886EB219792D}" type="parTrans" cxnId="{08C66A4E-DF37-4FFD-9624-453219D77867}">
      <dgm:prSet/>
      <dgm:spPr/>
      <dgm:t>
        <a:bodyPr/>
        <a:lstStyle/>
        <a:p>
          <a:endParaRPr lang="en-US"/>
        </a:p>
      </dgm:t>
    </dgm:pt>
    <dgm:pt modelId="{0D7EA692-F70A-4156-9B17-0520EC5A7F17}" type="sibTrans" cxnId="{08C66A4E-DF37-4FFD-9624-453219D77867}">
      <dgm:prSet/>
      <dgm:spPr/>
      <dgm:t>
        <a:bodyPr/>
        <a:lstStyle/>
        <a:p>
          <a:endParaRPr lang="en-US"/>
        </a:p>
      </dgm:t>
    </dgm:pt>
    <dgm:pt modelId="{5396614B-7FC1-4B4D-9D89-FBDA49D943FF}">
      <dgm:prSet/>
      <dgm:spPr/>
      <dgm:t>
        <a:bodyPr/>
        <a:lstStyle/>
        <a:p>
          <a:r>
            <a:rPr lang="en-US" dirty="0"/>
            <a:t>Murai san</a:t>
          </a:r>
        </a:p>
      </dgm:t>
    </dgm:pt>
    <dgm:pt modelId="{58823766-6515-422C-8A04-9C6C7086DDF3}" type="parTrans" cxnId="{4AE86556-5EE2-4DF0-A732-504CC052748B}">
      <dgm:prSet/>
      <dgm:spPr/>
      <dgm:t>
        <a:bodyPr/>
        <a:lstStyle/>
        <a:p>
          <a:endParaRPr lang="en-US"/>
        </a:p>
      </dgm:t>
    </dgm:pt>
    <dgm:pt modelId="{ADA66774-0E9F-43C9-8D7A-6C87D3DA66A5}" type="sibTrans" cxnId="{4AE86556-5EE2-4DF0-A732-504CC052748B}">
      <dgm:prSet/>
      <dgm:spPr/>
      <dgm:t>
        <a:bodyPr/>
        <a:lstStyle/>
        <a:p>
          <a:endParaRPr lang="en-US"/>
        </a:p>
      </dgm:t>
    </dgm:pt>
    <dgm:pt modelId="{65FC3060-D7BD-4578-BB2E-7D84BCE33D9A}">
      <dgm:prSet/>
      <dgm:spPr/>
      <dgm:t>
        <a:bodyPr/>
        <a:lstStyle/>
        <a:p>
          <a:r>
            <a:rPr lang="en-US" dirty="0"/>
            <a:t>Todd</a:t>
          </a:r>
        </a:p>
      </dgm:t>
    </dgm:pt>
    <dgm:pt modelId="{82073DFA-858A-4459-9CCC-AE2407D4CA01}" type="parTrans" cxnId="{DE7D1F94-F3F0-4F00-B51D-1420A01D83CB}">
      <dgm:prSet/>
      <dgm:spPr/>
      <dgm:t>
        <a:bodyPr/>
        <a:lstStyle/>
        <a:p>
          <a:endParaRPr lang="en-US"/>
        </a:p>
      </dgm:t>
    </dgm:pt>
    <dgm:pt modelId="{3189CAEF-5BB9-458B-80CB-CAB6495F6756}" type="sibTrans" cxnId="{DE7D1F94-F3F0-4F00-B51D-1420A01D83CB}">
      <dgm:prSet/>
      <dgm:spPr/>
      <dgm:t>
        <a:bodyPr/>
        <a:lstStyle/>
        <a:p>
          <a:endParaRPr lang="en-US"/>
        </a:p>
      </dgm:t>
    </dgm:pt>
    <dgm:pt modelId="{8CCA94B5-DA2F-43B2-BED0-6409D0B3BB05}">
      <dgm:prSet/>
      <dgm:spPr/>
      <dgm:t>
        <a:bodyPr/>
        <a:lstStyle/>
        <a:p>
          <a:r>
            <a:rPr lang="en-US" dirty="0"/>
            <a:t>John</a:t>
          </a:r>
        </a:p>
      </dgm:t>
    </dgm:pt>
    <dgm:pt modelId="{D100CE29-5502-4964-BC47-A924EA31AE5B}" type="parTrans" cxnId="{A5370A42-FE24-47FC-BCFB-8B47DBBBDF75}">
      <dgm:prSet/>
      <dgm:spPr/>
      <dgm:t>
        <a:bodyPr/>
        <a:lstStyle/>
        <a:p>
          <a:endParaRPr lang="en-US"/>
        </a:p>
      </dgm:t>
    </dgm:pt>
    <dgm:pt modelId="{CF1D9F42-7125-4148-9D2E-5B83B7BA107A}" type="sibTrans" cxnId="{A5370A42-FE24-47FC-BCFB-8B47DBBBDF75}">
      <dgm:prSet/>
      <dgm:spPr/>
      <dgm:t>
        <a:bodyPr/>
        <a:lstStyle/>
        <a:p>
          <a:endParaRPr lang="en-US"/>
        </a:p>
      </dgm:t>
    </dgm:pt>
    <dgm:pt modelId="{D2824807-F254-4EE0-8483-51183F6E26AE}">
      <dgm:prSet/>
      <dgm:spPr/>
      <dgm:t>
        <a:bodyPr/>
        <a:lstStyle/>
        <a:p>
          <a:r>
            <a:rPr lang="en-US" dirty="0"/>
            <a:t>Ryo</a:t>
          </a:r>
        </a:p>
      </dgm:t>
    </dgm:pt>
    <dgm:pt modelId="{E0992A7F-8DB0-490A-9A50-C2F55FD69D6B}" type="parTrans" cxnId="{A5E81AA0-40FD-4414-A223-02D0A278DA78}">
      <dgm:prSet/>
      <dgm:spPr/>
      <dgm:t>
        <a:bodyPr/>
        <a:lstStyle/>
        <a:p>
          <a:endParaRPr lang="en-US"/>
        </a:p>
      </dgm:t>
    </dgm:pt>
    <dgm:pt modelId="{9F042E9E-3DB7-4BA4-B5A4-E3C9FC3B8D83}" type="sibTrans" cxnId="{A5E81AA0-40FD-4414-A223-02D0A278DA78}">
      <dgm:prSet/>
      <dgm:spPr/>
      <dgm:t>
        <a:bodyPr/>
        <a:lstStyle/>
        <a:p>
          <a:endParaRPr lang="en-US"/>
        </a:p>
      </dgm:t>
    </dgm:pt>
    <dgm:pt modelId="{557EF489-6312-48F9-B63C-1AE0E3D338E4}">
      <dgm:prSet/>
      <dgm:spPr/>
      <dgm:t>
        <a:bodyPr/>
        <a:lstStyle/>
        <a:p>
          <a:r>
            <a:rPr lang="en-US" dirty="0"/>
            <a:t>Jeremie</a:t>
          </a:r>
        </a:p>
      </dgm:t>
    </dgm:pt>
    <dgm:pt modelId="{5F8B81C0-4818-4F81-A8FA-B09BD963A8F0}" type="parTrans" cxnId="{6DB4BEBA-DDE4-4799-9A7F-A6E024E4D429}">
      <dgm:prSet/>
      <dgm:spPr/>
      <dgm:t>
        <a:bodyPr/>
        <a:lstStyle/>
        <a:p>
          <a:endParaRPr lang="en-US"/>
        </a:p>
      </dgm:t>
    </dgm:pt>
    <dgm:pt modelId="{CE250F30-8590-469F-B669-8255DDF90948}" type="sibTrans" cxnId="{6DB4BEBA-DDE4-4799-9A7F-A6E024E4D429}">
      <dgm:prSet/>
      <dgm:spPr/>
      <dgm:t>
        <a:bodyPr/>
        <a:lstStyle/>
        <a:p>
          <a:endParaRPr lang="en-US"/>
        </a:p>
      </dgm:t>
    </dgm:pt>
    <dgm:pt modelId="{D0F61A89-D0B8-47F0-A8AF-226248B45B69}">
      <dgm:prSet/>
      <dgm:spPr/>
      <dgm:t>
        <a:bodyPr/>
        <a:lstStyle/>
        <a:p>
          <a:r>
            <a:rPr lang="en-US" dirty="0"/>
            <a:t>Justin</a:t>
          </a:r>
        </a:p>
      </dgm:t>
    </dgm:pt>
    <dgm:pt modelId="{9A6B6017-1640-4473-8CC1-CED89139124B}" type="parTrans" cxnId="{E8C04CEE-395A-45E0-B620-4BC9315D75C9}">
      <dgm:prSet/>
      <dgm:spPr/>
      <dgm:t>
        <a:bodyPr/>
        <a:lstStyle/>
        <a:p>
          <a:endParaRPr lang="en-US"/>
        </a:p>
      </dgm:t>
    </dgm:pt>
    <dgm:pt modelId="{D04EB88F-ACDA-4317-8246-35CAEBA42AD4}" type="sibTrans" cxnId="{E8C04CEE-395A-45E0-B620-4BC9315D75C9}">
      <dgm:prSet/>
      <dgm:spPr/>
      <dgm:t>
        <a:bodyPr/>
        <a:lstStyle/>
        <a:p>
          <a:endParaRPr lang="en-US"/>
        </a:p>
      </dgm:t>
    </dgm:pt>
    <dgm:pt modelId="{749A9447-5FFE-43C3-B094-96E2679378AE}">
      <dgm:prSet/>
      <dgm:spPr/>
      <dgm:t>
        <a:bodyPr/>
        <a:lstStyle/>
        <a:p>
          <a:r>
            <a:rPr lang="en-US" dirty="0"/>
            <a:t>Clint</a:t>
          </a:r>
        </a:p>
      </dgm:t>
    </dgm:pt>
    <dgm:pt modelId="{BC6C156F-5CE4-48FA-A71F-84D2D1C9E19E}" type="parTrans" cxnId="{EF1B5EAD-9474-4B4F-8167-8A59C8EDE2A1}">
      <dgm:prSet/>
      <dgm:spPr/>
      <dgm:t>
        <a:bodyPr/>
        <a:lstStyle/>
        <a:p>
          <a:endParaRPr lang="en-US"/>
        </a:p>
      </dgm:t>
    </dgm:pt>
    <dgm:pt modelId="{F7A962F0-FEEC-46C4-9992-22558D93CD18}" type="sibTrans" cxnId="{EF1B5EAD-9474-4B4F-8167-8A59C8EDE2A1}">
      <dgm:prSet/>
      <dgm:spPr/>
      <dgm:t>
        <a:bodyPr/>
        <a:lstStyle/>
        <a:p>
          <a:endParaRPr lang="en-US"/>
        </a:p>
      </dgm:t>
    </dgm:pt>
    <dgm:pt modelId="{7FD98A88-AE49-4AC2-A9CF-58DE7E76F5E2}">
      <dgm:prSet/>
      <dgm:spPr/>
      <dgm:t>
        <a:bodyPr/>
        <a:lstStyle/>
        <a:p>
          <a:r>
            <a:rPr lang="en-US" dirty="0"/>
            <a:t>Marcos</a:t>
          </a:r>
        </a:p>
      </dgm:t>
    </dgm:pt>
    <dgm:pt modelId="{39D81611-528F-4756-9B18-3A090CB868BE}" type="parTrans" cxnId="{2F237BC0-5BB5-460C-B06C-DB1AFABD922C}">
      <dgm:prSet/>
      <dgm:spPr/>
      <dgm:t>
        <a:bodyPr/>
        <a:lstStyle/>
        <a:p>
          <a:endParaRPr lang="en-US"/>
        </a:p>
      </dgm:t>
    </dgm:pt>
    <dgm:pt modelId="{9A27128A-5816-4109-ACEA-F5E9B3E4317B}" type="sibTrans" cxnId="{2F237BC0-5BB5-460C-B06C-DB1AFABD922C}">
      <dgm:prSet/>
      <dgm:spPr/>
      <dgm:t>
        <a:bodyPr/>
        <a:lstStyle/>
        <a:p>
          <a:endParaRPr lang="en-US"/>
        </a:p>
      </dgm:t>
    </dgm:pt>
    <dgm:pt modelId="{3CC7329C-3FC3-4272-B83D-A16BC0F24C1E}">
      <dgm:prSet/>
      <dgm:spPr/>
      <dgm:t>
        <a:bodyPr/>
        <a:lstStyle/>
        <a:p>
          <a:r>
            <a:rPr lang="en-US" dirty="0"/>
            <a:t>Hirano san</a:t>
          </a:r>
        </a:p>
      </dgm:t>
    </dgm:pt>
    <dgm:pt modelId="{D74FDCFA-8C7F-432C-B8EA-2EF597020F9E}" type="parTrans" cxnId="{97751493-3E5D-4410-97A8-E303145F6270}">
      <dgm:prSet/>
      <dgm:spPr/>
      <dgm:t>
        <a:bodyPr/>
        <a:lstStyle/>
        <a:p>
          <a:endParaRPr lang="en-US"/>
        </a:p>
      </dgm:t>
    </dgm:pt>
    <dgm:pt modelId="{E149593D-2C80-42A0-B767-03E1C026F401}" type="sibTrans" cxnId="{97751493-3E5D-4410-97A8-E303145F6270}">
      <dgm:prSet/>
      <dgm:spPr/>
      <dgm:t>
        <a:bodyPr/>
        <a:lstStyle/>
        <a:p>
          <a:endParaRPr lang="en-US"/>
        </a:p>
      </dgm:t>
    </dgm:pt>
    <dgm:pt modelId="{A99E8F85-F935-4356-BDE6-3F2E00F55C08}">
      <dgm:prSet/>
      <dgm:spPr/>
      <dgm:t>
        <a:bodyPr/>
        <a:lstStyle/>
        <a:p>
          <a:r>
            <a:rPr lang="en-US" dirty="0"/>
            <a:t>Henry</a:t>
          </a:r>
        </a:p>
      </dgm:t>
    </dgm:pt>
    <dgm:pt modelId="{8CAD62DF-A078-43BF-8E64-7FDFB9D005D1}" type="parTrans" cxnId="{C9F393A9-26D6-46C1-9EAD-1F1AB8CA1FA1}">
      <dgm:prSet/>
      <dgm:spPr/>
      <dgm:t>
        <a:bodyPr/>
        <a:lstStyle/>
        <a:p>
          <a:endParaRPr lang="en-US"/>
        </a:p>
      </dgm:t>
    </dgm:pt>
    <dgm:pt modelId="{BDB4DFC1-9F5F-4CE1-9296-E8250BF7A4C6}" type="sibTrans" cxnId="{C9F393A9-26D6-46C1-9EAD-1F1AB8CA1FA1}">
      <dgm:prSet/>
      <dgm:spPr/>
      <dgm:t>
        <a:bodyPr/>
        <a:lstStyle/>
        <a:p>
          <a:endParaRPr lang="en-US"/>
        </a:p>
      </dgm:t>
    </dgm:pt>
    <dgm:pt modelId="{0C4DCDD0-2BC0-410A-8492-129B24D8C59F}">
      <dgm:prSet/>
      <dgm:spPr/>
      <dgm:t>
        <a:bodyPr/>
        <a:lstStyle/>
        <a:p>
          <a:r>
            <a:rPr lang="en-US" dirty="0"/>
            <a:t>James</a:t>
          </a:r>
        </a:p>
      </dgm:t>
    </dgm:pt>
    <dgm:pt modelId="{38757A0D-22A3-4EDD-869F-54F8F859A3C7}" type="parTrans" cxnId="{40EEAB23-2CDD-4509-9B2A-517CEB3AD9B1}">
      <dgm:prSet/>
      <dgm:spPr/>
      <dgm:t>
        <a:bodyPr/>
        <a:lstStyle/>
        <a:p>
          <a:endParaRPr lang="en-US"/>
        </a:p>
      </dgm:t>
    </dgm:pt>
    <dgm:pt modelId="{60177E1F-04A6-4371-81A3-2C5935E940A1}" type="sibTrans" cxnId="{40EEAB23-2CDD-4509-9B2A-517CEB3AD9B1}">
      <dgm:prSet/>
      <dgm:spPr/>
      <dgm:t>
        <a:bodyPr/>
        <a:lstStyle/>
        <a:p>
          <a:endParaRPr lang="en-US"/>
        </a:p>
      </dgm:t>
    </dgm:pt>
    <dgm:pt modelId="{2012F695-5A97-48C2-A7F4-E3480B386C44}">
      <dgm:prSet/>
      <dgm:spPr/>
      <dgm:t>
        <a:bodyPr/>
        <a:lstStyle/>
        <a:p>
          <a:r>
            <a:rPr lang="en-US" dirty="0"/>
            <a:t>Bob</a:t>
          </a:r>
        </a:p>
      </dgm:t>
    </dgm:pt>
    <dgm:pt modelId="{46CFBB82-881E-4721-A8F4-0A2AEA1C0BA0}" type="parTrans" cxnId="{5E633C8D-EE3C-45AD-A865-5CBC6213B62A}">
      <dgm:prSet/>
      <dgm:spPr/>
      <dgm:t>
        <a:bodyPr/>
        <a:lstStyle/>
        <a:p>
          <a:endParaRPr lang="en-US"/>
        </a:p>
      </dgm:t>
    </dgm:pt>
    <dgm:pt modelId="{11BAD087-4503-4FD5-9729-757DA8A93924}" type="sibTrans" cxnId="{5E633C8D-EE3C-45AD-A865-5CBC6213B62A}">
      <dgm:prSet/>
      <dgm:spPr/>
      <dgm:t>
        <a:bodyPr/>
        <a:lstStyle/>
        <a:p>
          <a:endParaRPr lang="en-US"/>
        </a:p>
      </dgm:t>
    </dgm:pt>
    <dgm:pt modelId="{2510ACB4-B3E2-4F81-9757-2A9D4A4AB766}">
      <dgm:prSet/>
      <dgm:spPr/>
      <dgm:t>
        <a:bodyPr/>
        <a:lstStyle/>
        <a:p>
          <a:r>
            <a:rPr lang="en-US" dirty="0"/>
            <a:t>Nino</a:t>
          </a:r>
        </a:p>
      </dgm:t>
    </dgm:pt>
    <dgm:pt modelId="{DDA500E0-CB8A-4ACE-87FC-9C344FDAAE19}" type="parTrans" cxnId="{28A2472E-ECFE-4EB5-BBC8-5133998FC596}">
      <dgm:prSet/>
      <dgm:spPr/>
      <dgm:t>
        <a:bodyPr/>
        <a:lstStyle/>
        <a:p>
          <a:endParaRPr lang="en-US"/>
        </a:p>
      </dgm:t>
    </dgm:pt>
    <dgm:pt modelId="{BB2A379A-B045-46C2-BD5A-555B0D0F4990}" type="sibTrans" cxnId="{28A2472E-ECFE-4EB5-BBC8-5133998FC596}">
      <dgm:prSet/>
      <dgm:spPr/>
      <dgm:t>
        <a:bodyPr/>
        <a:lstStyle/>
        <a:p>
          <a:endParaRPr lang="en-US"/>
        </a:p>
      </dgm:t>
    </dgm:pt>
    <dgm:pt modelId="{5C0E415D-7E91-4F1F-8718-E601BB566813}">
      <dgm:prSet/>
      <dgm:spPr/>
      <dgm:t>
        <a:bodyPr/>
        <a:lstStyle/>
        <a:p>
          <a:r>
            <a:rPr lang="en-US" dirty="0"/>
            <a:t>Matt</a:t>
          </a:r>
        </a:p>
      </dgm:t>
    </dgm:pt>
    <dgm:pt modelId="{C49AE32E-084B-4289-92F8-C9EBBFB60AFC}" type="parTrans" cxnId="{C0B40CC8-0D0B-4EAB-987F-5AA21B446BE7}">
      <dgm:prSet/>
      <dgm:spPr/>
      <dgm:t>
        <a:bodyPr/>
        <a:lstStyle/>
        <a:p>
          <a:endParaRPr lang="en-US"/>
        </a:p>
      </dgm:t>
    </dgm:pt>
    <dgm:pt modelId="{6213D2CB-52A9-4110-9D75-49A751C45617}" type="sibTrans" cxnId="{C0B40CC8-0D0B-4EAB-987F-5AA21B446BE7}">
      <dgm:prSet/>
      <dgm:spPr/>
      <dgm:t>
        <a:bodyPr/>
        <a:lstStyle/>
        <a:p>
          <a:endParaRPr lang="en-US"/>
        </a:p>
      </dgm:t>
    </dgm:pt>
    <dgm:pt modelId="{2CDD1711-2D4E-4930-98D7-FCBE2FC1DA85}">
      <dgm:prSet/>
      <dgm:spPr/>
      <dgm:t>
        <a:bodyPr/>
        <a:lstStyle/>
        <a:p>
          <a:r>
            <a:rPr lang="en-US" dirty="0"/>
            <a:t>Dan</a:t>
          </a:r>
        </a:p>
      </dgm:t>
    </dgm:pt>
    <dgm:pt modelId="{09620F66-CD34-4CB6-A7F5-0F5428990894}" type="parTrans" cxnId="{C4665A68-4541-4595-83B5-C2ACC38037B7}">
      <dgm:prSet/>
      <dgm:spPr/>
      <dgm:t>
        <a:bodyPr/>
        <a:lstStyle/>
        <a:p>
          <a:endParaRPr lang="en-US"/>
        </a:p>
      </dgm:t>
    </dgm:pt>
    <dgm:pt modelId="{57912BDE-0D21-4F98-8776-7425E8214E7B}" type="sibTrans" cxnId="{C4665A68-4541-4595-83B5-C2ACC38037B7}">
      <dgm:prSet/>
      <dgm:spPr/>
      <dgm:t>
        <a:bodyPr/>
        <a:lstStyle/>
        <a:p>
          <a:endParaRPr lang="en-US"/>
        </a:p>
      </dgm:t>
    </dgm:pt>
    <dgm:pt modelId="{A2FB2C19-CCC3-4F77-9523-509429A2FF94}" type="pres">
      <dgm:prSet presAssocID="{AB1AAE02-CA6E-4B08-B9B1-865153070C8B}" presName="diagram" presStyleCnt="0">
        <dgm:presLayoutVars>
          <dgm:dir/>
          <dgm:resizeHandles val="exact"/>
        </dgm:presLayoutVars>
      </dgm:prSet>
      <dgm:spPr/>
    </dgm:pt>
    <dgm:pt modelId="{FDBA78DD-3057-4B1E-9B98-8C59CBD154DD}" type="pres">
      <dgm:prSet presAssocID="{53AFB3CF-BFCA-4E85-816F-845049D71151}" presName="node" presStyleLbl="node1" presStyleIdx="0" presStyleCnt="20">
        <dgm:presLayoutVars>
          <dgm:bulletEnabled val="1"/>
        </dgm:presLayoutVars>
      </dgm:prSet>
      <dgm:spPr/>
    </dgm:pt>
    <dgm:pt modelId="{4E05AB32-1F9B-45FB-9D69-F577A3410459}" type="pres">
      <dgm:prSet presAssocID="{EC2C7A6A-528E-4E9A-87AC-B8131D0E26D9}" presName="sibTrans" presStyleCnt="0"/>
      <dgm:spPr/>
    </dgm:pt>
    <dgm:pt modelId="{64463E22-90CF-4F2C-96BB-55B51FF83FC1}" type="pres">
      <dgm:prSet presAssocID="{6F9CA24F-DF55-4DE8-A257-4743F8ED541A}" presName="node" presStyleLbl="node1" presStyleIdx="1" presStyleCnt="20">
        <dgm:presLayoutVars>
          <dgm:bulletEnabled val="1"/>
        </dgm:presLayoutVars>
      </dgm:prSet>
      <dgm:spPr/>
    </dgm:pt>
    <dgm:pt modelId="{5C676AE2-221D-458E-9885-5A03EA1CA482}" type="pres">
      <dgm:prSet presAssocID="{BDED77AB-7098-4BA6-A0D0-3AA4120D347C}" presName="sibTrans" presStyleCnt="0"/>
      <dgm:spPr/>
    </dgm:pt>
    <dgm:pt modelId="{E9A48165-9632-4904-A6D7-5EBED5DEF819}" type="pres">
      <dgm:prSet presAssocID="{331F4201-AFAD-48E4-8C2A-D1FED4495E29}" presName="node" presStyleLbl="node1" presStyleIdx="2" presStyleCnt="20">
        <dgm:presLayoutVars>
          <dgm:bulletEnabled val="1"/>
        </dgm:presLayoutVars>
      </dgm:prSet>
      <dgm:spPr/>
    </dgm:pt>
    <dgm:pt modelId="{81D9E319-D049-44C1-B4BD-B9381FF151A0}" type="pres">
      <dgm:prSet presAssocID="{266C2C07-D762-4FAD-BBD2-AC63E979EC79}" presName="sibTrans" presStyleCnt="0"/>
      <dgm:spPr/>
    </dgm:pt>
    <dgm:pt modelId="{86867E40-BBA3-4E6A-9A0F-601745E93400}" type="pres">
      <dgm:prSet presAssocID="{09DB3ECF-6441-4A07-8468-31F6B23B8FC1}" presName="node" presStyleLbl="node1" presStyleIdx="3" presStyleCnt="20">
        <dgm:presLayoutVars>
          <dgm:bulletEnabled val="1"/>
        </dgm:presLayoutVars>
      </dgm:prSet>
      <dgm:spPr/>
    </dgm:pt>
    <dgm:pt modelId="{6F737DD1-4C38-4FCC-911E-13E483A2D9B5}" type="pres">
      <dgm:prSet presAssocID="{6290F80C-26AE-469A-AABF-4DFDD401BCF8}" presName="sibTrans" presStyleCnt="0"/>
      <dgm:spPr/>
    </dgm:pt>
    <dgm:pt modelId="{3054395F-ABDF-4BEA-89B3-C8372BCD02C7}" type="pres">
      <dgm:prSet presAssocID="{1D0B4FA7-B2F6-4ADD-A5EA-AEC7C09C2939}" presName="node" presStyleLbl="node1" presStyleIdx="4" presStyleCnt="20">
        <dgm:presLayoutVars>
          <dgm:bulletEnabled val="1"/>
        </dgm:presLayoutVars>
      </dgm:prSet>
      <dgm:spPr/>
    </dgm:pt>
    <dgm:pt modelId="{5F260B5F-4971-4165-AC87-2DF040CF9008}" type="pres">
      <dgm:prSet presAssocID="{0D7EA692-F70A-4156-9B17-0520EC5A7F17}" presName="sibTrans" presStyleCnt="0"/>
      <dgm:spPr/>
    </dgm:pt>
    <dgm:pt modelId="{3B0E4A18-0306-499C-932D-96EDA4B047B2}" type="pres">
      <dgm:prSet presAssocID="{5396614B-7FC1-4B4D-9D89-FBDA49D943FF}" presName="node" presStyleLbl="node1" presStyleIdx="5" presStyleCnt="20">
        <dgm:presLayoutVars>
          <dgm:bulletEnabled val="1"/>
        </dgm:presLayoutVars>
      </dgm:prSet>
      <dgm:spPr/>
    </dgm:pt>
    <dgm:pt modelId="{03C0F5FB-A194-4DFB-8F52-5669E6BD8E2C}" type="pres">
      <dgm:prSet presAssocID="{ADA66774-0E9F-43C9-8D7A-6C87D3DA66A5}" presName="sibTrans" presStyleCnt="0"/>
      <dgm:spPr/>
    </dgm:pt>
    <dgm:pt modelId="{7745DD2D-828B-49B8-9A4E-F56F9D080484}" type="pres">
      <dgm:prSet presAssocID="{65FC3060-D7BD-4578-BB2E-7D84BCE33D9A}" presName="node" presStyleLbl="node1" presStyleIdx="6" presStyleCnt="20">
        <dgm:presLayoutVars>
          <dgm:bulletEnabled val="1"/>
        </dgm:presLayoutVars>
      </dgm:prSet>
      <dgm:spPr/>
    </dgm:pt>
    <dgm:pt modelId="{CC2D231E-5AC3-47F3-9E9E-8E94B905EB77}" type="pres">
      <dgm:prSet presAssocID="{3189CAEF-5BB9-458B-80CB-CAB6495F6756}" presName="sibTrans" presStyleCnt="0"/>
      <dgm:spPr/>
    </dgm:pt>
    <dgm:pt modelId="{F7A84591-74D0-44BB-A58D-124350E572E9}" type="pres">
      <dgm:prSet presAssocID="{8CCA94B5-DA2F-43B2-BED0-6409D0B3BB05}" presName="node" presStyleLbl="node1" presStyleIdx="7" presStyleCnt="20">
        <dgm:presLayoutVars>
          <dgm:bulletEnabled val="1"/>
        </dgm:presLayoutVars>
      </dgm:prSet>
      <dgm:spPr/>
    </dgm:pt>
    <dgm:pt modelId="{1A0966BA-7B58-49B8-A850-CFED81E95CE9}" type="pres">
      <dgm:prSet presAssocID="{CF1D9F42-7125-4148-9D2E-5B83B7BA107A}" presName="sibTrans" presStyleCnt="0"/>
      <dgm:spPr/>
    </dgm:pt>
    <dgm:pt modelId="{E4B2168D-5813-4870-993E-F6944408B63A}" type="pres">
      <dgm:prSet presAssocID="{D2824807-F254-4EE0-8483-51183F6E26AE}" presName="node" presStyleLbl="node1" presStyleIdx="8" presStyleCnt="20">
        <dgm:presLayoutVars>
          <dgm:bulletEnabled val="1"/>
        </dgm:presLayoutVars>
      </dgm:prSet>
      <dgm:spPr/>
    </dgm:pt>
    <dgm:pt modelId="{D516918C-4C12-4DA3-A835-67885CE90269}" type="pres">
      <dgm:prSet presAssocID="{9F042E9E-3DB7-4BA4-B5A4-E3C9FC3B8D83}" presName="sibTrans" presStyleCnt="0"/>
      <dgm:spPr/>
    </dgm:pt>
    <dgm:pt modelId="{16275ACD-AD33-4E57-96AB-81F428BD301A}" type="pres">
      <dgm:prSet presAssocID="{557EF489-6312-48F9-B63C-1AE0E3D338E4}" presName="node" presStyleLbl="node1" presStyleIdx="9" presStyleCnt="20">
        <dgm:presLayoutVars>
          <dgm:bulletEnabled val="1"/>
        </dgm:presLayoutVars>
      </dgm:prSet>
      <dgm:spPr/>
    </dgm:pt>
    <dgm:pt modelId="{12B9D3E5-9331-4A38-BBF8-B0AAA84BE961}" type="pres">
      <dgm:prSet presAssocID="{CE250F30-8590-469F-B669-8255DDF90948}" presName="sibTrans" presStyleCnt="0"/>
      <dgm:spPr/>
    </dgm:pt>
    <dgm:pt modelId="{50C5C82A-E749-4F1B-8180-3BF39618CE98}" type="pres">
      <dgm:prSet presAssocID="{D0F61A89-D0B8-47F0-A8AF-226248B45B69}" presName="node" presStyleLbl="node1" presStyleIdx="10" presStyleCnt="20">
        <dgm:presLayoutVars>
          <dgm:bulletEnabled val="1"/>
        </dgm:presLayoutVars>
      </dgm:prSet>
      <dgm:spPr/>
    </dgm:pt>
    <dgm:pt modelId="{80127A00-2F41-40A9-B7E2-8999CF592842}" type="pres">
      <dgm:prSet presAssocID="{D04EB88F-ACDA-4317-8246-35CAEBA42AD4}" presName="sibTrans" presStyleCnt="0"/>
      <dgm:spPr/>
    </dgm:pt>
    <dgm:pt modelId="{9288237F-84F3-42DB-8A30-3CDD25A11735}" type="pres">
      <dgm:prSet presAssocID="{749A9447-5FFE-43C3-B094-96E2679378AE}" presName="node" presStyleLbl="node1" presStyleIdx="11" presStyleCnt="20">
        <dgm:presLayoutVars>
          <dgm:bulletEnabled val="1"/>
        </dgm:presLayoutVars>
      </dgm:prSet>
      <dgm:spPr/>
    </dgm:pt>
    <dgm:pt modelId="{9A71DFFB-2905-4A71-9BA3-74B157CC697E}" type="pres">
      <dgm:prSet presAssocID="{F7A962F0-FEEC-46C4-9992-22558D93CD18}" presName="sibTrans" presStyleCnt="0"/>
      <dgm:spPr/>
    </dgm:pt>
    <dgm:pt modelId="{2FABB213-9326-40F6-A7E8-920B5E826C7A}" type="pres">
      <dgm:prSet presAssocID="{7FD98A88-AE49-4AC2-A9CF-58DE7E76F5E2}" presName="node" presStyleLbl="node1" presStyleIdx="12" presStyleCnt="20">
        <dgm:presLayoutVars>
          <dgm:bulletEnabled val="1"/>
        </dgm:presLayoutVars>
      </dgm:prSet>
      <dgm:spPr/>
    </dgm:pt>
    <dgm:pt modelId="{97A4AC3D-8C35-47E6-BA61-CE920CB08318}" type="pres">
      <dgm:prSet presAssocID="{9A27128A-5816-4109-ACEA-F5E9B3E4317B}" presName="sibTrans" presStyleCnt="0"/>
      <dgm:spPr/>
    </dgm:pt>
    <dgm:pt modelId="{8EE9269F-FC07-49B8-9869-B8E2CBBC4747}" type="pres">
      <dgm:prSet presAssocID="{3CC7329C-3FC3-4272-B83D-A16BC0F24C1E}" presName="node" presStyleLbl="node1" presStyleIdx="13" presStyleCnt="20">
        <dgm:presLayoutVars>
          <dgm:bulletEnabled val="1"/>
        </dgm:presLayoutVars>
      </dgm:prSet>
      <dgm:spPr/>
    </dgm:pt>
    <dgm:pt modelId="{B5B6FE7F-8826-476F-ABAD-FC72C8DAED88}" type="pres">
      <dgm:prSet presAssocID="{E149593D-2C80-42A0-B767-03E1C026F401}" presName="sibTrans" presStyleCnt="0"/>
      <dgm:spPr/>
    </dgm:pt>
    <dgm:pt modelId="{4EC83B44-8874-4E29-BE23-473386EADFF8}" type="pres">
      <dgm:prSet presAssocID="{A99E8F85-F935-4356-BDE6-3F2E00F55C08}" presName="node" presStyleLbl="node1" presStyleIdx="14" presStyleCnt="20">
        <dgm:presLayoutVars>
          <dgm:bulletEnabled val="1"/>
        </dgm:presLayoutVars>
      </dgm:prSet>
      <dgm:spPr/>
    </dgm:pt>
    <dgm:pt modelId="{E23A26FD-23CF-40EA-A8E6-739D53657FD2}" type="pres">
      <dgm:prSet presAssocID="{BDB4DFC1-9F5F-4CE1-9296-E8250BF7A4C6}" presName="sibTrans" presStyleCnt="0"/>
      <dgm:spPr/>
    </dgm:pt>
    <dgm:pt modelId="{A1EAE4A2-B752-42E7-82F9-355735189F66}" type="pres">
      <dgm:prSet presAssocID="{0C4DCDD0-2BC0-410A-8492-129B24D8C59F}" presName="node" presStyleLbl="node1" presStyleIdx="15" presStyleCnt="20">
        <dgm:presLayoutVars>
          <dgm:bulletEnabled val="1"/>
        </dgm:presLayoutVars>
      </dgm:prSet>
      <dgm:spPr/>
    </dgm:pt>
    <dgm:pt modelId="{37A6C6AB-34C4-46DC-A241-D5A95E7F7997}" type="pres">
      <dgm:prSet presAssocID="{60177E1F-04A6-4371-81A3-2C5935E940A1}" presName="sibTrans" presStyleCnt="0"/>
      <dgm:spPr/>
    </dgm:pt>
    <dgm:pt modelId="{A8D00041-57F5-4087-B91A-5EC9F5DDDFD9}" type="pres">
      <dgm:prSet presAssocID="{2012F695-5A97-48C2-A7F4-E3480B386C44}" presName="node" presStyleLbl="node1" presStyleIdx="16" presStyleCnt="20">
        <dgm:presLayoutVars>
          <dgm:bulletEnabled val="1"/>
        </dgm:presLayoutVars>
      </dgm:prSet>
      <dgm:spPr/>
    </dgm:pt>
    <dgm:pt modelId="{3798C32A-50B9-4B67-BAC6-7D7F4DC275C5}" type="pres">
      <dgm:prSet presAssocID="{11BAD087-4503-4FD5-9729-757DA8A93924}" presName="sibTrans" presStyleCnt="0"/>
      <dgm:spPr/>
    </dgm:pt>
    <dgm:pt modelId="{469F2282-95E9-4D9B-8AA0-869E2E08691A}" type="pres">
      <dgm:prSet presAssocID="{2510ACB4-B3E2-4F81-9757-2A9D4A4AB766}" presName="node" presStyleLbl="node1" presStyleIdx="17" presStyleCnt="20">
        <dgm:presLayoutVars>
          <dgm:bulletEnabled val="1"/>
        </dgm:presLayoutVars>
      </dgm:prSet>
      <dgm:spPr/>
    </dgm:pt>
    <dgm:pt modelId="{C11D62C6-193C-42CB-ACFA-B546C37A184E}" type="pres">
      <dgm:prSet presAssocID="{BB2A379A-B045-46C2-BD5A-555B0D0F4990}" presName="sibTrans" presStyleCnt="0"/>
      <dgm:spPr/>
    </dgm:pt>
    <dgm:pt modelId="{B8C9C1DF-76FD-4C09-9210-701AF7B8FDFF}" type="pres">
      <dgm:prSet presAssocID="{5C0E415D-7E91-4F1F-8718-E601BB566813}" presName="node" presStyleLbl="node1" presStyleIdx="18" presStyleCnt="20">
        <dgm:presLayoutVars>
          <dgm:bulletEnabled val="1"/>
        </dgm:presLayoutVars>
      </dgm:prSet>
      <dgm:spPr/>
    </dgm:pt>
    <dgm:pt modelId="{95576CDE-2A27-4C49-AE39-B711F2C824CF}" type="pres">
      <dgm:prSet presAssocID="{6213D2CB-52A9-4110-9D75-49A751C45617}" presName="sibTrans" presStyleCnt="0"/>
      <dgm:spPr/>
    </dgm:pt>
    <dgm:pt modelId="{E8646890-645C-4F90-B469-0DD7FDA247F1}" type="pres">
      <dgm:prSet presAssocID="{2CDD1711-2D4E-4930-98D7-FCBE2FC1DA85}" presName="node" presStyleLbl="node1" presStyleIdx="19" presStyleCnt="20">
        <dgm:presLayoutVars>
          <dgm:bulletEnabled val="1"/>
        </dgm:presLayoutVars>
      </dgm:prSet>
      <dgm:spPr/>
    </dgm:pt>
  </dgm:ptLst>
  <dgm:cxnLst>
    <dgm:cxn modelId="{68201400-21BD-4261-915E-663BE0A5713E}" type="presOf" srcId="{3CC7329C-3FC3-4272-B83D-A16BC0F24C1E}" destId="{8EE9269F-FC07-49B8-9869-B8E2CBBC4747}" srcOrd="0" destOrd="0" presId="urn:microsoft.com/office/officeart/2005/8/layout/default"/>
    <dgm:cxn modelId="{B3784517-AD0C-4166-8A06-974CE9877AE9}" type="presOf" srcId="{7FD98A88-AE49-4AC2-A9CF-58DE7E76F5E2}" destId="{2FABB213-9326-40F6-A7E8-920B5E826C7A}" srcOrd="0" destOrd="0" presId="urn:microsoft.com/office/officeart/2005/8/layout/default"/>
    <dgm:cxn modelId="{B342851D-616C-4CDF-A1CC-74C25D7B0482}" type="presOf" srcId="{A99E8F85-F935-4356-BDE6-3F2E00F55C08}" destId="{4EC83B44-8874-4E29-BE23-473386EADFF8}" srcOrd="0" destOrd="0" presId="urn:microsoft.com/office/officeart/2005/8/layout/default"/>
    <dgm:cxn modelId="{40EEAB23-2CDD-4509-9B2A-517CEB3AD9B1}" srcId="{AB1AAE02-CA6E-4B08-B9B1-865153070C8B}" destId="{0C4DCDD0-2BC0-410A-8492-129B24D8C59F}" srcOrd="15" destOrd="0" parTransId="{38757A0D-22A3-4EDD-869F-54F8F859A3C7}" sibTransId="{60177E1F-04A6-4371-81A3-2C5935E940A1}"/>
    <dgm:cxn modelId="{28A2472E-ECFE-4EB5-BBC8-5133998FC596}" srcId="{AB1AAE02-CA6E-4B08-B9B1-865153070C8B}" destId="{2510ACB4-B3E2-4F81-9757-2A9D4A4AB766}" srcOrd="17" destOrd="0" parTransId="{DDA500E0-CB8A-4ACE-87FC-9C344FDAAE19}" sibTransId="{BB2A379A-B045-46C2-BD5A-555B0D0F4990}"/>
    <dgm:cxn modelId="{0B7A3D31-92CB-451A-8C86-D34CADB21021}" srcId="{AB1AAE02-CA6E-4B08-B9B1-865153070C8B}" destId="{09DB3ECF-6441-4A07-8468-31F6B23B8FC1}" srcOrd="3" destOrd="0" parTransId="{754F2553-7043-4DE8-820D-D2D09DE1A811}" sibTransId="{6290F80C-26AE-469A-AABF-4DFDD401BCF8}"/>
    <dgm:cxn modelId="{2746E537-A446-485E-9E6C-99318EEEDA95}" type="presOf" srcId="{0C4DCDD0-2BC0-410A-8492-129B24D8C59F}" destId="{A1EAE4A2-B752-42E7-82F9-355735189F66}" srcOrd="0" destOrd="0" presId="urn:microsoft.com/office/officeart/2005/8/layout/default"/>
    <dgm:cxn modelId="{CB974940-E824-41E9-A954-A0727BC96398}" type="presOf" srcId="{2510ACB4-B3E2-4F81-9757-2A9D4A4AB766}" destId="{469F2282-95E9-4D9B-8AA0-869E2E08691A}" srcOrd="0" destOrd="0" presId="urn:microsoft.com/office/officeart/2005/8/layout/default"/>
    <dgm:cxn modelId="{A5370A42-FE24-47FC-BCFB-8B47DBBBDF75}" srcId="{AB1AAE02-CA6E-4B08-B9B1-865153070C8B}" destId="{8CCA94B5-DA2F-43B2-BED0-6409D0B3BB05}" srcOrd="7" destOrd="0" parTransId="{D100CE29-5502-4964-BC47-A924EA31AE5B}" sibTransId="{CF1D9F42-7125-4148-9D2E-5B83B7BA107A}"/>
    <dgm:cxn modelId="{0A990646-65F7-4A89-9CB8-D77B6EA7CD6E}" type="presOf" srcId="{D0F61A89-D0B8-47F0-A8AF-226248B45B69}" destId="{50C5C82A-E749-4F1B-8180-3BF39618CE98}" srcOrd="0" destOrd="0" presId="urn:microsoft.com/office/officeart/2005/8/layout/default"/>
    <dgm:cxn modelId="{F8A13D66-7466-4B28-9D03-7F3AA67C0F0C}" type="presOf" srcId="{6F9CA24F-DF55-4DE8-A257-4743F8ED541A}" destId="{64463E22-90CF-4F2C-96BB-55B51FF83FC1}" srcOrd="0" destOrd="0" presId="urn:microsoft.com/office/officeart/2005/8/layout/default"/>
    <dgm:cxn modelId="{0FB4A946-9927-4E99-9C20-3CAB8CC9A93E}" type="presOf" srcId="{557EF489-6312-48F9-B63C-1AE0E3D338E4}" destId="{16275ACD-AD33-4E57-96AB-81F428BD301A}" srcOrd="0" destOrd="0" presId="urn:microsoft.com/office/officeart/2005/8/layout/default"/>
    <dgm:cxn modelId="{C4665A68-4541-4595-83B5-C2ACC38037B7}" srcId="{AB1AAE02-CA6E-4B08-B9B1-865153070C8B}" destId="{2CDD1711-2D4E-4930-98D7-FCBE2FC1DA85}" srcOrd="19" destOrd="0" parTransId="{09620F66-CD34-4CB6-A7F5-0F5428990894}" sibTransId="{57912BDE-0D21-4F98-8776-7425E8214E7B}"/>
    <dgm:cxn modelId="{08C66A4E-DF37-4FFD-9624-453219D77867}" srcId="{AB1AAE02-CA6E-4B08-B9B1-865153070C8B}" destId="{1D0B4FA7-B2F6-4ADD-A5EA-AEC7C09C2939}" srcOrd="4" destOrd="0" parTransId="{6BDFCD3F-D47B-47AC-BC4D-886EB219792D}" sibTransId="{0D7EA692-F70A-4156-9B17-0520EC5A7F17}"/>
    <dgm:cxn modelId="{411FC371-BB91-4F23-B183-CC2909F6AC66}" type="presOf" srcId="{5396614B-7FC1-4B4D-9D89-FBDA49D943FF}" destId="{3B0E4A18-0306-499C-932D-96EDA4B047B2}" srcOrd="0" destOrd="0" presId="urn:microsoft.com/office/officeart/2005/8/layout/default"/>
    <dgm:cxn modelId="{47266252-F61B-43C5-83EE-8A45CF07688E}" type="presOf" srcId="{1D0B4FA7-B2F6-4ADD-A5EA-AEC7C09C2939}" destId="{3054395F-ABDF-4BEA-89B3-C8372BCD02C7}" srcOrd="0" destOrd="0" presId="urn:microsoft.com/office/officeart/2005/8/layout/default"/>
    <dgm:cxn modelId="{571C2E54-B942-4CA9-8B66-A89A63638BC2}" type="presOf" srcId="{AB1AAE02-CA6E-4B08-B9B1-865153070C8B}" destId="{A2FB2C19-CCC3-4F77-9523-509429A2FF94}" srcOrd="0" destOrd="0" presId="urn:microsoft.com/office/officeart/2005/8/layout/default"/>
    <dgm:cxn modelId="{4AE86556-5EE2-4DF0-A732-504CC052748B}" srcId="{AB1AAE02-CA6E-4B08-B9B1-865153070C8B}" destId="{5396614B-7FC1-4B4D-9D89-FBDA49D943FF}" srcOrd="5" destOrd="0" parTransId="{58823766-6515-422C-8A04-9C6C7086DDF3}" sibTransId="{ADA66774-0E9F-43C9-8D7A-6C87D3DA66A5}"/>
    <dgm:cxn modelId="{8DCE4459-7C93-442D-B690-16C9C5B9C5FE}" srcId="{AB1AAE02-CA6E-4B08-B9B1-865153070C8B}" destId="{53AFB3CF-BFCA-4E85-816F-845049D71151}" srcOrd="0" destOrd="0" parTransId="{7FED28A5-AEA2-4DDE-B00C-F04E27AAEDC7}" sibTransId="{EC2C7A6A-528E-4E9A-87AC-B8131D0E26D9}"/>
    <dgm:cxn modelId="{5E633C8D-EE3C-45AD-A865-5CBC6213B62A}" srcId="{AB1AAE02-CA6E-4B08-B9B1-865153070C8B}" destId="{2012F695-5A97-48C2-A7F4-E3480B386C44}" srcOrd="16" destOrd="0" parTransId="{46CFBB82-881E-4721-A8F4-0A2AEA1C0BA0}" sibTransId="{11BAD087-4503-4FD5-9729-757DA8A93924}"/>
    <dgm:cxn modelId="{02F9328E-AF1D-428D-9BD0-E15E7440B932}" type="presOf" srcId="{D2824807-F254-4EE0-8483-51183F6E26AE}" destId="{E4B2168D-5813-4870-993E-F6944408B63A}" srcOrd="0" destOrd="0" presId="urn:microsoft.com/office/officeart/2005/8/layout/default"/>
    <dgm:cxn modelId="{023E4791-5523-4DAE-B397-62DA78561A1E}" type="presOf" srcId="{2012F695-5A97-48C2-A7F4-E3480B386C44}" destId="{A8D00041-57F5-4087-B91A-5EC9F5DDDFD9}" srcOrd="0" destOrd="0" presId="urn:microsoft.com/office/officeart/2005/8/layout/default"/>
    <dgm:cxn modelId="{97751493-3E5D-4410-97A8-E303145F6270}" srcId="{AB1AAE02-CA6E-4B08-B9B1-865153070C8B}" destId="{3CC7329C-3FC3-4272-B83D-A16BC0F24C1E}" srcOrd="13" destOrd="0" parTransId="{D74FDCFA-8C7F-432C-B8EA-2EF597020F9E}" sibTransId="{E149593D-2C80-42A0-B767-03E1C026F401}"/>
    <dgm:cxn modelId="{DE7D1F94-F3F0-4F00-B51D-1420A01D83CB}" srcId="{AB1AAE02-CA6E-4B08-B9B1-865153070C8B}" destId="{65FC3060-D7BD-4578-BB2E-7D84BCE33D9A}" srcOrd="6" destOrd="0" parTransId="{82073DFA-858A-4459-9CCC-AE2407D4CA01}" sibTransId="{3189CAEF-5BB9-458B-80CB-CAB6495F6756}"/>
    <dgm:cxn modelId="{A5E81AA0-40FD-4414-A223-02D0A278DA78}" srcId="{AB1AAE02-CA6E-4B08-B9B1-865153070C8B}" destId="{D2824807-F254-4EE0-8483-51183F6E26AE}" srcOrd="8" destOrd="0" parTransId="{E0992A7F-8DB0-490A-9A50-C2F55FD69D6B}" sibTransId="{9F042E9E-3DB7-4BA4-B5A4-E3C9FC3B8D83}"/>
    <dgm:cxn modelId="{036ECDA5-BD28-47B3-A9B8-8F857A80A54C}" type="presOf" srcId="{2CDD1711-2D4E-4930-98D7-FCBE2FC1DA85}" destId="{E8646890-645C-4F90-B469-0DD7FDA247F1}" srcOrd="0" destOrd="0" presId="urn:microsoft.com/office/officeart/2005/8/layout/default"/>
    <dgm:cxn modelId="{C9F393A9-26D6-46C1-9EAD-1F1AB8CA1FA1}" srcId="{AB1AAE02-CA6E-4B08-B9B1-865153070C8B}" destId="{A99E8F85-F935-4356-BDE6-3F2E00F55C08}" srcOrd="14" destOrd="0" parTransId="{8CAD62DF-A078-43BF-8E64-7FDFB9D005D1}" sibTransId="{BDB4DFC1-9F5F-4CE1-9296-E8250BF7A4C6}"/>
    <dgm:cxn modelId="{AB968CAB-8DAD-4A6C-A9BE-B751A78EC279}" type="presOf" srcId="{331F4201-AFAD-48E4-8C2A-D1FED4495E29}" destId="{E9A48165-9632-4904-A6D7-5EBED5DEF819}" srcOrd="0" destOrd="0" presId="urn:microsoft.com/office/officeart/2005/8/layout/default"/>
    <dgm:cxn modelId="{EF1B5EAD-9474-4B4F-8167-8A59C8EDE2A1}" srcId="{AB1AAE02-CA6E-4B08-B9B1-865153070C8B}" destId="{749A9447-5FFE-43C3-B094-96E2679378AE}" srcOrd="11" destOrd="0" parTransId="{BC6C156F-5CE4-48FA-A71F-84D2D1C9E19E}" sibTransId="{F7A962F0-FEEC-46C4-9992-22558D93CD18}"/>
    <dgm:cxn modelId="{5D5690B4-9087-4947-A5B9-CD1FE9FD0DDB}" type="presOf" srcId="{53AFB3CF-BFCA-4E85-816F-845049D71151}" destId="{FDBA78DD-3057-4B1E-9B98-8C59CBD154DD}" srcOrd="0" destOrd="0" presId="urn:microsoft.com/office/officeart/2005/8/layout/default"/>
    <dgm:cxn modelId="{6DB4BEBA-DDE4-4799-9A7F-A6E024E4D429}" srcId="{AB1AAE02-CA6E-4B08-B9B1-865153070C8B}" destId="{557EF489-6312-48F9-B63C-1AE0E3D338E4}" srcOrd="9" destOrd="0" parTransId="{5F8B81C0-4818-4F81-A8FA-B09BD963A8F0}" sibTransId="{CE250F30-8590-469F-B669-8255DDF90948}"/>
    <dgm:cxn modelId="{2F237BC0-5BB5-460C-B06C-DB1AFABD922C}" srcId="{AB1AAE02-CA6E-4B08-B9B1-865153070C8B}" destId="{7FD98A88-AE49-4AC2-A9CF-58DE7E76F5E2}" srcOrd="12" destOrd="0" parTransId="{39D81611-528F-4756-9B18-3A090CB868BE}" sibTransId="{9A27128A-5816-4109-ACEA-F5E9B3E4317B}"/>
    <dgm:cxn modelId="{1A4C12C7-0555-4AA8-BD87-A006877F756E}" srcId="{AB1AAE02-CA6E-4B08-B9B1-865153070C8B}" destId="{6F9CA24F-DF55-4DE8-A257-4743F8ED541A}" srcOrd="1" destOrd="0" parTransId="{AEAB4932-55F9-4CEB-B709-627C373EA4B8}" sibTransId="{BDED77AB-7098-4BA6-A0D0-3AA4120D347C}"/>
    <dgm:cxn modelId="{C0B40CC8-0D0B-4EAB-987F-5AA21B446BE7}" srcId="{AB1AAE02-CA6E-4B08-B9B1-865153070C8B}" destId="{5C0E415D-7E91-4F1F-8718-E601BB566813}" srcOrd="18" destOrd="0" parTransId="{C49AE32E-084B-4289-92F8-C9EBBFB60AFC}" sibTransId="{6213D2CB-52A9-4110-9D75-49A751C45617}"/>
    <dgm:cxn modelId="{80DB5BC8-B19F-4A9A-B50F-5CFAA0830586}" type="presOf" srcId="{65FC3060-D7BD-4578-BB2E-7D84BCE33D9A}" destId="{7745DD2D-828B-49B8-9A4E-F56F9D080484}" srcOrd="0" destOrd="0" presId="urn:microsoft.com/office/officeart/2005/8/layout/default"/>
    <dgm:cxn modelId="{B05526CD-DFB2-4226-B012-89C77904F745}" type="presOf" srcId="{09DB3ECF-6441-4A07-8468-31F6B23B8FC1}" destId="{86867E40-BBA3-4E6A-9A0F-601745E93400}" srcOrd="0" destOrd="0" presId="urn:microsoft.com/office/officeart/2005/8/layout/default"/>
    <dgm:cxn modelId="{D04118DA-8624-482F-800B-076AAD75B6C6}" srcId="{AB1AAE02-CA6E-4B08-B9B1-865153070C8B}" destId="{331F4201-AFAD-48E4-8C2A-D1FED4495E29}" srcOrd="2" destOrd="0" parTransId="{F2B41DA3-DC5F-49E7-AE11-712B2728ED49}" sibTransId="{266C2C07-D762-4FAD-BBD2-AC63E979EC79}"/>
    <dgm:cxn modelId="{F2652FE1-7192-4E21-A5B1-1ED3E5BA6C6D}" type="presOf" srcId="{749A9447-5FFE-43C3-B094-96E2679378AE}" destId="{9288237F-84F3-42DB-8A30-3CDD25A11735}" srcOrd="0" destOrd="0" presId="urn:microsoft.com/office/officeart/2005/8/layout/default"/>
    <dgm:cxn modelId="{B9C0BFE6-6657-4980-8B9D-6F5A5A373DB4}" type="presOf" srcId="{5C0E415D-7E91-4F1F-8718-E601BB566813}" destId="{B8C9C1DF-76FD-4C09-9210-701AF7B8FDFF}" srcOrd="0" destOrd="0" presId="urn:microsoft.com/office/officeart/2005/8/layout/default"/>
    <dgm:cxn modelId="{92B50EE8-8513-410B-9B95-B17A1E2E8E9C}" type="presOf" srcId="{8CCA94B5-DA2F-43B2-BED0-6409D0B3BB05}" destId="{F7A84591-74D0-44BB-A58D-124350E572E9}" srcOrd="0" destOrd="0" presId="urn:microsoft.com/office/officeart/2005/8/layout/default"/>
    <dgm:cxn modelId="{E8C04CEE-395A-45E0-B620-4BC9315D75C9}" srcId="{AB1AAE02-CA6E-4B08-B9B1-865153070C8B}" destId="{D0F61A89-D0B8-47F0-A8AF-226248B45B69}" srcOrd="10" destOrd="0" parTransId="{9A6B6017-1640-4473-8CC1-CED89139124B}" sibTransId="{D04EB88F-ACDA-4317-8246-35CAEBA42AD4}"/>
    <dgm:cxn modelId="{61AA3840-5168-4707-A036-85151666C3A8}" type="presParOf" srcId="{A2FB2C19-CCC3-4F77-9523-509429A2FF94}" destId="{FDBA78DD-3057-4B1E-9B98-8C59CBD154DD}" srcOrd="0" destOrd="0" presId="urn:microsoft.com/office/officeart/2005/8/layout/default"/>
    <dgm:cxn modelId="{32E8AD54-CBB0-46EF-AD9E-D4237E9CA72C}" type="presParOf" srcId="{A2FB2C19-CCC3-4F77-9523-509429A2FF94}" destId="{4E05AB32-1F9B-45FB-9D69-F577A3410459}" srcOrd="1" destOrd="0" presId="urn:microsoft.com/office/officeart/2005/8/layout/default"/>
    <dgm:cxn modelId="{6ECED60A-7CBF-40D2-8E85-99101164C4BA}" type="presParOf" srcId="{A2FB2C19-CCC3-4F77-9523-509429A2FF94}" destId="{64463E22-90CF-4F2C-96BB-55B51FF83FC1}" srcOrd="2" destOrd="0" presId="urn:microsoft.com/office/officeart/2005/8/layout/default"/>
    <dgm:cxn modelId="{EC04934D-C42B-42A3-B4C9-D141DF320D64}" type="presParOf" srcId="{A2FB2C19-CCC3-4F77-9523-509429A2FF94}" destId="{5C676AE2-221D-458E-9885-5A03EA1CA482}" srcOrd="3" destOrd="0" presId="urn:microsoft.com/office/officeart/2005/8/layout/default"/>
    <dgm:cxn modelId="{4160B21D-D132-4BDD-9F84-FA5F4C80DF4D}" type="presParOf" srcId="{A2FB2C19-CCC3-4F77-9523-509429A2FF94}" destId="{E9A48165-9632-4904-A6D7-5EBED5DEF819}" srcOrd="4" destOrd="0" presId="urn:microsoft.com/office/officeart/2005/8/layout/default"/>
    <dgm:cxn modelId="{9F3CC1BC-1104-400D-B17A-353409C835E1}" type="presParOf" srcId="{A2FB2C19-CCC3-4F77-9523-509429A2FF94}" destId="{81D9E319-D049-44C1-B4BD-B9381FF151A0}" srcOrd="5" destOrd="0" presId="urn:microsoft.com/office/officeart/2005/8/layout/default"/>
    <dgm:cxn modelId="{20C4C935-EE62-49F3-B652-5EBFA66D3880}" type="presParOf" srcId="{A2FB2C19-CCC3-4F77-9523-509429A2FF94}" destId="{86867E40-BBA3-4E6A-9A0F-601745E93400}" srcOrd="6" destOrd="0" presId="urn:microsoft.com/office/officeart/2005/8/layout/default"/>
    <dgm:cxn modelId="{3F0FB308-2B1B-4651-9C86-15A3A253ECEB}" type="presParOf" srcId="{A2FB2C19-CCC3-4F77-9523-509429A2FF94}" destId="{6F737DD1-4C38-4FCC-911E-13E483A2D9B5}" srcOrd="7" destOrd="0" presId="urn:microsoft.com/office/officeart/2005/8/layout/default"/>
    <dgm:cxn modelId="{2F8210AE-F5CC-401F-BD76-CEC1F1710506}" type="presParOf" srcId="{A2FB2C19-CCC3-4F77-9523-509429A2FF94}" destId="{3054395F-ABDF-4BEA-89B3-C8372BCD02C7}" srcOrd="8" destOrd="0" presId="urn:microsoft.com/office/officeart/2005/8/layout/default"/>
    <dgm:cxn modelId="{395320B5-ADA4-47E8-B3D9-A0A9FDB10B54}" type="presParOf" srcId="{A2FB2C19-CCC3-4F77-9523-509429A2FF94}" destId="{5F260B5F-4971-4165-AC87-2DF040CF9008}" srcOrd="9" destOrd="0" presId="urn:microsoft.com/office/officeart/2005/8/layout/default"/>
    <dgm:cxn modelId="{BEC9BBFF-A606-4609-B303-5CC8F6C19E1D}" type="presParOf" srcId="{A2FB2C19-CCC3-4F77-9523-509429A2FF94}" destId="{3B0E4A18-0306-499C-932D-96EDA4B047B2}" srcOrd="10" destOrd="0" presId="urn:microsoft.com/office/officeart/2005/8/layout/default"/>
    <dgm:cxn modelId="{6B844432-66F4-427F-8C15-B5FC25E46C52}" type="presParOf" srcId="{A2FB2C19-CCC3-4F77-9523-509429A2FF94}" destId="{03C0F5FB-A194-4DFB-8F52-5669E6BD8E2C}" srcOrd="11" destOrd="0" presId="urn:microsoft.com/office/officeart/2005/8/layout/default"/>
    <dgm:cxn modelId="{B9B0C0F3-B9D1-4B24-A0B7-DC27FD34B259}" type="presParOf" srcId="{A2FB2C19-CCC3-4F77-9523-509429A2FF94}" destId="{7745DD2D-828B-49B8-9A4E-F56F9D080484}" srcOrd="12" destOrd="0" presId="urn:microsoft.com/office/officeart/2005/8/layout/default"/>
    <dgm:cxn modelId="{24E10A44-851C-40DB-A0A9-591931334FFE}" type="presParOf" srcId="{A2FB2C19-CCC3-4F77-9523-509429A2FF94}" destId="{CC2D231E-5AC3-47F3-9E9E-8E94B905EB77}" srcOrd="13" destOrd="0" presId="urn:microsoft.com/office/officeart/2005/8/layout/default"/>
    <dgm:cxn modelId="{35CEDA57-F654-40CA-B64A-B82C8F317E3A}" type="presParOf" srcId="{A2FB2C19-CCC3-4F77-9523-509429A2FF94}" destId="{F7A84591-74D0-44BB-A58D-124350E572E9}" srcOrd="14" destOrd="0" presId="urn:microsoft.com/office/officeart/2005/8/layout/default"/>
    <dgm:cxn modelId="{7F014043-87EA-411E-8C28-F3D6E55376CD}" type="presParOf" srcId="{A2FB2C19-CCC3-4F77-9523-509429A2FF94}" destId="{1A0966BA-7B58-49B8-A850-CFED81E95CE9}" srcOrd="15" destOrd="0" presId="urn:microsoft.com/office/officeart/2005/8/layout/default"/>
    <dgm:cxn modelId="{B4DB7B31-F182-4E66-AB3E-08159A090873}" type="presParOf" srcId="{A2FB2C19-CCC3-4F77-9523-509429A2FF94}" destId="{E4B2168D-5813-4870-993E-F6944408B63A}" srcOrd="16" destOrd="0" presId="urn:microsoft.com/office/officeart/2005/8/layout/default"/>
    <dgm:cxn modelId="{DD0F04D1-E76C-44CB-9D67-082EDAF94DF3}" type="presParOf" srcId="{A2FB2C19-CCC3-4F77-9523-509429A2FF94}" destId="{D516918C-4C12-4DA3-A835-67885CE90269}" srcOrd="17" destOrd="0" presId="urn:microsoft.com/office/officeart/2005/8/layout/default"/>
    <dgm:cxn modelId="{098CEB54-39AE-4D7E-81EB-D8CD8B3998B2}" type="presParOf" srcId="{A2FB2C19-CCC3-4F77-9523-509429A2FF94}" destId="{16275ACD-AD33-4E57-96AB-81F428BD301A}" srcOrd="18" destOrd="0" presId="urn:microsoft.com/office/officeart/2005/8/layout/default"/>
    <dgm:cxn modelId="{DCEC7EFD-FC7F-484B-8F2A-5C8C4F12ADB7}" type="presParOf" srcId="{A2FB2C19-CCC3-4F77-9523-509429A2FF94}" destId="{12B9D3E5-9331-4A38-BBF8-B0AAA84BE961}" srcOrd="19" destOrd="0" presId="urn:microsoft.com/office/officeart/2005/8/layout/default"/>
    <dgm:cxn modelId="{E520287A-86B2-415C-B434-FA593CDC1DF0}" type="presParOf" srcId="{A2FB2C19-CCC3-4F77-9523-509429A2FF94}" destId="{50C5C82A-E749-4F1B-8180-3BF39618CE98}" srcOrd="20" destOrd="0" presId="urn:microsoft.com/office/officeart/2005/8/layout/default"/>
    <dgm:cxn modelId="{61B003A5-D530-49E9-B1B4-6FD644AC7F44}" type="presParOf" srcId="{A2FB2C19-CCC3-4F77-9523-509429A2FF94}" destId="{80127A00-2F41-40A9-B7E2-8999CF592842}" srcOrd="21" destOrd="0" presId="urn:microsoft.com/office/officeart/2005/8/layout/default"/>
    <dgm:cxn modelId="{7DC6EF5E-7247-4AAB-B625-6A69E33C283C}" type="presParOf" srcId="{A2FB2C19-CCC3-4F77-9523-509429A2FF94}" destId="{9288237F-84F3-42DB-8A30-3CDD25A11735}" srcOrd="22" destOrd="0" presId="urn:microsoft.com/office/officeart/2005/8/layout/default"/>
    <dgm:cxn modelId="{AFE264AE-B46F-4A0D-98C5-0FD3ADC33DDE}" type="presParOf" srcId="{A2FB2C19-CCC3-4F77-9523-509429A2FF94}" destId="{9A71DFFB-2905-4A71-9BA3-74B157CC697E}" srcOrd="23" destOrd="0" presId="urn:microsoft.com/office/officeart/2005/8/layout/default"/>
    <dgm:cxn modelId="{6BB508BA-F7F6-4D2A-8AF1-063F7CC2FA6E}" type="presParOf" srcId="{A2FB2C19-CCC3-4F77-9523-509429A2FF94}" destId="{2FABB213-9326-40F6-A7E8-920B5E826C7A}" srcOrd="24" destOrd="0" presId="urn:microsoft.com/office/officeart/2005/8/layout/default"/>
    <dgm:cxn modelId="{098AE562-7302-4A97-B4BC-2B7DF35A30BC}" type="presParOf" srcId="{A2FB2C19-CCC3-4F77-9523-509429A2FF94}" destId="{97A4AC3D-8C35-47E6-BA61-CE920CB08318}" srcOrd="25" destOrd="0" presId="urn:microsoft.com/office/officeart/2005/8/layout/default"/>
    <dgm:cxn modelId="{51DA0A92-0D2E-4E8D-96D3-F55D251F4EE5}" type="presParOf" srcId="{A2FB2C19-CCC3-4F77-9523-509429A2FF94}" destId="{8EE9269F-FC07-49B8-9869-B8E2CBBC4747}" srcOrd="26" destOrd="0" presId="urn:microsoft.com/office/officeart/2005/8/layout/default"/>
    <dgm:cxn modelId="{B0F1217E-4F8A-4AD1-A56C-105C5F1B4D6A}" type="presParOf" srcId="{A2FB2C19-CCC3-4F77-9523-509429A2FF94}" destId="{B5B6FE7F-8826-476F-ABAD-FC72C8DAED88}" srcOrd="27" destOrd="0" presId="urn:microsoft.com/office/officeart/2005/8/layout/default"/>
    <dgm:cxn modelId="{0B58D57B-C528-428F-A63A-48E93D2E479C}" type="presParOf" srcId="{A2FB2C19-CCC3-4F77-9523-509429A2FF94}" destId="{4EC83B44-8874-4E29-BE23-473386EADFF8}" srcOrd="28" destOrd="0" presId="urn:microsoft.com/office/officeart/2005/8/layout/default"/>
    <dgm:cxn modelId="{597E6BAC-4781-4684-9147-5D9C438049EB}" type="presParOf" srcId="{A2FB2C19-CCC3-4F77-9523-509429A2FF94}" destId="{E23A26FD-23CF-40EA-A8E6-739D53657FD2}" srcOrd="29" destOrd="0" presId="urn:microsoft.com/office/officeart/2005/8/layout/default"/>
    <dgm:cxn modelId="{911D56DE-50A1-41E2-BD4F-B959168413FD}" type="presParOf" srcId="{A2FB2C19-CCC3-4F77-9523-509429A2FF94}" destId="{A1EAE4A2-B752-42E7-82F9-355735189F66}" srcOrd="30" destOrd="0" presId="urn:microsoft.com/office/officeart/2005/8/layout/default"/>
    <dgm:cxn modelId="{0105AA93-CE37-4517-BD7F-1454AEE2E1FD}" type="presParOf" srcId="{A2FB2C19-CCC3-4F77-9523-509429A2FF94}" destId="{37A6C6AB-34C4-46DC-A241-D5A95E7F7997}" srcOrd="31" destOrd="0" presId="urn:microsoft.com/office/officeart/2005/8/layout/default"/>
    <dgm:cxn modelId="{462823D3-0FE2-4523-A877-1D357AFD1C7A}" type="presParOf" srcId="{A2FB2C19-CCC3-4F77-9523-509429A2FF94}" destId="{A8D00041-57F5-4087-B91A-5EC9F5DDDFD9}" srcOrd="32" destOrd="0" presId="urn:microsoft.com/office/officeart/2005/8/layout/default"/>
    <dgm:cxn modelId="{9D72F89B-DDFA-429C-B142-D4DCC6585C87}" type="presParOf" srcId="{A2FB2C19-CCC3-4F77-9523-509429A2FF94}" destId="{3798C32A-50B9-4B67-BAC6-7D7F4DC275C5}" srcOrd="33" destOrd="0" presId="urn:microsoft.com/office/officeart/2005/8/layout/default"/>
    <dgm:cxn modelId="{B254B4A3-D4B1-4072-B4D6-AD624DD447B3}" type="presParOf" srcId="{A2FB2C19-CCC3-4F77-9523-509429A2FF94}" destId="{469F2282-95E9-4D9B-8AA0-869E2E08691A}" srcOrd="34" destOrd="0" presId="urn:microsoft.com/office/officeart/2005/8/layout/default"/>
    <dgm:cxn modelId="{EC6CC09B-5D7C-404D-ABB8-7E41C5B4F199}" type="presParOf" srcId="{A2FB2C19-CCC3-4F77-9523-509429A2FF94}" destId="{C11D62C6-193C-42CB-ACFA-B546C37A184E}" srcOrd="35" destOrd="0" presId="urn:microsoft.com/office/officeart/2005/8/layout/default"/>
    <dgm:cxn modelId="{4FD29D22-9BBC-4580-A84D-E91B05D51CE7}" type="presParOf" srcId="{A2FB2C19-CCC3-4F77-9523-509429A2FF94}" destId="{B8C9C1DF-76FD-4C09-9210-701AF7B8FDFF}" srcOrd="36" destOrd="0" presId="urn:microsoft.com/office/officeart/2005/8/layout/default"/>
    <dgm:cxn modelId="{26C0F064-8148-4D4D-B9F8-32EB6BAE82AF}" type="presParOf" srcId="{A2FB2C19-CCC3-4F77-9523-509429A2FF94}" destId="{95576CDE-2A27-4C49-AE39-B711F2C824CF}" srcOrd="37" destOrd="0" presId="urn:microsoft.com/office/officeart/2005/8/layout/default"/>
    <dgm:cxn modelId="{7E096C30-6179-4767-87CF-8D4997DDDBE1}" type="presParOf" srcId="{A2FB2C19-CCC3-4F77-9523-509429A2FF94}" destId="{E8646890-645C-4F90-B469-0DD7FDA247F1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3AE754-2595-413B-8BF9-C4C7798F039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kumimoji="1" lang="ja-JP" altLang="en-US"/>
        </a:p>
      </dgm:t>
    </dgm:pt>
    <dgm:pt modelId="{71A78DD9-7191-4BF2-A83D-F4E06BC23975}">
      <dgm:prSet phldrT="[テキスト]"/>
      <dgm:spPr/>
      <dgm:t>
        <a:bodyPr/>
        <a:lstStyle/>
        <a:p>
          <a:r>
            <a:rPr kumimoji="1" lang="en-US" altLang="ja-JP" dirty="0"/>
            <a:t>2024 activity</a:t>
          </a:r>
          <a:endParaRPr kumimoji="1" lang="ja-JP" altLang="en-US" dirty="0"/>
        </a:p>
      </dgm:t>
    </dgm:pt>
    <dgm:pt modelId="{FC8898BF-8B59-4CD9-B8E2-7E1F5E0C08DF}" type="parTrans" cxnId="{B8A65184-1062-4246-92AD-4771327C21BF}">
      <dgm:prSet/>
      <dgm:spPr/>
      <dgm:t>
        <a:bodyPr/>
        <a:lstStyle/>
        <a:p>
          <a:endParaRPr kumimoji="1" lang="ja-JP" altLang="en-US"/>
        </a:p>
      </dgm:t>
    </dgm:pt>
    <dgm:pt modelId="{C63E4ACD-1044-4766-BDB6-66DB6177332A}" type="sibTrans" cxnId="{B8A65184-1062-4246-92AD-4771327C21BF}">
      <dgm:prSet/>
      <dgm:spPr/>
      <dgm:t>
        <a:bodyPr/>
        <a:lstStyle/>
        <a:p>
          <a:endParaRPr kumimoji="1" lang="ja-JP" altLang="en-US"/>
        </a:p>
      </dgm:t>
    </dgm:pt>
    <dgm:pt modelId="{55F3B56C-F09D-4AFB-AE23-CF20B7B6D712}">
      <dgm:prSet phldrT="[テキスト]"/>
      <dgm:spPr/>
      <dgm:t>
        <a:bodyPr/>
        <a:lstStyle/>
        <a:p>
          <a:r>
            <a:rPr kumimoji="1" lang="en-US" altLang="ja-JP" dirty="0"/>
            <a:t>Teamwork synergy (Periodic meeting / End-user activity / AVL etc) </a:t>
          </a:r>
          <a:endParaRPr kumimoji="1" lang="ja-JP" altLang="en-US" dirty="0"/>
        </a:p>
      </dgm:t>
    </dgm:pt>
    <dgm:pt modelId="{163429FC-FCCC-444A-8FE3-26B68E72E8FF}" type="parTrans" cxnId="{45BC8A93-AAC7-4E62-904F-223963B5C7D2}">
      <dgm:prSet/>
      <dgm:spPr/>
      <dgm:t>
        <a:bodyPr/>
        <a:lstStyle/>
        <a:p>
          <a:endParaRPr kumimoji="1" lang="ja-JP" altLang="en-US"/>
        </a:p>
      </dgm:t>
    </dgm:pt>
    <dgm:pt modelId="{5B9FC63B-9A15-4E24-9AF7-CDED25F0C0F3}" type="sibTrans" cxnId="{45BC8A93-AAC7-4E62-904F-223963B5C7D2}">
      <dgm:prSet/>
      <dgm:spPr/>
      <dgm:t>
        <a:bodyPr/>
        <a:lstStyle/>
        <a:p>
          <a:endParaRPr kumimoji="1" lang="ja-JP" altLang="en-US"/>
        </a:p>
      </dgm:t>
    </dgm:pt>
    <dgm:pt modelId="{C92A4A2E-4AA7-4D06-9CA7-A1C2BC276A2C}">
      <dgm:prSet phldrT="[テキスト]"/>
      <dgm:spPr/>
      <dgm:t>
        <a:bodyPr/>
        <a:lstStyle/>
        <a:p>
          <a:r>
            <a:rPr kumimoji="1" lang="en-US" altLang="ja-JP" dirty="0"/>
            <a:t>2025 activity</a:t>
          </a:r>
          <a:endParaRPr kumimoji="1" lang="ja-JP" altLang="en-US" dirty="0"/>
        </a:p>
      </dgm:t>
    </dgm:pt>
    <dgm:pt modelId="{ED9020D9-D5FE-4626-9222-3A6EABD45F0D}" type="parTrans" cxnId="{EC38578C-D2DC-4020-A984-13EF12E7CCE4}">
      <dgm:prSet/>
      <dgm:spPr/>
      <dgm:t>
        <a:bodyPr/>
        <a:lstStyle/>
        <a:p>
          <a:endParaRPr kumimoji="1" lang="ja-JP" altLang="en-US"/>
        </a:p>
      </dgm:t>
    </dgm:pt>
    <dgm:pt modelId="{5935A4B1-0B08-4F86-A378-9E366E4D2F87}" type="sibTrans" cxnId="{EC38578C-D2DC-4020-A984-13EF12E7CCE4}">
      <dgm:prSet/>
      <dgm:spPr/>
      <dgm:t>
        <a:bodyPr/>
        <a:lstStyle/>
        <a:p>
          <a:endParaRPr kumimoji="1" lang="ja-JP" altLang="en-US"/>
        </a:p>
      </dgm:t>
    </dgm:pt>
    <dgm:pt modelId="{7314BB41-2E83-4541-9518-53DB017C5C9D}">
      <dgm:prSet phldrT="[テキスト]"/>
      <dgm:spPr/>
      <dgm:t>
        <a:bodyPr/>
        <a:lstStyle/>
        <a:p>
          <a:r>
            <a:rPr kumimoji="1" lang="en-US" altLang="ja-JP" dirty="0"/>
            <a:t>Increase AVL</a:t>
          </a:r>
          <a:endParaRPr kumimoji="1" lang="ja-JP" altLang="en-US" dirty="0"/>
        </a:p>
      </dgm:t>
    </dgm:pt>
    <dgm:pt modelId="{31650045-FA01-4896-AD0B-10786C88C0EB}" type="parTrans" cxnId="{C6509C2E-30A4-4715-AA55-62E3608D20EC}">
      <dgm:prSet/>
      <dgm:spPr/>
      <dgm:t>
        <a:bodyPr/>
        <a:lstStyle/>
        <a:p>
          <a:endParaRPr kumimoji="1" lang="ja-JP" altLang="en-US"/>
        </a:p>
      </dgm:t>
    </dgm:pt>
    <dgm:pt modelId="{6BBD6A49-7854-4907-A02F-DA3A473C24C0}" type="sibTrans" cxnId="{C6509C2E-30A4-4715-AA55-62E3608D20EC}">
      <dgm:prSet/>
      <dgm:spPr/>
      <dgm:t>
        <a:bodyPr/>
        <a:lstStyle/>
        <a:p>
          <a:endParaRPr kumimoji="1" lang="ja-JP" altLang="en-US"/>
        </a:p>
      </dgm:t>
    </dgm:pt>
    <dgm:pt modelId="{3D485499-0AC0-47A8-B7DA-C18ED712BEDE}">
      <dgm:prSet phldrT="[テキスト]"/>
      <dgm:spPr/>
      <dgm:t>
        <a:bodyPr/>
        <a:lstStyle/>
        <a:p>
          <a:r>
            <a:rPr kumimoji="1" lang="en-US" altLang="ja-JP" dirty="0"/>
            <a:t>2026 activity</a:t>
          </a:r>
          <a:endParaRPr kumimoji="1" lang="ja-JP" altLang="en-US" dirty="0"/>
        </a:p>
      </dgm:t>
    </dgm:pt>
    <dgm:pt modelId="{221CAD0B-A6CD-4909-B766-92C5CBF25366}" type="parTrans" cxnId="{5E0FF24F-3BAD-49F0-9FBB-324104266A5D}">
      <dgm:prSet/>
      <dgm:spPr/>
      <dgm:t>
        <a:bodyPr/>
        <a:lstStyle/>
        <a:p>
          <a:endParaRPr kumimoji="1" lang="ja-JP" altLang="en-US"/>
        </a:p>
      </dgm:t>
    </dgm:pt>
    <dgm:pt modelId="{D3EA8B69-ED1C-403D-AB32-24F40BA2C074}" type="sibTrans" cxnId="{5E0FF24F-3BAD-49F0-9FBB-324104266A5D}">
      <dgm:prSet/>
      <dgm:spPr/>
      <dgm:t>
        <a:bodyPr/>
        <a:lstStyle/>
        <a:p>
          <a:endParaRPr kumimoji="1" lang="ja-JP" altLang="en-US"/>
        </a:p>
      </dgm:t>
    </dgm:pt>
    <dgm:pt modelId="{5C0C51C5-5509-464D-B108-8465A02022E8}">
      <dgm:prSet phldrT="[テキスト]"/>
      <dgm:spPr/>
      <dgm:t>
        <a:bodyPr/>
        <a:lstStyle/>
        <a:p>
          <a:r>
            <a:rPr kumimoji="1" lang="en-US" altLang="ja-JP" b="1" dirty="0">
              <a:solidFill>
                <a:srgbClr val="FF0000"/>
              </a:solidFill>
            </a:rPr>
            <a:t>Expand the Business model to the other regions</a:t>
          </a:r>
          <a:endParaRPr kumimoji="1" lang="ja-JP" altLang="en-US" b="1" dirty="0">
            <a:solidFill>
              <a:srgbClr val="FF0000"/>
            </a:solidFill>
          </a:endParaRPr>
        </a:p>
      </dgm:t>
    </dgm:pt>
    <dgm:pt modelId="{FB5C95C8-D964-4D3B-BFC4-5DCA773D7938}" type="parTrans" cxnId="{CB1E1502-99EF-4317-A3C7-3E312ED89216}">
      <dgm:prSet/>
      <dgm:spPr/>
      <dgm:t>
        <a:bodyPr/>
        <a:lstStyle/>
        <a:p>
          <a:endParaRPr kumimoji="1" lang="ja-JP" altLang="en-US"/>
        </a:p>
      </dgm:t>
    </dgm:pt>
    <dgm:pt modelId="{B3287E9C-51AD-424B-B119-D5E04A65D5A6}" type="sibTrans" cxnId="{CB1E1502-99EF-4317-A3C7-3E312ED89216}">
      <dgm:prSet/>
      <dgm:spPr/>
      <dgm:t>
        <a:bodyPr/>
        <a:lstStyle/>
        <a:p>
          <a:endParaRPr kumimoji="1" lang="ja-JP" altLang="en-US"/>
        </a:p>
      </dgm:t>
    </dgm:pt>
    <dgm:pt modelId="{204A6F09-6DF0-4380-BE0F-D57E1FA1F9D8}">
      <dgm:prSet phldrT="[テキスト]"/>
      <dgm:spPr/>
      <dgm:t>
        <a:bodyPr/>
        <a:lstStyle/>
        <a:p>
          <a:r>
            <a:rPr kumimoji="1" lang="en-US" altLang="ja-JP" dirty="0"/>
            <a:t>Accumulate New product info.</a:t>
          </a:r>
          <a:endParaRPr kumimoji="1" lang="ja-JP" altLang="en-US" dirty="0"/>
        </a:p>
      </dgm:t>
    </dgm:pt>
    <dgm:pt modelId="{F35CBE3B-6602-4767-B623-3EF87DAD8FC9}" type="parTrans" cxnId="{EAA145A5-9483-43EE-AF28-578B3EB95504}">
      <dgm:prSet/>
      <dgm:spPr/>
      <dgm:t>
        <a:bodyPr/>
        <a:lstStyle/>
        <a:p>
          <a:endParaRPr kumimoji="1" lang="ja-JP" altLang="en-US"/>
        </a:p>
      </dgm:t>
    </dgm:pt>
    <dgm:pt modelId="{3816AD2C-BB04-40A2-9E4F-DB215CB1AC98}" type="sibTrans" cxnId="{EAA145A5-9483-43EE-AF28-578B3EB95504}">
      <dgm:prSet/>
      <dgm:spPr/>
      <dgm:t>
        <a:bodyPr/>
        <a:lstStyle/>
        <a:p>
          <a:endParaRPr kumimoji="1" lang="ja-JP" altLang="en-US"/>
        </a:p>
      </dgm:t>
    </dgm:pt>
    <dgm:pt modelId="{BB6349EB-B3FF-4747-A95F-BD8134603BEF}">
      <dgm:prSet phldrT="[テキスト]"/>
      <dgm:spPr/>
      <dgm:t>
        <a:bodyPr/>
        <a:lstStyle/>
        <a:p>
          <a:r>
            <a:rPr kumimoji="1" lang="en-US" altLang="ja-JP" dirty="0"/>
            <a:t>Enhance Fire business </a:t>
          </a:r>
          <a:endParaRPr kumimoji="1" lang="ja-JP" altLang="en-US" dirty="0"/>
        </a:p>
      </dgm:t>
    </dgm:pt>
    <dgm:pt modelId="{FB1641E3-2BFB-425D-B96E-840C2824DF13}" type="parTrans" cxnId="{5890C019-0F54-4ECD-B9FB-9839AF7E6D39}">
      <dgm:prSet/>
      <dgm:spPr/>
      <dgm:t>
        <a:bodyPr/>
        <a:lstStyle/>
        <a:p>
          <a:endParaRPr kumimoji="1" lang="ja-JP" altLang="en-US"/>
        </a:p>
      </dgm:t>
    </dgm:pt>
    <dgm:pt modelId="{DA84633A-104A-4A01-AE4B-702847D23D99}" type="sibTrans" cxnId="{5890C019-0F54-4ECD-B9FB-9839AF7E6D39}">
      <dgm:prSet/>
      <dgm:spPr/>
      <dgm:t>
        <a:bodyPr/>
        <a:lstStyle/>
        <a:p>
          <a:endParaRPr kumimoji="1" lang="ja-JP" altLang="en-US"/>
        </a:p>
      </dgm:t>
    </dgm:pt>
    <dgm:pt modelId="{0132B5C3-EDCF-41C3-B128-AE9E444DCDEA}">
      <dgm:prSet phldrT="[テキスト]"/>
      <dgm:spPr/>
      <dgm:t>
        <a:bodyPr/>
        <a:lstStyle/>
        <a:p>
          <a:r>
            <a:rPr kumimoji="1" lang="en-US" altLang="ja-JP" dirty="0"/>
            <a:t>Strengthen sales</a:t>
          </a:r>
          <a:endParaRPr kumimoji="1" lang="ja-JP" altLang="en-US" dirty="0"/>
        </a:p>
      </dgm:t>
    </dgm:pt>
    <dgm:pt modelId="{D0A39BB9-F7A1-4F50-900E-159442CADA72}" type="parTrans" cxnId="{6A92579E-855A-4A65-958B-AA870FAE4FEE}">
      <dgm:prSet/>
      <dgm:spPr/>
      <dgm:t>
        <a:bodyPr/>
        <a:lstStyle/>
        <a:p>
          <a:endParaRPr kumimoji="1" lang="ja-JP" altLang="en-US"/>
        </a:p>
      </dgm:t>
    </dgm:pt>
    <dgm:pt modelId="{E0F1331F-FDC4-4C2D-93F1-09C5CC367E5D}" type="sibTrans" cxnId="{6A92579E-855A-4A65-958B-AA870FAE4FEE}">
      <dgm:prSet/>
      <dgm:spPr/>
      <dgm:t>
        <a:bodyPr/>
        <a:lstStyle/>
        <a:p>
          <a:endParaRPr kumimoji="1" lang="ja-JP" altLang="en-US"/>
        </a:p>
      </dgm:t>
    </dgm:pt>
    <dgm:pt modelId="{45295998-2FCB-46A5-BFEC-96FF99B6D005}">
      <dgm:prSet phldrT="[テキスト]"/>
      <dgm:spPr/>
      <dgm:t>
        <a:bodyPr/>
        <a:lstStyle/>
        <a:p>
          <a:r>
            <a:rPr kumimoji="1" lang="en-US" altLang="ja-JP" dirty="0"/>
            <a:t>Info. gathering</a:t>
          </a:r>
          <a:endParaRPr kumimoji="1" lang="ja-JP" altLang="en-US" dirty="0"/>
        </a:p>
      </dgm:t>
    </dgm:pt>
    <dgm:pt modelId="{038404B7-A4BE-48A2-805A-B58F76C26F1E}" type="parTrans" cxnId="{742FBF5C-3B68-4383-912E-DE969FE0917C}">
      <dgm:prSet/>
      <dgm:spPr/>
      <dgm:t>
        <a:bodyPr/>
        <a:lstStyle/>
        <a:p>
          <a:endParaRPr kumimoji="1" lang="ja-JP" altLang="en-US"/>
        </a:p>
      </dgm:t>
    </dgm:pt>
    <dgm:pt modelId="{8B0A4272-BE67-4F7E-8A8F-8BE068946101}" type="sibTrans" cxnId="{742FBF5C-3B68-4383-912E-DE969FE0917C}">
      <dgm:prSet/>
      <dgm:spPr/>
      <dgm:t>
        <a:bodyPr/>
        <a:lstStyle/>
        <a:p>
          <a:endParaRPr kumimoji="1" lang="ja-JP" altLang="en-US"/>
        </a:p>
      </dgm:t>
    </dgm:pt>
    <dgm:pt modelId="{A2DA390E-E800-4583-8C19-C2AFBCD4604C}">
      <dgm:prSet phldrT="[テキスト]"/>
      <dgm:spPr/>
      <dgm:t>
        <a:bodyPr/>
        <a:lstStyle/>
        <a:p>
          <a:r>
            <a:rPr kumimoji="1" lang="en-US" altLang="ja-JP" dirty="0"/>
            <a:t>Strengthen Sales </a:t>
          </a:r>
          <a:endParaRPr kumimoji="1" lang="ja-JP" altLang="en-US" dirty="0"/>
        </a:p>
      </dgm:t>
    </dgm:pt>
    <dgm:pt modelId="{E7A77328-648D-4794-8757-C5D27EF31792}" type="parTrans" cxnId="{CF50E8C3-09E2-4D8D-8211-D77E518A8559}">
      <dgm:prSet/>
      <dgm:spPr/>
      <dgm:t>
        <a:bodyPr/>
        <a:lstStyle/>
        <a:p>
          <a:endParaRPr kumimoji="1" lang="ja-JP" altLang="en-US"/>
        </a:p>
      </dgm:t>
    </dgm:pt>
    <dgm:pt modelId="{3887D7FA-401A-47C9-BAAA-32A94D4387BD}" type="sibTrans" cxnId="{CF50E8C3-09E2-4D8D-8211-D77E518A8559}">
      <dgm:prSet/>
      <dgm:spPr/>
      <dgm:t>
        <a:bodyPr/>
        <a:lstStyle/>
        <a:p>
          <a:endParaRPr kumimoji="1" lang="ja-JP" altLang="en-US"/>
        </a:p>
      </dgm:t>
    </dgm:pt>
    <dgm:pt modelId="{77DAC3A6-4EC4-4DF3-A0B7-DFEF9A0AC366}">
      <dgm:prSet phldrT="[テキスト]"/>
      <dgm:spPr/>
      <dgm:t>
        <a:bodyPr/>
        <a:lstStyle/>
        <a:p>
          <a:r>
            <a:rPr kumimoji="1" lang="en-US" altLang="ja-JP" dirty="0"/>
            <a:t>Marketing</a:t>
          </a:r>
          <a:endParaRPr kumimoji="1" lang="ja-JP" altLang="en-US" dirty="0"/>
        </a:p>
      </dgm:t>
    </dgm:pt>
    <dgm:pt modelId="{92A98E6D-C29E-435D-BDBF-38E61D99109F}" type="parTrans" cxnId="{A08F0DC6-6EA2-4BA1-9A17-1B9BB889938F}">
      <dgm:prSet/>
      <dgm:spPr/>
      <dgm:t>
        <a:bodyPr/>
        <a:lstStyle/>
        <a:p>
          <a:endParaRPr kumimoji="1" lang="ja-JP" altLang="en-US"/>
        </a:p>
      </dgm:t>
    </dgm:pt>
    <dgm:pt modelId="{4DF739D8-AD43-45E7-9A99-93B77421C9EB}" type="sibTrans" cxnId="{A08F0DC6-6EA2-4BA1-9A17-1B9BB889938F}">
      <dgm:prSet/>
      <dgm:spPr/>
      <dgm:t>
        <a:bodyPr/>
        <a:lstStyle/>
        <a:p>
          <a:endParaRPr kumimoji="1" lang="ja-JP" altLang="en-US"/>
        </a:p>
      </dgm:t>
    </dgm:pt>
    <dgm:pt modelId="{1AA91C99-5974-C842-B924-2D9BF3004A83}">
      <dgm:prSet phldrT="[テキスト]"/>
      <dgm:spPr/>
      <dgm:t>
        <a:bodyPr/>
        <a:lstStyle/>
        <a:p>
          <a:r>
            <a:rPr kumimoji="1" lang="en-US" altLang="ja-JP" dirty="0"/>
            <a:t>New hiring</a:t>
          </a:r>
          <a:endParaRPr kumimoji="1" lang="ja-JP" altLang="en-US" dirty="0"/>
        </a:p>
      </dgm:t>
    </dgm:pt>
    <dgm:pt modelId="{93449AE3-29A3-F945-A0DA-19D76BB224A2}" type="parTrans" cxnId="{E6276CAA-EB04-B84B-B7EB-FD9C468E549E}">
      <dgm:prSet/>
      <dgm:spPr/>
      <dgm:t>
        <a:bodyPr/>
        <a:lstStyle/>
        <a:p>
          <a:endParaRPr lang="en-US"/>
        </a:p>
      </dgm:t>
    </dgm:pt>
    <dgm:pt modelId="{EAD2FE9C-4598-3B49-A51A-240AA126C9E1}" type="sibTrans" cxnId="{E6276CAA-EB04-B84B-B7EB-FD9C468E549E}">
      <dgm:prSet/>
      <dgm:spPr/>
      <dgm:t>
        <a:bodyPr/>
        <a:lstStyle/>
        <a:p>
          <a:endParaRPr lang="en-US"/>
        </a:p>
      </dgm:t>
    </dgm:pt>
    <dgm:pt modelId="{FCB84A44-114C-4F3E-BE08-760360323AF4}" type="pres">
      <dgm:prSet presAssocID="{6A3AE754-2595-413B-8BF9-C4C7798F039B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CCCE65AA-A2F4-431B-88D5-5C50A7B7AF5D}" type="pres">
      <dgm:prSet presAssocID="{71A78DD9-7191-4BF2-A83D-F4E06BC23975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2F56AAF3-2189-4F42-A2FA-54DCA20D1711}" type="pres">
      <dgm:prSet presAssocID="{71A78DD9-7191-4BF2-A83D-F4E06BC23975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11B641C5-0BC2-F64A-8C2B-C87FDA316202}" type="pres">
      <dgm:prSet presAssocID="{C92A4A2E-4AA7-4D06-9CA7-A1C2BC276A2C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C7DE8994-827A-BB46-9032-E4BFFE9BAA66}" type="pres">
      <dgm:prSet presAssocID="{C92A4A2E-4AA7-4D06-9CA7-A1C2BC276A2C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BC6289E2-F810-1D4D-B373-8EAC9C3B448C}" type="pres">
      <dgm:prSet presAssocID="{3D485499-0AC0-47A8-B7DA-C18ED712BEDE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C856EB4A-2CE7-0F4F-A5DD-F8D1DD591344}" type="pres">
      <dgm:prSet presAssocID="{3D485499-0AC0-47A8-B7DA-C18ED712BEDE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B0F4700-62CB-AF4B-9282-4BFA37A8A05B}" type="presOf" srcId="{45295998-2FCB-46A5-BFEC-96FF99B6D005}" destId="{2F56AAF3-2189-4F42-A2FA-54DCA20D1711}" srcOrd="0" destOrd="2" presId="urn:microsoft.com/office/officeart/2009/3/layout/IncreasingArrowsProcess"/>
    <dgm:cxn modelId="{CB1E1502-99EF-4317-A3C7-3E312ED89216}" srcId="{3D485499-0AC0-47A8-B7DA-C18ED712BEDE}" destId="{5C0C51C5-5509-464D-B108-8465A02022E8}" srcOrd="1" destOrd="0" parTransId="{FB5C95C8-D964-4D3B-BFC4-5DCA773D7938}" sibTransId="{B3287E9C-51AD-424B-B119-D5E04A65D5A6}"/>
    <dgm:cxn modelId="{5B411013-4A29-8D42-ACF4-D52A7A226EA0}" type="presOf" srcId="{BB6349EB-B3FF-4747-A95F-BD8134603BEF}" destId="{C7DE8994-827A-BB46-9032-E4BFFE9BAA66}" srcOrd="0" destOrd="2" presId="urn:microsoft.com/office/officeart/2009/3/layout/IncreasingArrowsProcess"/>
    <dgm:cxn modelId="{F44C2513-FB6D-46FE-A541-167F445C5E92}" type="presOf" srcId="{6A3AE754-2595-413B-8BF9-C4C7798F039B}" destId="{FCB84A44-114C-4F3E-BE08-760360323AF4}" srcOrd="0" destOrd="0" presId="urn:microsoft.com/office/officeart/2009/3/layout/IncreasingArrowsProcess"/>
    <dgm:cxn modelId="{E4398617-75AB-43E9-814B-E59E91C4286D}" type="presOf" srcId="{71A78DD9-7191-4BF2-A83D-F4E06BC23975}" destId="{CCCE65AA-A2F4-431B-88D5-5C50A7B7AF5D}" srcOrd="0" destOrd="0" presId="urn:microsoft.com/office/officeart/2009/3/layout/IncreasingArrowsProcess"/>
    <dgm:cxn modelId="{5890C019-0F54-4ECD-B9FB-9839AF7E6D39}" srcId="{C92A4A2E-4AA7-4D06-9CA7-A1C2BC276A2C}" destId="{BB6349EB-B3FF-4747-A95F-BD8134603BEF}" srcOrd="2" destOrd="0" parTransId="{FB1641E3-2BFB-425D-B96E-840C2824DF13}" sibTransId="{DA84633A-104A-4A01-AE4B-702847D23D99}"/>
    <dgm:cxn modelId="{24EEB32D-9724-794D-98FD-B45C309071D1}" type="presOf" srcId="{0132B5C3-EDCF-41C3-B128-AE9E444DCDEA}" destId="{C7DE8994-827A-BB46-9032-E4BFFE9BAA66}" srcOrd="0" destOrd="0" presId="urn:microsoft.com/office/officeart/2009/3/layout/IncreasingArrowsProcess"/>
    <dgm:cxn modelId="{C6509C2E-30A4-4715-AA55-62E3608D20EC}" srcId="{C92A4A2E-4AA7-4D06-9CA7-A1C2BC276A2C}" destId="{7314BB41-2E83-4541-9518-53DB017C5C9D}" srcOrd="1" destOrd="0" parTransId="{31650045-FA01-4896-AD0B-10786C88C0EB}" sibTransId="{6BBD6A49-7854-4907-A02F-DA3A473C24C0}"/>
    <dgm:cxn modelId="{742FBF5C-3B68-4383-912E-DE969FE0917C}" srcId="{71A78DD9-7191-4BF2-A83D-F4E06BC23975}" destId="{45295998-2FCB-46A5-BFEC-96FF99B6D005}" srcOrd="2" destOrd="0" parTransId="{038404B7-A4BE-48A2-805A-B58F76C26F1E}" sibTransId="{8B0A4272-BE67-4F7E-8A8F-8BE068946101}"/>
    <dgm:cxn modelId="{D78EEE45-FF04-4A49-AE67-3E1A2C201E5E}" type="presOf" srcId="{3D485499-0AC0-47A8-B7DA-C18ED712BEDE}" destId="{BC6289E2-F810-1D4D-B373-8EAC9C3B448C}" srcOrd="0" destOrd="0" presId="urn:microsoft.com/office/officeart/2009/3/layout/IncreasingArrowsProcess"/>
    <dgm:cxn modelId="{5E0FF24F-3BAD-49F0-9FBB-324104266A5D}" srcId="{6A3AE754-2595-413B-8BF9-C4C7798F039B}" destId="{3D485499-0AC0-47A8-B7DA-C18ED712BEDE}" srcOrd="2" destOrd="0" parTransId="{221CAD0B-A6CD-4909-B766-92C5CBF25366}" sibTransId="{D3EA8B69-ED1C-403D-AB32-24F40BA2C074}"/>
    <dgm:cxn modelId="{3BB6177C-DB13-1744-B9D3-E00E28E2E3C3}" type="presOf" srcId="{C92A4A2E-4AA7-4D06-9CA7-A1C2BC276A2C}" destId="{11B641C5-0BC2-F64A-8C2B-C87FDA316202}" srcOrd="0" destOrd="0" presId="urn:microsoft.com/office/officeart/2009/3/layout/IncreasingArrowsProcess"/>
    <dgm:cxn modelId="{8508FC7D-62BD-4248-96DE-6137D762FF21}" type="presOf" srcId="{77DAC3A6-4EC4-4DF3-A0B7-DFEF9A0AC366}" destId="{2F56AAF3-2189-4F42-A2FA-54DCA20D1711}" srcOrd="0" destOrd="3" presId="urn:microsoft.com/office/officeart/2009/3/layout/IncreasingArrowsProcess"/>
    <dgm:cxn modelId="{5A141783-FD8D-A745-B531-AB1559430D8B}" type="presOf" srcId="{7314BB41-2E83-4541-9518-53DB017C5C9D}" destId="{C7DE8994-827A-BB46-9032-E4BFFE9BAA66}" srcOrd="0" destOrd="1" presId="urn:microsoft.com/office/officeart/2009/3/layout/IncreasingArrowsProcess"/>
    <dgm:cxn modelId="{B8A65184-1062-4246-92AD-4771327C21BF}" srcId="{6A3AE754-2595-413B-8BF9-C4C7798F039B}" destId="{71A78DD9-7191-4BF2-A83D-F4E06BC23975}" srcOrd="0" destOrd="0" parTransId="{FC8898BF-8B59-4CD9-B8E2-7E1F5E0C08DF}" sibTransId="{C63E4ACD-1044-4766-BDB6-66DB6177332A}"/>
    <dgm:cxn modelId="{EC38578C-D2DC-4020-A984-13EF12E7CCE4}" srcId="{6A3AE754-2595-413B-8BF9-C4C7798F039B}" destId="{C92A4A2E-4AA7-4D06-9CA7-A1C2BC276A2C}" srcOrd="1" destOrd="0" parTransId="{ED9020D9-D5FE-4626-9222-3A6EABD45F0D}" sibTransId="{5935A4B1-0B08-4F86-A378-9E366E4D2F87}"/>
    <dgm:cxn modelId="{45BC8A93-AAC7-4E62-904F-223963B5C7D2}" srcId="{71A78DD9-7191-4BF2-A83D-F4E06BC23975}" destId="{55F3B56C-F09D-4AFB-AE23-CF20B7B6D712}" srcOrd="1" destOrd="0" parTransId="{163429FC-FCCC-444A-8FE3-26B68E72E8FF}" sibTransId="{5B9FC63B-9A15-4E24-9AF7-CDED25F0C0F3}"/>
    <dgm:cxn modelId="{6A92579E-855A-4A65-958B-AA870FAE4FEE}" srcId="{C92A4A2E-4AA7-4D06-9CA7-A1C2BC276A2C}" destId="{0132B5C3-EDCF-41C3-B128-AE9E444DCDEA}" srcOrd="0" destOrd="0" parTransId="{D0A39BB9-F7A1-4F50-900E-159442CADA72}" sibTransId="{E0F1331F-FDC4-4C2D-93F1-09C5CC367E5D}"/>
    <dgm:cxn modelId="{96817FA2-6F06-C048-83BA-204D862E2834}" type="presOf" srcId="{A2DA390E-E800-4583-8C19-C2AFBCD4604C}" destId="{C856EB4A-2CE7-0F4F-A5DD-F8D1DD591344}" srcOrd="0" destOrd="0" presId="urn:microsoft.com/office/officeart/2009/3/layout/IncreasingArrowsProcess"/>
    <dgm:cxn modelId="{EAA145A5-9483-43EE-AF28-578B3EB95504}" srcId="{71A78DD9-7191-4BF2-A83D-F4E06BC23975}" destId="{204A6F09-6DF0-4380-BE0F-D57E1FA1F9D8}" srcOrd="4" destOrd="0" parTransId="{F35CBE3B-6602-4767-B623-3EF87DAD8FC9}" sibTransId="{3816AD2C-BB04-40A2-9E4F-DB215CB1AC98}"/>
    <dgm:cxn modelId="{E6276CAA-EB04-B84B-B7EB-FD9C468E549E}" srcId="{71A78DD9-7191-4BF2-A83D-F4E06BC23975}" destId="{1AA91C99-5974-C842-B924-2D9BF3004A83}" srcOrd="0" destOrd="0" parTransId="{93449AE3-29A3-F945-A0DA-19D76BB224A2}" sibTransId="{EAD2FE9C-4598-3B49-A51A-240AA126C9E1}"/>
    <dgm:cxn modelId="{8BB075AA-939F-6E4A-A4D3-9A7D9B8E448C}" type="presOf" srcId="{1AA91C99-5974-C842-B924-2D9BF3004A83}" destId="{2F56AAF3-2189-4F42-A2FA-54DCA20D1711}" srcOrd="0" destOrd="0" presId="urn:microsoft.com/office/officeart/2009/3/layout/IncreasingArrowsProcess"/>
    <dgm:cxn modelId="{CF50E8C3-09E2-4D8D-8211-D77E518A8559}" srcId="{3D485499-0AC0-47A8-B7DA-C18ED712BEDE}" destId="{A2DA390E-E800-4583-8C19-C2AFBCD4604C}" srcOrd="0" destOrd="0" parTransId="{E7A77328-648D-4794-8757-C5D27EF31792}" sibTransId="{3887D7FA-401A-47C9-BAAA-32A94D4387BD}"/>
    <dgm:cxn modelId="{A08F0DC6-6EA2-4BA1-9A17-1B9BB889938F}" srcId="{71A78DD9-7191-4BF2-A83D-F4E06BC23975}" destId="{77DAC3A6-4EC4-4DF3-A0B7-DFEF9A0AC366}" srcOrd="3" destOrd="0" parTransId="{92A98E6D-C29E-435D-BDBF-38E61D99109F}" sibTransId="{4DF739D8-AD43-45E7-9A99-93B77421C9EB}"/>
    <dgm:cxn modelId="{B67AC4CC-621A-9C4F-A89E-1A1DD639143F}" type="presOf" srcId="{5C0C51C5-5509-464D-B108-8465A02022E8}" destId="{C856EB4A-2CE7-0F4F-A5DD-F8D1DD591344}" srcOrd="0" destOrd="1" presId="urn:microsoft.com/office/officeart/2009/3/layout/IncreasingArrowsProcess"/>
    <dgm:cxn modelId="{9DD785EF-1B3A-3243-BDB0-EBEAE26F0B0A}" type="presOf" srcId="{204A6F09-6DF0-4380-BE0F-D57E1FA1F9D8}" destId="{2F56AAF3-2189-4F42-A2FA-54DCA20D1711}" srcOrd="0" destOrd="4" presId="urn:microsoft.com/office/officeart/2009/3/layout/IncreasingArrowsProcess"/>
    <dgm:cxn modelId="{ABF605FB-EA74-4696-94E6-58FAEC9DFC93}" type="presOf" srcId="{55F3B56C-F09D-4AFB-AE23-CF20B7B6D712}" destId="{2F56AAF3-2189-4F42-A2FA-54DCA20D1711}" srcOrd="0" destOrd="1" presId="urn:microsoft.com/office/officeart/2009/3/layout/IncreasingArrowsProcess"/>
    <dgm:cxn modelId="{2A64C526-5462-4EC1-94A1-A6F2292FF71A}" type="presParOf" srcId="{FCB84A44-114C-4F3E-BE08-760360323AF4}" destId="{CCCE65AA-A2F4-431B-88D5-5C50A7B7AF5D}" srcOrd="0" destOrd="0" presId="urn:microsoft.com/office/officeart/2009/3/layout/IncreasingArrowsProcess"/>
    <dgm:cxn modelId="{E8E35699-2419-4ED2-9FC7-5347249B4252}" type="presParOf" srcId="{FCB84A44-114C-4F3E-BE08-760360323AF4}" destId="{2F56AAF3-2189-4F42-A2FA-54DCA20D1711}" srcOrd="1" destOrd="0" presId="urn:microsoft.com/office/officeart/2009/3/layout/IncreasingArrowsProcess"/>
    <dgm:cxn modelId="{75DB7C1D-28B8-C442-B37D-D890C2303AF4}" type="presParOf" srcId="{FCB84A44-114C-4F3E-BE08-760360323AF4}" destId="{11B641C5-0BC2-F64A-8C2B-C87FDA316202}" srcOrd="2" destOrd="0" presId="urn:microsoft.com/office/officeart/2009/3/layout/IncreasingArrowsProcess"/>
    <dgm:cxn modelId="{B6EA22C9-23B1-F34C-A282-2A081EFC1BC0}" type="presParOf" srcId="{FCB84A44-114C-4F3E-BE08-760360323AF4}" destId="{C7DE8994-827A-BB46-9032-E4BFFE9BAA66}" srcOrd="3" destOrd="0" presId="urn:microsoft.com/office/officeart/2009/3/layout/IncreasingArrowsProcess"/>
    <dgm:cxn modelId="{014DE74C-5163-B74B-AE08-81C4385DD6EF}" type="presParOf" srcId="{FCB84A44-114C-4F3E-BE08-760360323AF4}" destId="{BC6289E2-F810-1D4D-B373-8EAC9C3B448C}" srcOrd="4" destOrd="0" presId="urn:microsoft.com/office/officeart/2009/3/layout/IncreasingArrowsProcess"/>
    <dgm:cxn modelId="{05FBC353-187E-D544-B6A6-3E826E083EE0}" type="presParOf" srcId="{FCB84A44-114C-4F3E-BE08-760360323AF4}" destId="{C856EB4A-2CE7-0F4F-A5DD-F8D1DD591344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A78DD-3057-4B1E-9B98-8C59CBD154DD}">
      <dsp:nvSpPr>
        <dsp:cNvPr id="0" name=""/>
        <dsp:cNvSpPr/>
      </dsp:nvSpPr>
      <dsp:spPr>
        <a:xfrm>
          <a:off x="2812" y="206987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Tammy</a:t>
          </a:r>
        </a:p>
      </dsp:txBody>
      <dsp:txXfrm>
        <a:off x="2812" y="206987"/>
        <a:ext cx="1522958" cy="913774"/>
      </dsp:txXfrm>
    </dsp:sp>
    <dsp:sp modelId="{64463E22-90CF-4F2C-96BB-55B51FF83FC1}">
      <dsp:nvSpPr>
        <dsp:cNvPr id="0" name=""/>
        <dsp:cNvSpPr/>
      </dsp:nvSpPr>
      <dsp:spPr>
        <a:xfrm>
          <a:off x="1678066" y="206987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Mike</a:t>
          </a:r>
        </a:p>
      </dsp:txBody>
      <dsp:txXfrm>
        <a:off x="1678066" y="206987"/>
        <a:ext cx="1522958" cy="913774"/>
      </dsp:txXfrm>
    </dsp:sp>
    <dsp:sp modelId="{E9A48165-9632-4904-A6D7-5EBED5DEF819}">
      <dsp:nvSpPr>
        <dsp:cNvPr id="0" name=""/>
        <dsp:cNvSpPr/>
      </dsp:nvSpPr>
      <dsp:spPr>
        <a:xfrm>
          <a:off x="3353320" y="206987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Dave</a:t>
          </a:r>
        </a:p>
      </dsp:txBody>
      <dsp:txXfrm>
        <a:off x="3353320" y="206987"/>
        <a:ext cx="1522958" cy="913774"/>
      </dsp:txXfrm>
    </dsp:sp>
    <dsp:sp modelId="{86867E40-BBA3-4E6A-9A0F-601745E93400}">
      <dsp:nvSpPr>
        <dsp:cNvPr id="0" name=""/>
        <dsp:cNvSpPr/>
      </dsp:nvSpPr>
      <dsp:spPr>
        <a:xfrm>
          <a:off x="5028574" y="206987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Kevin</a:t>
          </a:r>
        </a:p>
      </dsp:txBody>
      <dsp:txXfrm>
        <a:off x="5028574" y="206987"/>
        <a:ext cx="1522958" cy="913774"/>
      </dsp:txXfrm>
    </dsp:sp>
    <dsp:sp modelId="{3054395F-ABDF-4BEA-89B3-C8372BCD02C7}">
      <dsp:nvSpPr>
        <dsp:cNvPr id="0" name=""/>
        <dsp:cNvSpPr/>
      </dsp:nvSpPr>
      <dsp:spPr>
        <a:xfrm>
          <a:off x="6703828" y="206987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Randy</a:t>
          </a:r>
        </a:p>
      </dsp:txBody>
      <dsp:txXfrm>
        <a:off x="6703828" y="206987"/>
        <a:ext cx="1522958" cy="913774"/>
      </dsp:txXfrm>
    </dsp:sp>
    <dsp:sp modelId="{3B0E4A18-0306-499C-932D-96EDA4B047B2}">
      <dsp:nvSpPr>
        <dsp:cNvPr id="0" name=""/>
        <dsp:cNvSpPr/>
      </dsp:nvSpPr>
      <dsp:spPr>
        <a:xfrm>
          <a:off x="2812" y="1273058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Murai san</a:t>
          </a:r>
        </a:p>
      </dsp:txBody>
      <dsp:txXfrm>
        <a:off x="2812" y="1273058"/>
        <a:ext cx="1522958" cy="913774"/>
      </dsp:txXfrm>
    </dsp:sp>
    <dsp:sp modelId="{7745DD2D-828B-49B8-9A4E-F56F9D080484}">
      <dsp:nvSpPr>
        <dsp:cNvPr id="0" name=""/>
        <dsp:cNvSpPr/>
      </dsp:nvSpPr>
      <dsp:spPr>
        <a:xfrm>
          <a:off x="1678066" y="1273058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Todd</a:t>
          </a:r>
        </a:p>
      </dsp:txBody>
      <dsp:txXfrm>
        <a:off x="1678066" y="1273058"/>
        <a:ext cx="1522958" cy="913774"/>
      </dsp:txXfrm>
    </dsp:sp>
    <dsp:sp modelId="{F7A84591-74D0-44BB-A58D-124350E572E9}">
      <dsp:nvSpPr>
        <dsp:cNvPr id="0" name=""/>
        <dsp:cNvSpPr/>
      </dsp:nvSpPr>
      <dsp:spPr>
        <a:xfrm>
          <a:off x="3353320" y="1273058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John</a:t>
          </a:r>
        </a:p>
      </dsp:txBody>
      <dsp:txXfrm>
        <a:off x="3353320" y="1273058"/>
        <a:ext cx="1522958" cy="913774"/>
      </dsp:txXfrm>
    </dsp:sp>
    <dsp:sp modelId="{E4B2168D-5813-4870-993E-F6944408B63A}">
      <dsp:nvSpPr>
        <dsp:cNvPr id="0" name=""/>
        <dsp:cNvSpPr/>
      </dsp:nvSpPr>
      <dsp:spPr>
        <a:xfrm>
          <a:off x="5028574" y="1273058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Ryo</a:t>
          </a:r>
        </a:p>
      </dsp:txBody>
      <dsp:txXfrm>
        <a:off x="5028574" y="1273058"/>
        <a:ext cx="1522958" cy="913774"/>
      </dsp:txXfrm>
    </dsp:sp>
    <dsp:sp modelId="{16275ACD-AD33-4E57-96AB-81F428BD301A}">
      <dsp:nvSpPr>
        <dsp:cNvPr id="0" name=""/>
        <dsp:cNvSpPr/>
      </dsp:nvSpPr>
      <dsp:spPr>
        <a:xfrm>
          <a:off x="6703828" y="1273058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Jeremie</a:t>
          </a:r>
        </a:p>
      </dsp:txBody>
      <dsp:txXfrm>
        <a:off x="6703828" y="1273058"/>
        <a:ext cx="1522958" cy="913774"/>
      </dsp:txXfrm>
    </dsp:sp>
    <dsp:sp modelId="{50C5C82A-E749-4F1B-8180-3BF39618CE98}">
      <dsp:nvSpPr>
        <dsp:cNvPr id="0" name=""/>
        <dsp:cNvSpPr/>
      </dsp:nvSpPr>
      <dsp:spPr>
        <a:xfrm>
          <a:off x="2812" y="2339129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Justin</a:t>
          </a:r>
        </a:p>
      </dsp:txBody>
      <dsp:txXfrm>
        <a:off x="2812" y="2339129"/>
        <a:ext cx="1522958" cy="913774"/>
      </dsp:txXfrm>
    </dsp:sp>
    <dsp:sp modelId="{9288237F-84F3-42DB-8A30-3CDD25A11735}">
      <dsp:nvSpPr>
        <dsp:cNvPr id="0" name=""/>
        <dsp:cNvSpPr/>
      </dsp:nvSpPr>
      <dsp:spPr>
        <a:xfrm>
          <a:off x="1678066" y="2339129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Clint</a:t>
          </a:r>
        </a:p>
      </dsp:txBody>
      <dsp:txXfrm>
        <a:off x="1678066" y="2339129"/>
        <a:ext cx="1522958" cy="913774"/>
      </dsp:txXfrm>
    </dsp:sp>
    <dsp:sp modelId="{2FABB213-9326-40F6-A7E8-920B5E826C7A}">
      <dsp:nvSpPr>
        <dsp:cNvPr id="0" name=""/>
        <dsp:cNvSpPr/>
      </dsp:nvSpPr>
      <dsp:spPr>
        <a:xfrm>
          <a:off x="3353320" y="2339129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Marcos</a:t>
          </a:r>
        </a:p>
      </dsp:txBody>
      <dsp:txXfrm>
        <a:off x="3353320" y="2339129"/>
        <a:ext cx="1522958" cy="913774"/>
      </dsp:txXfrm>
    </dsp:sp>
    <dsp:sp modelId="{8EE9269F-FC07-49B8-9869-B8E2CBBC4747}">
      <dsp:nvSpPr>
        <dsp:cNvPr id="0" name=""/>
        <dsp:cNvSpPr/>
      </dsp:nvSpPr>
      <dsp:spPr>
        <a:xfrm>
          <a:off x="5028574" y="2339129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Hirano san</a:t>
          </a:r>
        </a:p>
      </dsp:txBody>
      <dsp:txXfrm>
        <a:off x="5028574" y="2339129"/>
        <a:ext cx="1522958" cy="913774"/>
      </dsp:txXfrm>
    </dsp:sp>
    <dsp:sp modelId="{4EC83B44-8874-4E29-BE23-473386EADFF8}">
      <dsp:nvSpPr>
        <dsp:cNvPr id="0" name=""/>
        <dsp:cNvSpPr/>
      </dsp:nvSpPr>
      <dsp:spPr>
        <a:xfrm>
          <a:off x="6703828" y="2339129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Henry</a:t>
          </a:r>
        </a:p>
      </dsp:txBody>
      <dsp:txXfrm>
        <a:off x="6703828" y="2339129"/>
        <a:ext cx="1522958" cy="913774"/>
      </dsp:txXfrm>
    </dsp:sp>
    <dsp:sp modelId="{A1EAE4A2-B752-42E7-82F9-355735189F66}">
      <dsp:nvSpPr>
        <dsp:cNvPr id="0" name=""/>
        <dsp:cNvSpPr/>
      </dsp:nvSpPr>
      <dsp:spPr>
        <a:xfrm>
          <a:off x="2812" y="3405200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James</a:t>
          </a:r>
        </a:p>
      </dsp:txBody>
      <dsp:txXfrm>
        <a:off x="2812" y="3405200"/>
        <a:ext cx="1522958" cy="913774"/>
      </dsp:txXfrm>
    </dsp:sp>
    <dsp:sp modelId="{A8D00041-57F5-4087-B91A-5EC9F5DDDFD9}">
      <dsp:nvSpPr>
        <dsp:cNvPr id="0" name=""/>
        <dsp:cNvSpPr/>
      </dsp:nvSpPr>
      <dsp:spPr>
        <a:xfrm>
          <a:off x="1678066" y="3405200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Bob</a:t>
          </a:r>
        </a:p>
      </dsp:txBody>
      <dsp:txXfrm>
        <a:off x="1678066" y="3405200"/>
        <a:ext cx="1522958" cy="913774"/>
      </dsp:txXfrm>
    </dsp:sp>
    <dsp:sp modelId="{469F2282-95E9-4D9B-8AA0-869E2E08691A}">
      <dsp:nvSpPr>
        <dsp:cNvPr id="0" name=""/>
        <dsp:cNvSpPr/>
      </dsp:nvSpPr>
      <dsp:spPr>
        <a:xfrm>
          <a:off x="3353320" y="3405200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Nino</a:t>
          </a:r>
        </a:p>
      </dsp:txBody>
      <dsp:txXfrm>
        <a:off x="3353320" y="3405200"/>
        <a:ext cx="1522958" cy="913774"/>
      </dsp:txXfrm>
    </dsp:sp>
    <dsp:sp modelId="{B8C9C1DF-76FD-4C09-9210-701AF7B8FDFF}">
      <dsp:nvSpPr>
        <dsp:cNvPr id="0" name=""/>
        <dsp:cNvSpPr/>
      </dsp:nvSpPr>
      <dsp:spPr>
        <a:xfrm>
          <a:off x="5028574" y="3405200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Matt</a:t>
          </a:r>
        </a:p>
      </dsp:txBody>
      <dsp:txXfrm>
        <a:off x="5028574" y="3405200"/>
        <a:ext cx="1522958" cy="913774"/>
      </dsp:txXfrm>
    </dsp:sp>
    <dsp:sp modelId="{E8646890-645C-4F90-B469-0DD7FDA247F1}">
      <dsp:nvSpPr>
        <dsp:cNvPr id="0" name=""/>
        <dsp:cNvSpPr/>
      </dsp:nvSpPr>
      <dsp:spPr>
        <a:xfrm>
          <a:off x="6703828" y="3405200"/>
          <a:ext cx="1522958" cy="91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Dan</a:t>
          </a:r>
        </a:p>
      </dsp:txBody>
      <dsp:txXfrm>
        <a:off x="6703828" y="3405200"/>
        <a:ext cx="1522958" cy="913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E65AA-A2F4-431B-88D5-5C50A7B7AF5D}">
      <dsp:nvSpPr>
        <dsp:cNvPr id="0" name=""/>
        <dsp:cNvSpPr/>
      </dsp:nvSpPr>
      <dsp:spPr>
        <a:xfrm>
          <a:off x="0" y="728350"/>
          <a:ext cx="6252882" cy="91065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456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700" kern="1200" dirty="0"/>
            <a:t>2024 activity</a:t>
          </a:r>
          <a:endParaRPr kumimoji="1" lang="ja-JP" altLang="en-US" sz="1700" kern="1200" dirty="0"/>
        </a:p>
      </dsp:txBody>
      <dsp:txXfrm>
        <a:off x="0" y="956014"/>
        <a:ext cx="6025218" cy="455329"/>
      </dsp:txXfrm>
    </dsp:sp>
    <dsp:sp modelId="{2F56AAF3-2189-4F42-A2FA-54DCA20D1711}">
      <dsp:nvSpPr>
        <dsp:cNvPr id="0" name=""/>
        <dsp:cNvSpPr/>
      </dsp:nvSpPr>
      <dsp:spPr>
        <a:xfrm>
          <a:off x="0" y="1430599"/>
          <a:ext cx="1925887" cy="1754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New hiring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Teamwork synergy (Periodic meeting / End-user activity / AVL etc) 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Info. gathering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Marketing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Accumulate New product info.</a:t>
          </a:r>
          <a:endParaRPr kumimoji="1" lang="ja-JP" altLang="en-US" sz="1200" kern="1200" dirty="0"/>
        </a:p>
      </dsp:txBody>
      <dsp:txXfrm>
        <a:off x="0" y="1430599"/>
        <a:ext cx="1925887" cy="1754262"/>
      </dsp:txXfrm>
    </dsp:sp>
    <dsp:sp modelId="{11B641C5-0BC2-F64A-8C2B-C87FDA316202}">
      <dsp:nvSpPr>
        <dsp:cNvPr id="0" name=""/>
        <dsp:cNvSpPr/>
      </dsp:nvSpPr>
      <dsp:spPr>
        <a:xfrm>
          <a:off x="1925887" y="1031903"/>
          <a:ext cx="4326994" cy="91065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456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700" kern="1200" dirty="0"/>
            <a:t>2025 activity</a:t>
          </a:r>
          <a:endParaRPr kumimoji="1" lang="ja-JP" altLang="en-US" sz="1700" kern="1200" dirty="0"/>
        </a:p>
      </dsp:txBody>
      <dsp:txXfrm>
        <a:off x="1925887" y="1259567"/>
        <a:ext cx="4099330" cy="455329"/>
      </dsp:txXfrm>
    </dsp:sp>
    <dsp:sp modelId="{C7DE8994-827A-BB46-9032-E4BFFE9BAA66}">
      <dsp:nvSpPr>
        <dsp:cNvPr id="0" name=""/>
        <dsp:cNvSpPr/>
      </dsp:nvSpPr>
      <dsp:spPr>
        <a:xfrm>
          <a:off x="1925887" y="1734151"/>
          <a:ext cx="1925887" cy="17542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Strengthen sales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Increase AVL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Enhance Fire business </a:t>
          </a:r>
          <a:endParaRPr kumimoji="1" lang="ja-JP" altLang="en-US" sz="1200" kern="1200" dirty="0"/>
        </a:p>
      </dsp:txBody>
      <dsp:txXfrm>
        <a:off x="1925887" y="1734151"/>
        <a:ext cx="1925887" cy="1754262"/>
      </dsp:txXfrm>
    </dsp:sp>
    <dsp:sp modelId="{BC6289E2-F810-1D4D-B373-8EAC9C3B448C}">
      <dsp:nvSpPr>
        <dsp:cNvPr id="0" name=""/>
        <dsp:cNvSpPr/>
      </dsp:nvSpPr>
      <dsp:spPr>
        <a:xfrm>
          <a:off x="3851775" y="1335455"/>
          <a:ext cx="2401106" cy="91065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456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700" kern="1200" dirty="0"/>
            <a:t>2026 activity</a:t>
          </a:r>
          <a:endParaRPr kumimoji="1" lang="ja-JP" altLang="en-US" sz="1700" kern="1200" dirty="0"/>
        </a:p>
      </dsp:txBody>
      <dsp:txXfrm>
        <a:off x="3851775" y="1563119"/>
        <a:ext cx="2173442" cy="455329"/>
      </dsp:txXfrm>
    </dsp:sp>
    <dsp:sp modelId="{C856EB4A-2CE7-0F4F-A5DD-F8D1DD591344}">
      <dsp:nvSpPr>
        <dsp:cNvPr id="0" name=""/>
        <dsp:cNvSpPr/>
      </dsp:nvSpPr>
      <dsp:spPr>
        <a:xfrm>
          <a:off x="3851775" y="2037704"/>
          <a:ext cx="1925887" cy="17285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kern="1200" dirty="0"/>
            <a:t>Strengthen Sales </a:t>
          </a:r>
          <a:endParaRPr kumimoji="1" lang="ja-JP" alt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b="1" kern="1200" dirty="0">
              <a:solidFill>
                <a:srgbClr val="FF0000"/>
              </a:solidFill>
            </a:rPr>
            <a:t>Expand the Business model to the other regions</a:t>
          </a:r>
          <a:endParaRPr kumimoji="1" lang="ja-JP" altLang="en-US" sz="1200" b="1" kern="1200" dirty="0">
            <a:solidFill>
              <a:srgbClr val="FF0000"/>
            </a:solidFill>
          </a:endParaRPr>
        </a:p>
      </dsp:txBody>
      <dsp:txXfrm>
        <a:off x="3851775" y="2037704"/>
        <a:ext cx="1925887" cy="1728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12/12/2023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99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33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634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4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079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43B7B-EF68-42E6-B3CA-583DCE7FB3D2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437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en-US" altLang="ja-JP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897E3AF-596D-4099-ADA5-EF99D6DC5F3F}" type="slidenum">
              <a:rPr lang="ja-JP" altLang="en-US" smtClean="0"/>
              <a:pPr/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71929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7B2824-1673-41B3-A757-620EB7115F3B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981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en-US" altLang="ja-JP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897E3AF-596D-4099-ADA5-EF99D6DC5F3F}" type="slidenum">
              <a:rPr lang="ja-JP" altLang="en-US" smtClean="0"/>
              <a:pPr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55440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Oil ＆Gas untapped market.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81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4CBD-E6D3-4D82-A01E-EA95605E1D3B}" type="datetimeFigureOut">
              <a:rPr kumimoji="1" lang="ja-JP" altLang="en-US" smtClean="0"/>
              <a:t>2023/12/12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8D3-C445-4726-8DCF-019A32CAF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589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4CBD-E6D3-4D82-A01E-EA95605E1D3B}" type="datetimeFigureOut">
              <a:rPr kumimoji="1" lang="ja-JP" altLang="en-US" smtClean="0"/>
              <a:t>2023/12/12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8D3-C445-4726-8DCF-019A32CAF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325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7476860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584824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8" y="339512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38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51588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017393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143" r:id="rId12"/>
    <p:sldLayoutId id="2147484144" r:id="rId13"/>
    <p:sldLayoutId id="2147484145" r:id="rId14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44CBD-E6D3-4D82-A01E-EA95605E1D3B}" type="datetimeFigureOut">
              <a:rPr kumimoji="1" lang="ja-JP" altLang="en-US" smtClean="0"/>
              <a:t>2023/12/12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8D3-C445-4726-8DCF-019A32CAF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8727653" y="5291138"/>
            <a:ext cx="153987" cy="14493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8" name="Rectangle 12"/>
          <p:cNvSpPr>
            <a:spLocks noChangeArrowheads="1"/>
          </p:cNvSpPr>
          <p:nvPr userDrawn="1"/>
        </p:nvSpPr>
        <p:spPr bwMode="auto">
          <a:xfrm rot="5400000">
            <a:off x="4446384" y="-3087162"/>
            <a:ext cx="144000" cy="702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pic>
        <p:nvPicPr>
          <p:cNvPr id="9" name="Picture 13" descr="RK rikenkeiki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89" y="198438"/>
            <a:ext cx="849312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5"/>
          <p:cNvSpPr>
            <a:spLocks noChangeArrowheads="1"/>
          </p:cNvSpPr>
          <p:nvPr userDrawn="1"/>
        </p:nvSpPr>
        <p:spPr bwMode="auto">
          <a:xfrm>
            <a:off x="236339" y="838200"/>
            <a:ext cx="153987" cy="57213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11" name="Rectangle 16"/>
          <p:cNvSpPr>
            <a:spLocks noChangeArrowheads="1"/>
          </p:cNvSpPr>
          <p:nvPr userDrawn="1"/>
        </p:nvSpPr>
        <p:spPr bwMode="auto">
          <a:xfrm rot="16200000">
            <a:off x="8172028" y="5878513"/>
            <a:ext cx="153987" cy="144938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12" name="テキスト ボックス 11"/>
          <p:cNvSpPr txBox="1">
            <a:spLocks noChangeArrowheads="1"/>
          </p:cNvSpPr>
          <p:nvPr userDrawn="1"/>
        </p:nvSpPr>
        <p:spPr bwMode="auto">
          <a:xfrm>
            <a:off x="7978016" y="76200"/>
            <a:ext cx="10390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dirty="0">
                <a:latin typeface="Arial Black" pitchFamily="34" charset="0"/>
              </a:rPr>
              <a:t>PR-E-0430</a:t>
            </a:r>
            <a:endParaRPr lang="ja-JP" altLang="en-US" sz="1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0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7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33C588E-9D26-EB4D-83A6-2591A99A24B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8" y="165447"/>
            <a:ext cx="672465" cy="9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5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4" r:id="rId2"/>
    <p:sldLayoutId id="2147483687" r:id="rId3"/>
    <p:sldLayoutId id="2147483675" r:id="rId4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45FD6-6D68-3D6A-7F95-B9F45D7FE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553" y="341528"/>
            <a:ext cx="7772400" cy="676275"/>
          </a:xfrm>
        </p:spPr>
        <p:txBody>
          <a:bodyPr/>
          <a:lstStyle/>
          <a:p>
            <a:r>
              <a:rPr lang="en-US" b="1" u="sng" dirty="0"/>
              <a:t>Disruptor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CA5E83-B16B-D563-6F70-16EA33FC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F0C50-BE1A-4925-79D5-580E6BB6927B}"/>
              </a:ext>
            </a:extLst>
          </p:cNvPr>
          <p:cNvSpPr txBox="1"/>
          <p:nvPr/>
        </p:nvSpPr>
        <p:spPr>
          <a:xfrm>
            <a:off x="197708" y="2646229"/>
            <a:ext cx="8517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A company or service that causes radical change in an existing industry or market by means of innovation.</a:t>
            </a:r>
          </a:p>
        </p:txBody>
      </p:sp>
    </p:spTree>
    <p:extLst>
      <p:ext uri="{BB962C8B-B14F-4D97-AF65-F5344CB8AC3E}">
        <p14:creationId xmlns:p14="http://schemas.microsoft.com/office/powerpoint/2010/main" val="157101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4A64-323E-C216-E970-FC1DA91BDF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4292B-7B2A-C3E1-4CFF-04D9A4E30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D05CE0-B557-4213-BFB5-2EBD5A0EC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B15BF-A160-8479-1D4B-501631454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24" y="136525"/>
            <a:ext cx="4580952" cy="6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1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B10B5-1BF6-2577-56A4-6F495A529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227" y="1304067"/>
            <a:ext cx="8435546" cy="1927225"/>
          </a:xfrm>
        </p:spPr>
        <p:txBody>
          <a:bodyPr/>
          <a:lstStyle/>
          <a:p>
            <a:pPr algn="l"/>
            <a:r>
              <a:rPr lang="en-US" sz="2800" dirty="0"/>
              <a:t>RKI is not just another gas detection company.                          						We are a </a:t>
            </a:r>
            <a:r>
              <a:rPr lang="en-US" sz="2800" b="1" dirty="0"/>
              <a:t>disruptor</a:t>
            </a:r>
            <a:r>
              <a:rPr lang="en-US" sz="2800" dirty="0"/>
              <a:t>.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2CED2-7D21-6892-8C15-EC4CC8D3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7156B-D382-87BC-04DA-26C01296D77B}"/>
              </a:ext>
            </a:extLst>
          </p:cNvPr>
          <p:cNvSpPr txBox="1"/>
          <p:nvPr/>
        </p:nvSpPr>
        <p:spPr>
          <a:xfrm>
            <a:off x="271850" y="2644345"/>
            <a:ext cx="90039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ＭＳ Ｐゴシック" charset="0"/>
              </a:rPr>
              <a:t>We are the only company that offers a full solution.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Engineered solutions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drawings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sales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Install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service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prstClr val="black"/>
                </a:solidFill>
                <a:latin typeface="Century Gothic"/>
              </a:rPr>
              <a:t>support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3E6F08-1439-A830-EC5D-665216E80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809" y="3231292"/>
            <a:ext cx="2738504" cy="35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3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96ABF7-F1EB-9C88-D622-AF6935F13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3" y="1600200"/>
            <a:ext cx="2381250" cy="159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091551-46D6-ACD0-44AC-8D8B08176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038" y="1600200"/>
            <a:ext cx="3613150" cy="1593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8E08C3-82A4-95F3-8DAA-C1C0C4459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813" y="3249613"/>
            <a:ext cx="3732213" cy="1444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9B4B10-C0CB-4087-F8BF-BF1642CF3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5588" y="3249613"/>
            <a:ext cx="2260600" cy="1444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BE528B-23BC-E00E-5BF3-643F76CCC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813" y="4749800"/>
            <a:ext cx="6048375" cy="1377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B3EF7F-828A-8CCA-DDCF-58BBE42F94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9975" y="301625"/>
            <a:ext cx="7772400" cy="676275"/>
          </a:xfrm>
        </p:spPr>
        <p:txBody>
          <a:bodyPr wrap="square" anchor="ctr">
            <a:normAutofit/>
          </a:bodyPr>
          <a:lstStyle/>
          <a:p>
            <a:r>
              <a:rPr lang="en-US" sz="3200" b="1" u="sng" dirty="0"/>
              <a:t>Disruptors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BCDD8-7DB2-7F8C-4E6E-9A59B1E9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53479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A9A0-5380-F9D0-E50F-F372CE0F8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13020"/>
            <a:ext cx="7772400" cy="676275"/>
          </a:xfrm>
        </p:spPr>
        <p:txBody>
          <a:bodyPr/>
          <a:lstStyle/>
          <a:p>
            <a:r>
              <a:rPr lang="en-US" sz="5400" dirty="0"/>
              <a:t>Name other disruptors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CECC0-2114-6C66-6D1A-C3C2C3E3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113057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57A00-716F-3A61-77BA-F502DD2B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26" y="301625"/>
            <a:ext cx="7772400" cy="676275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Disruptors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BC51D-CCB8-16D1-9AB4-37587743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dirty="0"/>
              <a:t>www.rkiinstruments.com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EB17F3D-2282-BA27-967B-24BD84A5D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0489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529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AE075-9E4A-D716-2623-8A282F4A0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358" y="329372"/>
            <a:ext cx="7772400" cy="676275"/>
          </a:xfrm>
        </p:spPr>
        <p:txBody>
          <a:bodyPr/>
          <a:lstStyle/>
          <a:p>
            <a:r>
              <a:rPr lang="en-US" dirty="0"/>
              <a:t>Numbers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B2A57A8-F04E-02A8-82B5-79F91F5BB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1527278"/>
              </p:ext>
            </p:extLst>
          </p:nvPr>
        </p:nvGraphicFramePr>
        <p:xfrm>
          <a:off x="391561" y="1441070"/>
          <a:ext cx="8450814" cy="2132600"/>
        </p:xfrm>
        <a:graphic>
          <a:graphicData uri="http://schemas.openxmlformats.org/drawingml/2006/table">
            <a:tbl>
              <a:tblPr firstRow="1" firstCol="1" bandRow="1"/>
              <a:tblGrid>
                <a:gridCol w="1571804">
                  <a:extLst>
                    <a:ext uri="{9D8B030D-6E8A-4147-A177-3AD203B41FA5}">
                      <a16:colId xmlns:a16="http://schemas.microsoft.com/office/drawing/2014/main" val="3079335053"/>
                    </a:ext>
                  </a:extLst>
                </a:gridCol>
                <a:gridCol w="911596">
                  <a:extLst>
                    <a:ext uri="{9D8B030D-6E8A-4147-A177-3AD203B41FA5}">
                      <a16:colId xmlns:a16="http://schemas.microsoft.com/office/drawing/2014/main" val="1121222037"/>
                    </a:ext>
                  </a:extLst>
                </a:gridCol>
                <a:gridCol w="1703680">
                  <a:extLst>
                    <a:ext uri="{9D8B030D-6E8A-4147-A177-3AD203B41FA5}">
                      <a16:colId xmlns:a16="http://schemas.microsoft.com/office/drawing/2014/main" val="2359198753"/>
                    </a:ext>
                  </a:extLst>
                </a:gridCol>
                <a:gridCol w="858022">
                  <a:extLst>
                    <a:ext uri="{9D8B030D-6E8A-4147-A177-3AD203B41FA5}">
                      <a16:colId xmlns:a16="http://schemas.microsoft.com/office/drawing/2014/main" val="1008089512"/>
                    </a:ext>
                  </a:extLst>
                </a:gridCol>
                <a:gridCol w="1565210">
                  <a:extLst>
                    <a:ext uri="{9D8B030D-6E8A-4147-A177-3AD203B41FA5}">
                      <a16:colId xmlns:a16="http://schemas.microsoft.com/office/drawing/2014/main" val="2287393172"/>
                    </a:ext>
                  </a:extLst>
                </a:gridCol>
                <a:gridCol w="1840502">
                  <a:extLst>
                    <a:ext uri="{9D8B030D-6E8A-4147-A177-3AD203B41FA5}">
                      <a16:colId xmlns:a16="http://schemas.microsoft.com/office/drawing/2014/main" val="68781950"/>
                    </a:ext>
                  </a:extLst>
                </a:gridCol>
              </a:tblGrid>
              <a:tr h="42652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43210"/>
                  </a:ext>
                </a:extLst>
              </a:tr>
              <a:tr h="42652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Qty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Inv Amount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Qty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Inv Amount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Annualized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805772"/>
                  </a:ext>
                </a:extLst>
              </a:tr>
              <a:tr h="4265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FIXED HEADS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10,240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8,127,622.96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10,517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9,483,383.92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 10,345,509.73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451937"/>
                  </a:ext>
                </a:extLst>
              </a:tr>
              <a:tr h="4265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CONTROLLERS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2,438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2,429,277.32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2,330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2,578,509.00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 2,812,918.91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596802"/>
                  </a:ext>
                </a:extLst>
              </a:tr>
              <a:tr h="4265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TURN-KEY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372,149.00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603,403.98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 658,258.89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711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6B567A-ADB3-1BA5-639C-E6591E1F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6E21169-D178-10C7-BAB0-1B4B768A0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560" y="1440276"/>
            <a:ext cx="11860793" cy="83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94F42-2733-6748-DD5A-A47FCD681678}"/>
              </a:ext>
            </a:extLst>
          </p:cNvPr>
          <p:cNvSpPr txBox="1"/>
          <p:nvPr/>
        </p:nvSpPr>
        <p:spPr>
          <a:xfrm>
            <a:off x="391561" y="4050748"/>
            <a:ext cx="83902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Above 2022 number is for the entire year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Above 2023 annualized is where we should finish.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24% growth on products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76% growth on fixed system services </a:t>
            </a:r>
          </a:p>
        </p:txBody>
      </p:sp>
    </p:spTree>
    <p:extLst>
      <p:ext uri="{BB962C8B-B14F-4D97-AF65-F5344CB8AC3E}">
        <p14:creationId xmlns:p14="http://schemas.microsoft.com/office/powerpoint/2010/main" val="2311388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5CC3-DD9F-3BBD-F5BB-9A2349F62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02" y="323164"/>
            <a:ext cx="7772400" cy="676275"/>
          </a:xfrm>
        </p:spPr>
        <p:txBody>
          <a:bodyPr/>
          <a:lstStyle/>
          <a:p>
            <a:r>
              <a:rPr lang="en-US" dirty="0"/>
              <a:t>Systems Integration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4BB64-74F7-2B06-2CE8-E6F480D4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389" y="264640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9600" b="1" u="sng" dirty="0"/>
              <a:t>THANKS!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23392-6E37-38C9-4496-3993DDCD1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56541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C4F7-F718-F60A-780F-8F1DB4618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651" y="272599"/>
            <a:ext cx="7772400" cy="676275"/>
          </a:xfrm>
        </p:spPr>
        <p:txBody>
          <a:bodyPr/>
          <a:lstStyle/>
          <a:p>
            <a:r>
              <a:rPr lang="en-US" dirty="0"/>
              <a:t>Products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E25C040-8EDD-67EF-C280-283E7011E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118" y="1295400"/>
            <a:ext cx="2947138" cy="452596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71E2F-855D-B0A2-B66B-C1477EB4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1C0608-14CF-25F6-06D1-4789FAE47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31" y="1216368"/>
            <a:ext cx="4565184" cy="490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49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2008823" y="3078692"/>
            <a:ext cx="5486400" cy="607914"/>
            <a:chOff x="2209800" y="1745879"/>
            <a:chExt cx="5486400" cy="607914"/>
          </a:xfrm>
        </p:grpSpPr>
        <p:sp>
          <p:nvSpPr>
            <p:cNvPr id="5" name="Text Box 15"/>
            <p:cNvSpPr txBox="1">
              <a:spLocks noChangeArrowheads="1"/>
            </p:cNvSpPr>
            <p:nvPr/>
          </p:nvSpPr>
          <p:spPr bwMode="auto">
            <a:xfrm>
              <a:off x="2778365" y="1769018"/>
              <a:ext cx="434926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Arial Black" pitchFamily="34" charset="0"/>
                  <a:ea typeface="HG創英角ｺﾞｼｯｸUB" pitchFamily="49" charset="-128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en-US" b="1" dirty="0">
                  <a:latin typeface="Arial" panose="020B0604020202020204" pitchFamily="34" charset="0"/>
                  <a:ea typeface="Adobe Heiti Std R" pitchFamily="34" charset="-128"/>
                  <a:cs typeface="Arial" panose="020B0604020202020204" pitchFamily="34" charset="0"/>
                </a:rPr>
                <a:t>Product Introduction </a:t>
              </a:r>
            </a:p>
          </p:txBody>
        </p:sp>
        <p:cxnSp>
          <p:nvCxnSpPr>
            <p:cNvPr id="6" name="直線コネクタ 5"/>
            <p:cNvCxnSpPr/>
            <p:nvPr/>
          </p:nvCxnSpPr>
          <p:spPr>
            <a:xfrm>
              <a:off x="2209800" y="1745879"/>
              <a:ext cx="54864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テキスト ボックス 6"/>
          <p:cNvSpPr txBox="1"/>
          <p:nvPr/>
        </p:nvSpPr>
        <p:spPr>
          <a:xfrm>
            <a:off x="1691680" y="1772816"/>
            <a:ext cx="6120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New Gas</a:t>
            </a:r>
            <a:r>
              <a:rPr kumimoji="1"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Detectors with Signal Converters</a:t>
            </a:r>
          </a:p>
          <a:p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Model: </a:t>
            </a:r>
            <a:r>
              <a:rPr kumimoji="1" 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SD-3</a:t>
            </a:r>
            <a:r>
              <a:rPr kumimoji="1" 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Series</a:t>
            </a:r>
          </a:p>
        </p:txBody>
      </p:sp>
      <p:grpSp>
        <p:nvGrpSpPr>
          <p:cNvPr id="14" name="グループ化 13"/>
          <p:cNvGrpSpPr/>
          <p:nvPr/>
        </p:nvGrpSpPr>
        <p:grpSpPr>
          <a:xfrm>
            <a:off x="574145" y="3645024"/>
            <a:ext cx="4006485" cy="2808312"/>
            <a:chOff x="2887719" y="1180618"/>
            <a:chExt cx="3679482" cy="2647143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083" y="1839022"/>
              <a:ext cx="1203118" cy="1988739"/>
            </a:xfrm>
            <a:prstGeom prst="rect">
              <a:avLst/>
            </a:prstGeom>
          </p:spPr>
        </p:pic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951" y="1509820"/>
              <a:ext cx="1213020" cy="1988739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7719" y="1180618"/>
              <a:ext cx="1211074" cy="1988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695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24744"/>
            <a:ext cx="2136297" cy="3297990"/>
          </a:xfrm>
          <a:prstGeom prst="rect">
            <a:avLst/>
          </a:prstGeom>
        </p:spPr>
      </p:pic>
      <p:sp>
        <p:nvSpPr>
          <p:cNvPr id="4" name="テキスト ボックス 43"/>
          <p:cNvSpPr txBox="1">
            <a:spLocks noChangeArrowheads="1"/>
          </p:cNvSpPr>
          <p:nvPr/>
        </p:nvSpPr>
        <p:spPr bwMode="auto">
          <a:xfrm>
            <a:off x="541829" y="4797152"/>
            <a:ext cx="205857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6162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2323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8485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4647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80808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6970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3131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9293" algn="l" defTabSz="2952323" rtl="0" eaLnBrk="1" latinLnBrk="0" hangingPunct="1">
              <a:defRPr kumimoji="1" sz="5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New Gas Detectors with </a:t>
            </a:r>
            <a:br>
              <a:rPr lang="en-US" altLang="ja-JP" sz="1200" dirty="0"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</a:br>
            <a:r>
              <a:rPr lang="en-US" altLang="ja-JP" sz="1200" dirty="0"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Signal Converters</a:t>
            </a:r>
            <a:endParaRPr lang="en-US" sz="1200" dirty="0"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r>
              <a:rPr lang="en-US" sz="28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Model: </a:t>
            </a:r>
          </a:p>
          <a:p>
            <a:r>
              <a:rPr lang="en-US" sz="36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SD-3</a:t>
            </a:r>
            <a:r>
              <a:rPr lang="en-US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Series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203848" y="908720"/>
            <a:ext cx="5544616" cy="480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Detection target gases: Combustible gases,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toxic gases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, oxygen, etc.</a:t>
            </a: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Housing material: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Stainless steel 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SCS14 (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Equivalent to 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SUS316)</a:t>
            </a: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646238" algn="l"/>
              </a:tabLst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External output:	4 - 20 mA +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HART</a:t>
            </a:r>
            <a:b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</a:b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	or 4 - 20 mA + HART + contacts (3c)</a:t>
            </a:r>
            <a:b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</a:b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	or 4 - 20 mA + HART + RS-485</a:t>
            </a:r>
            <a:endParaRPr lang="en-US" altLang="ja-JP" sz="12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Sampling methods: Diffusion,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suction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, remote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617663" algn="l"/>
              </a:tabLst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Mounting types:	Wall-mounted, pole-mounted,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duct </a:t>
            </a:r>
            <a:b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</a:b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	insertion</a:t>
            </a:r>
            <a:endParaRPr lang="en-US" altLang="ja-JP" sz="1200" dirty="0"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Sensor warranty: Max. three years </a:t>
            </a:r>
            <a:r>
              <a:rPr 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*Specific sensors excluded </a:t>
            </a:r>
            <a:endParaRPr lang="en-US" altLang="ja-JP" sz="12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Standards and certifications </a:t>
            </a:r>
            <a:r>
              <a:rPr 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*</a:t>
            </a:r>
            <a:r>
              <a:rPr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 Including planned certifications</a:t>
            </a:r>
            <a:endParaRPr lang="en-US" sz="105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Explosion-proof construction 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(IECEx/ATEX, JPEx (Japan),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FM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, cFM)</a:t>
            </a: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CE marking</a:t>
            </a: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Protection rating: Equivalent to IP66/67</a:t>
            </a: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IEC/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EN p</a:t>
            </a: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erformance</a:t>
            </a: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Functional safety certification: </a:t>
            </a:r>
            <a:r>
              <a:rPr lang="en-US" sz="1400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SIL 2</a:t>
            </a:r>
          </a:p>
          <a:p>
            <a:pPr marL="452438" indent="-269875"/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－	MED certification</a:t>
            </a:r>
          </a:p>
        </p:txBody>
      </p:sp>
      <p:sp>
        <p:nvSpPr>
          <p:cNvPr id="13" name="正方形/長方形 1"/>
          <p:cNvSpPr>
            <a:spLocks noChangeArrowheads="1"/>
          </p:cNvSpPr>
          <p:nvPr/>
        </p:nvSpPr>
        <p:spPr bwMode="auto">
          <a:xfrm>
            <a:off x="3131840" y="159023"/>
            <a:ext cx="338437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Overview (Product)</a:t>
            </a:r>
          </a:p>
        </p:txBody>
      </p:sp>
    </p:spTree>
    <p:extLst>
      <p:ext uri="{BB962C8B-B14F-4D97-AF65-F5344CB8AC3E}">
        <p14:creationId xmlns:p14="http://schemas.microsoft.com/office/powerpoint/2010/main" val="542129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CED47-E4B3-91B2-633C-C081D0018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85725"/>
            <a:ext cx="7772400" cy="1470025"/>
          </a:xfrm>
        </p:spPr>
        <p:txBody>
          <a:bodyPr/>
          <a:lstStyle/>
          <a:p>
            <a:r>
              <a:rPr lang="en-US" dirty="0"/>
              <a:t>SD-3 sensors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50E83-930D-EB89-A752-8A9C7F717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067" y="1409700"/>
            <a:ext cx="7154333" cy="42291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Now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H2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D2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H2S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LEL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NO2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O2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NH3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CL2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+ 20 more to come</a:t>
            </a:r>
          </a:p>
        </p:txBody>
      </p:sp>
    </p:spTree>
    <p:extLst>
      <p:ext uri="{BB962C8B-B14F-4D97-AF65-F5344CB8AC3E}">
        <p14:creationId xmlns:p14="http://schemas.microsoft.com/office/powerpoint/2010/main" val="4049759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>
            <a:spLocks noChangeArrowheads="1"/>
          </p:cNvSpPr>
          <p:nvPr/>
        </p:nvSpPr>
        <p:spPr bwMode="auto">
          <a:xfrm>
            <a:off x="3134748" y="159023"/>
            <a:ext cx="326243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Overview (Lineup)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92432" y="6294512"/>
            <a:ext cx="20313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*Differs depending on detection target gas.</a:t>
            </a:r>
          </a:p>
        </p:txBody>
      </p:sp>
      <p:sp>
        <p:nvSpPr>
          <p:cNvPr id="7" name="正方形/長方形 43"/>
          <p:cNvSpPr>
            <a:spLocks noChangeArrowheads="1"/>
          </p:cNvSpPr>
          <p:nvPr/>
        </p:nvSpPr>
        <p:spPr bwMode="auto">
          <a:xfrm>
            <a:off x="611560" y="836712"/>
            <a:ext cx="8126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SD-3 Series consists of the following models, which vary by sampling method and detection principle. Please select the appropriate model for the intended use.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/>
        </p:nvGraphicFramePr>
        <p:xfrm>
          <a:off x="792432" y="1865593"/>
          <a:ext cx="7668000" cy="441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240">
                  <a:extLst>
                    <a:ext uri="{9D8B030D-6E8A-4147-A177-3AD203B41FA5}">
                      <a16:colId xmlns:a16="http://schemas.microsoft.com/office/drawing/2014/main" val="3520901213"/>
                    </a:ext>
                  </a:extLst>
                </a:gridCol>
                <a:gridCol w="108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62233834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9004505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77956175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037487799"/>
                    </a:ext>
                  </a:extLst>
                </a:gridCol>
                <a:gridCol w="755824">
                  <a:extLst>
                    <a:ext uri="{9D8B030D-6E8A-4147-A177-3AD203B41FA5}">
                      <a16:colId xmlns:a16="http://schemas.microsoft.com/office/drawing/2014/main" val="162317544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981533500"/>
                    </a:ext>
                  </a:extLst>
                </a:gridCol>
              </a:tblGrid>
              <a:tr h="18000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Model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Sampling</a:t>
                      </a:r>
                    </a:p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method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Detection principle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Certification plate</a:t>
                      </a:r>
                    </a:p>
                  </a:txBody>
                  <a:tcPr marL="0" marR="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Detection target gas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Remarks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552262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Toxic gas</a:t>
                      </a:r>
                    </a:p>
                  </a:txBody>
                  <a:tcPr marL="18000" marR="18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Oxygen</a:t>
                      </a:r>
                    </a:p>
                  </a:txBody>
                  <a:tcPr marL="18000" marR="18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Combustible gas</a:t>
                      </a:r>
                    </a:p>
                  </a:txBody>
                  <a:tcPr marL="18000" marR="18000"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7378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SD-3RI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IRF: Infrared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Red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9078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SD-3DRI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SD-3NC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NCF: New ceramic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Red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5421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SD-3DNC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203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SD-3GH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SGF: Semiconductor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667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SD-3DGH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9175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SD-3GHS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CS</a:t>
                      </a:r>
                      <a:r>
                        <a:rPr kumimoji="1" lang="en-US" sz="7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(carbon disulfide) only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2015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SD-3DGHS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880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SD-3SP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SHF: Hot-wire semiconductor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Blue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705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SD-3DSP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44168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SD-3EC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ESF: Electrochemical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Yellow/silver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Toxic gas: Yellow certification plate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Oxygen: Silver certification plate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7566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SD-3DEC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8790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SD-3ECS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</a:t>
                      </a:r>
                      <a:r>
                        <a:rPr kumimoji="1" lang="en-US" sz="7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 (hydrogen sulfide) only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40191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SD-3DECS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664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SD-3ECB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With EC barrier*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3365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SD-3DECB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Suction type</a:t>
                      </a:r>
                    </a:p>
                  </a:txBody>
                  <a:tcPr marT="54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66932"/>
                  </a:ext>
                </a:extLst>
              </a:tr>
            </a:tbl>
          </a:graphicData>
        </a:graphic>
      </p:graphicFrame>
      <p:sp>
        <p:nvSpPr>
          <p:cNvPr id="12" name="正方形/長方形 43"/>
          <p:cNvSpPr>
            <a:spLocks noChangeArrowheads="1"/>
          </p:cNvSpPr>
          <p:nvPr/>
        </p:nvSpPr>
        <p:spPr bwMode="auto">
          <a:xfrm>
            <a:off x="722164" y="1575956"/>
            <a:ext cx="54726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&lt;List of detection target gases by model&gt;</a:t>
            </a:r>
          </a:p>
        </p:txBody>
      </p:sp>
    </p:spTree>
    <p:extLst>
      <p:ext uri="{BB962C8B-B14F-4D97-AF65-F5344CB8AC3E}">
        <p14:creationId xmlns:p14="http://schemas.microsoft.com/office/powerpoint/2010/main" val="2725304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/>
        </p:nvGraphicFramePr>
        <p:xfrm>
          <a:off x="686703" y="1913508"/>
          <a:ext cx="7956000" cy="32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352090121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273">
                  <a:extLst>
                    <a:ext uri="{9D8B030D-6E8A-4147-A177-3AD203B41FA5}">
                      <a16:colId xmlns:a16="http://schemas.microsoft.com/office/drawing/2014/main" val="2622338342"/>
                    </a:ext>
                  </a:extLst>
                </a:gridCol>
                <a:gridCol w="722727">
                  <a:extLst>
                    <a:ext uri="{9D8B030D-6E8A-4147-A177-3AD203B41FA5}">
                      <a16:colId xmlns:a16="http://schemas.microsoft.com/office/drawing/2014/main" val="346744213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77956175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037487799"/>
                    </a:ext>
                  </a:extLst>
                </a:gridCol>
                <a:gridCol w="789561">
                  <a:extLst>
                    <a:ext uri="{9D8B030D-6E8A-4147-A177-3AD203B41FA5}">
                      <a16:colId xmlns:a16="http://schemas.microsoft.com/office/drawing/2014/main" val="1623175442"/>
                    </a:ext>
                  </a:extLst>
                </a:gridCol>
                <a:gridCol w="1694439">
                  <a:extLst>
                    <a:ext uri="{9D8B030D-6E8A-4147-A177-3AD203B41FA5}">
                      <a16:colId xmlns:a16="http://schemas.microsoft.com/office/drawing/2014/main" val="398153350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Main unit model</a:t>
                      </a:r>
                    </a:p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(Remote sensor unit)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Sampling</a:t>
                      </a:r>
                    </a:p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Detection principle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Certification plate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Detection target gas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Remarks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5522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Toxic gas</a:t>
                      </a: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Oxygen</a:t>
                      </a: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Combustible gas</a:t>
                      </a: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73780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Diffusion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IRF: Infrared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9078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GD-3NC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NCF: New ceramic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1570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SGF: Semiconductor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35439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GD-3GHS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CS</a:t>
                      </a:r>
                      <a:r>
                        <a:rPr kumimoji="1" lang="en-US" sz="7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(carbon disulfide) only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0701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GD-3SP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SHF: Hot-wire semiconductor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15451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ESF: Electrochemical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Yellow/silver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Toxic gas: Yellow certification plate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Oxygen: Silver certification plate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93783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GD-3ECS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sz="7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</a:t>
                      </a:r>
                      <a:r>
                        <a:rPr kumimoji="1" lang="en-US" sz="7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 (hydrogen sulfide) only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0556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GD-3ECB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sz="7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kumimoji="1" lang="ja-JP" altLang="en-US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With EC barrier*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411323"/>
                  </a:ext>
                </a:extLst>
              </a:tr>
            </a:tbl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684829" y="1340768"/>
          <a:ext cx="795787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237">
                  <a:extLst>
                    <a:ext uri="{9D8B030D-6E8A-4147-A177-3AD203B41FA5}">
                      <a16:colId xmlns:a16="http://schemas.microsoft.com/office/drawing/2014/main" val="3520901213"/>
                    </a:ext>
                  </a:extLst>
                </a:gridCol>
                <a:gridCol w="6739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Model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(Main unit)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SD-3SC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907804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84829" y="5151361"/>
            <a:ext cx="20313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*Differs depending on detection target gas.</a:t>
            </a:r>
          </a:p>
        </p:txBody>
      </p:sp>
      <p:sp>
        <p:nvSpPr>
          <p:cNvPr id="6" name="正方形/長方形 43"/>
          <p:cNvSpPr>
            <a:spLocks noChangeArrowheads="1"/>
          </p:cNvSpPr>
          <p:nvPr/>
        </p:nvSpPr>
        <p:spPr bwMode="auto">
          <a:xfrm>
            <a:off x="611560" y="1052736"/>
            <a:ext cx="54726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&lt;List of detection target gases by model (remote type)&gt;</a:t>
            </a:r>
          </a:p>
        </p:txBody>
      </p:sp>
      <p:sp>
        <p:nvSpPr>
          <p:cNvPr id="8" name="正方形/長方形 7"/>
          <p:cNvSpPr>
            <a:spLocks noChangeArrowheads="1"/>
          </p:cNvSpPr>
          <p:nvPr/>
        </p:nvSpPr>
        <p:spPr bwMode="auto">
          <a:xfrm>
            <a:off x="3134748" y="159023"/>
            <a:ext cx="326243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 Black" pitchFamily="34" charset="0"/>
                <a:ea typeface="HG創英角ｺﾞｼｯｸUB" pitchFamily="49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Overview (Lineup)</a:t>
            </a:r>
          </a:p>
        </p:txBody>
      </p:sp>
    </p:spTree>
    <p:extLst>
      <p:ext uri="{BB962C8B-B14F-4D97-AF65-F5344CB8AC3E}">
        <p14:creationId xmlns:p14="http://schemas.microsoft.com/office/powerpoint/2010/main" val="1456302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グループ化 32"/>
          <p:cNvGrpSpPr/>
          <p:nvPr/>
        </p:nvGrpSpPr>
        <p:grpSpPr>
          <a:xfrm>
            <a:off x="1907704" y="1124744"/>
            <a:ext cx="5638800" cy="4403467"/>
            <a:chOff x="2227262" y="2276872"/>
            <a:chExt cx="5638800" cy="4403467"/>
          </a:xfrm>
        </p:grpSpPr>
        <p:pic>
          <p:nvPicPr>
            <p:cNvPr id="7" name="Picture 4" descr="C:\Users\2228\Desktop\slider_04_b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7262" y="2276872"/>
              <a:ext cx="5638800" cy="44034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図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758" y="2769867"/>
              <a:ext cx="2152535" cy="3417475"/>
            </a:xfrm>
            <a:prstGeom prst="rect">
              <a:avLst/>
            </a:prstGeom>
          </p:spPr>
        </p:pic>
        <p:sp>
          <p:nvSpPr>
            <p:cNvPr id="9" name="涙形 12"/>
            <p:cNvSpPr/>
            <p:nvPr/>
          </p:nvSpPr>
          <p:spPr>
            <a:xfrm rot="20891223">
              <a:off x="5547292" y="4138158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涙形 12"/>
            <p:cNvSpPr/>
            <p:nvPr/>
          </p:nvSpPr>
          <p:spPr>
            <a:xfrm rot="20891223">
              <a:off x="5440476" y="4465145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涙形 12"/>
            <p:cNvSpPr/>
            <p:nvPr/>
          </p:nvSpPr>
          <p:spPr>
            <a:xfrm rot="20891223">
              <a:off x="5176099" y="4618443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涙形 12"/>
            <p:cNvSpPr/>
            <p:nvPr/>
          </p:nvSpPr>
          <p:spPr>
            <a:xfrm rot="20891223">
              <a:off x="5735495" y="4337817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涙形 12"/>
            <p:cNvSpPr/>
            <p:nvPr/>
          </p:nvSpPr>
          <p:spPr>
            <a:xfrm rot="20891223">
              <a:off x="5628679" y="4664804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涙形 12"/>
            <p:cNvSpPr/>
            <p:nvPr/>
          </p:nvSpPr>
          <p:spPr>
            <a:xfrm rot="20891223">
              <a:off x="5364303" y="4818102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涙形 12"/>
            <p:cNvSpPr/>
            <p:nvPr/>
          </p:nvSpPr>
          <p:spPr>
            <a:xfrm rot="20891223">
              <a:off x="5923697" y="4537475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涙形 12"/>
            <p:cNvSpPr/>
            <p:nvPr/>
          </p:nvSpPr>
          <p:spPr>
            <a:xfrm rot="20891223">
              <a:off x="5816881" y="4864463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涙形 12"/>
            <p:cNvSpPr/>
            <p:nvPr/>
          </p:nvSpPr>
          <p:spPr>
            <a:xfrm rot="20891223">
              <a:off x="5552505" y="5017761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涙形 12"/>
            <p:cNvSpPr/>
            <p:nvPr/>
          </p:nvSpPr>
          <p:spPr>
            <a:xfrm rot="20891223">
              <a:off x="6111899" y="4737134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涙形 12"/>
            <p:cNvSpPr/>
            <p:nvPr/>
          </p:nvSpPr>
          <p:spPr>
            <a:xfrm rot="20891223">
              <a:off x="6005083" y="5064122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涙形 12"/>
            <p:cNvSpPr/>
            <p:nvPr/>
          </p:nvSpPr>
          <p:spPr>
            <a:xfrm rot="20891223">
              <a:off x="5740707" y="5217420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涙形 12"/>
            <p:cNvSpPr/>
            <p:nvPr/>
          </p:nvSpPr>
          <p:spPr>
            <a:xfrm rot="20891223">
              <a:off x="6300101" y="4936795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涙形 12"/>
            <p:cNvSpPr/>
            <p:nvPr/>
          </p:nvSpPr>
          <p:spPr>
            <a:xfrm rot="20891223">
              <a:off x="6193285" y="5263783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涙形 12"/>
            <p:cNvSpPr/>
            <p:nvPr/>
          </p:nvSpPr>
          <p:spPr>
            <a:xfrm rot="20891223">
              <a:off x="5928909" y="5417080"/>
              <a:ext cx="220258" cy="187803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涙形 12"/>
            <p:cNvSpPr/>
            <p:nvPr/>
          </p:nvSpPr>
          <p:spPr>
            <a:xfrm rot="19181339">
              <a:off x="4338737" y="5745258"/>
              <a:ext cx="377337" cy="388185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雲 24"/>
            <p:cNvSpPr/>
            <p:nvPr/>
          </p:nvSpPr>
          <p:spPr>
            <a:xfrm rot="11186149">
              <a:off x="3313051" y="3138000"/>
              <a:ext cx="1275959" cy="784270"/>
            </a:xfrm>
            <a:prstGeom prst="cloud">
              <a:avLst/>
            </a:prstGeom>
            <a:pattFill prst="lgConfetti">
              <a:fgClr>
                <a:schemeClr val="accent5">
                  <a:lumMod val="50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雲 25"/>
            <p:cNvSpPr/>
            <p:nvPr/>
          </p:nvSpPr>
          <p:spPr>
            <a:xfrm rot="11186149">
              <a:off x="3614596" y="4613746"/>
              <a:ext cx="895531" cy="550440"/>
            </a:xfrm>
            <a:prstGeom prst="cloud">
              <a:avLst/>
            </a:prstGeom>
            <a:pattFill prst="lgConfetti">
              <a:fgClr>
                <a:schemeClr val="accent5">
                  <a:lumMod val="50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涙形 12"/>
            <p:cNvSpPr/>
            <p:nvPr/>
          </p:nvSpPr>
          <p:spPr>
            <a:xfrm rot="19181339">
              <a:off x="4658644" y="5704689"/>
              <a:ext cx="255078" cy="262412"/>
            </a:xfrm>
            <a:custGeom>
              <a:avLst/>
              <a:gdLst>
                <a:gd name="connsiteX0" fmla="*/ 0 w 720080"/>
                <a:gd name="connsiteY0" fmla="*/ 360040 h 720080"/>
                <a:gd name="connsiteX1" fmla="*/ 360040 w 720080"/>
                <a:gd name="connsiteY1" fmla="*/ 0 h 720080"/>
                <a:gd name="connsiteX2" fmla="*/ 720080 w 720080"/>
                <a:gd name="connsiteY2" fmla="*/ 0 h 720080"/>
                <a:gd name="connsiteX3" fmla="*/ 720080 w 720080"/>
                <a:gd name="connsiteY3" fmla="*/ 360040 h 720080"/>
                <a:gd name="connsiteX4" fmla="*/ 360040 w 720080"/>
                <a:gd name="connsiteY4" fmla="*/ 720080 h 720080"/>
                <a:gd name="connsiteX5" fmla="*/ 0 w 720080"/>
                <a:gd name="connsiteY5" fmla="*/ 360040 h 720080"/>
                <a:gd name="connsiteX0" fmla="*/ 0 w 656580"/>
                <a:gd name="connsiteY0" fmla="*/ 360040 h 720080"/>
                <a:gd name="connsiteX1" fmla="*/ 296540 w 656580"/>
                <a:gd name="connsiteY1" fmla="*/ 0 h 720080"/>
                <a:gd name="connsiteX2" fmla="*/ 656580 w 656580"/>
                <a:gd name="connsiteY2" fmla="*/ 0 h 720080"/>
                <a:gd name="connsiteX3" fmla="*/ 656580 w 656580"/>
                <a:gd name="connsiteY3" fmla="*/ 360040 h 720080"/>
                <a:gd name="connsiteX4" fmla="*/ 296540 w 656580"/>
                <a:gd name="connsiteY4" fmla="*/ 720080 h 720080"/>
                <a:gd name="connsiteX5" fmla="*/ 0 w 656580"/>
                <a:gd name="connsiteY5" fmla="*/ 360040 h 720080"/>
                <a:gd name="connsiteX0" fmla="*/ 8 w 656588"/>
                <a:gd name="connsiteY0" fmla="*/ 360040 h 643880"/>
                <a:gd name="connsiteX1" fmla="*/ 296548 w 656588"/>
                <a:gd name="connsiteY1" fmla="*/ 0 h 643880"/>
                <a:gd name="connsiteX2" fmla="*/ 656588 w 656588"/>
                <a:gd name="connsiteY2" fmla="*/ 0 h 643880"/>
                <a:gd name="connsiteX3" fmla="*/ 656588 w 656588"/>
                <a:gd name="connsiteY3" fmla="*/ 360040 h 643880"/>
                <a:gd name="connsiteX4" fmla="*/ 302898 w 656588"/>
                <a:gd name="connsiteY4" fmla="*/ 643880 h 643880"/>
                <a:gd name="connsiteX5" fmla="*/ 8 w 656588"/>
                <a:gd name="connsiteY5" fmla="*/ 360040 h 643880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8 w 656588"/>
                <a:gd name="connsiteY0" fmla="*/ 360040 h 643898"/>
                <a:gd name="connsiteX1" fmla="*/ 296548 w 656588"/>
                <a:gd name="connsiteY1" fmla="*/ 0 h 643898"/>
                <a:gd name="connsiteX2" fmla="*/ 656588 w 656588"/>
                <a:gd name="connsiteY2" fmla="*/ 0 h 643898"/>
                <a:gd name="connsiteX3" fmla="*/ 548638 w 656588"/>
                <a:gd name="connsiteY3" fmla="*/ 347340 h 643898"/>
                <a:gd name="connsiteX4" fmla="*/ 302898 w 656588"/>
                <a:gd name="connsiteY4" fmla="*/ 643880 h 643898"/>
                <a:gd name="connsiteX5" fmla="*/ 8 w 656588"/>
                <a:gd name="connsiteY5" fmla="*/ 360040 h 643898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95 w 656675"/>
                <a:gd name="connsiteY0" fmla="*/ 360040 h 643897"/>
                <a:gd name="connsiteX1" fmla="*/ 334735 w 656675"/>
                <a:gd name="connsiteY1" fmla="*/ 95250 h 643897"/>
                <a:gd name="connsiteX2" fmla="*/ 656675 w 656675"/>
                <a:gd name="connsiteY2" fmla="*/ 0 h 643897"/>
                <a:gd name="connsiteX3" fmla="*/ 548725 w 656675"/>
                <a:gd name="connsiteY3" fmla="*/ 347340 h 643897"/>
                <a:gd name="connsiteX4" fmla="*/ 302985 w 656675"/>
                <a:gd name="connsiteY4" fmla="*/ 643880 h 643897"/>
                <a:gd name="connsiteX5" fmla="*/ 95 w 656675"/>
                <a:gd name="connsiteY5" fmla="*/ 360040 h 643897"/>
                <a:gd name="connsiteX0" fmla="*/ 109 w 624939"/>
                <a:gd name="connsiteY0" fmla="*/ 372740 h 643951"/>
                <a:gd name="connsiteX1" fmla="*/ 302999 w 624939"/>
                <a:gd name="connsiteY1" fmla="*/ 95250 h 643951"/>
                <a:gd name="connsiteX2" fmla="*/ 624939 w 624939"/>
                <a:gd name="connsiteY2" fmla="*/ 0 h 643951"/>
                <a:gd name="connsiteX3" fmla="*/ 516989 w 624939"/>
                <a:gd name="connsiteY3" fmla="*/ 347340 h 643951"/>
                <a:gd name="connsiteX4" fmla="*/ 271249 w 624939"/>
                <a:gd name="connsiteY4" fmla="*/ 643880 h 643951"/>
                <a:gd name="connsiteX5" fmla="*/ 109 w 624939"/>
                <a:gd name="connsiteY5" fmla="*/ 372740 h 643951"/>
                <a:gd name="connsiteX0" fmla="*/ 386 w 625216"/>
                <a:gd name="connsiteY0" fmla="*/ 372740 h 605866"/>
                <a:gd name="connsiteX1" fmla="*/ 303276 w 625216"/>
                <a:gd name="connsiteY1" fmla="*/ 95250 h 605866"/>
                <a:gd name="connsiteX2" fmla="*/ 625216 w 625216"/>
                <a:gd name="connsiteY2" fmla="*/ 0 h 605866"/>
                <a:gd name="connsiteX3" fmla="*/ 517266 w 625216"/>
                <a:gd name="connsiteY3" fmla="*/ 347340 h 605866"/>
                <a:gd name="connsiteX4" fmla="*/ 246126 w 625216"/>
                <a:gd name="connsiteY4" fmla="*/ 605780 h 605866"/>
                <a:gd name="connsiteX5" fmla="*/ 386 w 625216"/>
                <a:gd name="connsiteY5" fmla="*/ 372740 h 605866"/>
                <a:gd name="connsiteX0" fmla="*/ 471 w 587201"/>
                <a:gd name="connsiteY0" fmla="*/ 379090 h 605919"/>
                <a:gd name="connsiteX1" fmla="*/ 265261 w 587201"/>
                <a:gd name="connsiteY1" fmla="*/ 95250 h 605919"/>
                <a:gd name="connsiteX2" fmla="*/ 587201 w 587201"/>
                <a:gd name="connsiteY2" fmla="*/ 0 h 605919"/>
                <a:gd name="connsiteX3" fmla="*/ 479251 w 587201"/>
                <a:gd name="connsiteY3" fmla="*/ 347340 h 605919"/>
                <a:gd name="connsiteX4" fmla="*/ 208111 w 587201"/>
                <a:gd name="connsiteY4" fmla="*/ 605780 h 605919"/>
                <a:gd name="connsiteX5" fmla="*/ 471 w 587201"/>
                <a:gd name="connsiteY5" fmla="*/ 379090 h 605919"/>
                <a:gd name="connsiteX0" fmla="*/ 551 w 561881"/>
                <a:gd name="connsiteY0" fmla="*/ 379090 h 605919"/>
                <a:gd name="connsiteX1" fmla="*/ 239941 w 561881"/>
                <a:gd name="connsiteY1" fmla="*/ 95250 h 605919"/>
                <a:gd name="connsiteX2" fmla="*/ 561881 w 561881"/>
                <a:gd name="connsiteY2" fmla="*/ 0 h 605919"/>
                <a:gd name="connsiteX3" fmla="*/ 453931 w 561881"/>
                <a:gd name="connsiteY3" fmla="*/ 347340 h 605919"/>
                <a:gd name="connsiteX4" fmla="*/ 182791 w 561881"/>
                <a:gd name="connsiteY4" fmla="*/ 605780 h 605919"/>
                <a:gd name="connsiteX5" fmla="*/ 551 w 561881"/>
                <a:gd name="connsiteY5" fmla="*/ 379090 h 605919"/>
                <a:gd name="connsiteX0" fmla="*/ 1099 w 562429"/>
                <a:gd name="connsiteY0" fmla="*/ 379090 h 605913"/>
                <a:gd name="connsiteX1" fmla="*/ 240489 w 562429"/>
                <a:gd name="connsiteY1" fmla="*/ 95250 h 605913"/>
                <a:gd name="connsiteX2" fmla="*/ 562429 w 562429"/>
                <a:gd name="connsiteY2" fmla="*/ 0 h 605913"/>
                <a:gd name="connsiteX3" fmla="*/ 454479 w 562429"/>
                <a:gd name="connsiteY3" fmla="*/ 347340 h 605913"/>
                <a:gd name="connsiteX4" fmla="*/ 183339 w 562429"/>
                <a:gd name="connsiteY4" fmla="*/ 605780 h 605913"/>
                <a:gd name="connsiteX5" fmla="*/ 1099 w 562429"/>
                <a:gd name="connsiteY5" fmla="*/ 379090 h 605913"/>
                <a:gd name="connsiteX0" fmla="*/ 705 w 562035"/>
                <a:gd name="connsiteY0" fmla="*/ 379090 h 574198"/>
                <a:gd name="connsiteX1" fmla="*/ 240095 w 562035"/>
                <a:gd name="connsiteY1" fmla="*/ 95250 h 574198"/>
                <a:gd name="connsiteX2" fmla="*/ 562035 w 562035"/>
                <a:gd name="connsiteY2" fmla="*/ 0 h 574198"/>
                <a:gd name="connsiteX3" fmla="*/ 454085 w 562035"/>
                <a:gd name="connsiteY3" fmla="*/ 347340 h 574198"/>
                <a:gd name="connsiteX4" fmla="*/ 176595 w 562035"/>
                <a:gd name="connsiteY4" fmla="*/ 574030 h 574198"/>
                <a:gd name="connsiteX5" fmla="*/ 705 w 562035"/>
                <a:gd name="connsiteY5" fmla="*/ 379090 h 574198"/>
                <a:gd name="connsiteX0" fmla="*/ 837 w 562167"/>
                <a:gd name="connsiteY0" fmla="*/ 379090 h 562307"/>
                <a:gd name="connsiteX1" fmla="*/ 240227 w 562167"/>
                <a:gd name="connsiteY1" fmla="*/ 95250 h 562307"/>
                <a:gd name="connsiteX2" fmla="*/ 562167 w 562167"/>
                <a:gd name="connsiteY2" fmla="*/ 0 h 562307"/>
                <a:gd name="connsiteX3" fmla="*/ 454217 w 562167"/>
                <a:gd name="connsiteY3" fmla="*/ 347340 h 562307"/>
                <a:gd name="connsiteX4" fmla="*/ 171965 w 562167"/>
                <a:gd name="connsiteY4" fmla="*/ 562124 h 562307"/>
                <a:gd name="connsiteX5" fmla="*/ 837 w 562167"/>
                <a:gd name="connsiteY5" fmla="*/ 379090 h 562307"/>
                <a:gd name="connsiteX0" fmla="*/ 933 w 547975"/>
                <a:gd name="connsiteY0" fmla="*/ 393377 h 562545"/>
                <a:gd name="connsiteX1" fmla="*/ 226035 w 547975"/>
                <a:gd name="connsiteY1" fmla="*/ 95250 h 562545"/>
                <a:gd name="connsiteX2" fmla="*/ 547975 w 547975"/>
                <a:gd name="connsiteY2" fmla="*/ 0 h 562545"/>
                <a:gd name="connsiteX3" fmla="*/ 440025 w 547975"/>
                <a:gd name="connsiteY3" fmla="*/ 347340 h 562545"/>
                <a:gd name="connsiteX4" fmla="*/ 157773 w 547975"/>
                <a:gd name="connsiteY4" fmla="*/ 562124 h 562545"/>
                <a:gd name="connsiteX5" fmla="*/ 933 w 547975"/>
                <a:gd name="connsiteY5" fmla="*/ 393377 h 562545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  <a:gd name="connsiteX0" fmla="*/ 1179 w 548221"/>
                <a:gd name="connsiteY0" fmla="*/ 393377 h 562533"/>
                <a:gd name="connsiteX1" fmla="*/ 235806 w 548221"/>
                <a:gd name="connsiteY1" fmla="*/ 114300 h 562533"/>
                <a:gd name="connsiteX2" fmla="*/ 548221 w 548221"/>
                <a:gd name="connsiteY2" fmla="*/ 0 h 562533"/>
                <a:gd name="connsiteX3" fmla="*/ 440271 w 548221"/>
                <a:gd name="connsiteY3" fmla="*/ 347340 h 562533"/>
                <a:gd name="connsiteX4" fmla="*/ 158019 w 548221"/>
                <a:gd name="connsiteY4" fmla="*/ 562124 h 562533"/>
                <a:gd name="connsiteX5" fmla="*/ 1179 w 548221"/>
                <a:gd name="connsiteY5" fmla="*/ 393377 h 5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221" h="562533">
                  <a:moveTo>
                    <a:pt x="1179" y="393377"/>
                  </a:moveTo>
                  <a:cubicBezTo>
                    <a:pt x="14143" y="318740"/>
                    <a:pt x="48868" y="200819"/>
                    <a:pt x="235806" y="114300"/>
                  </a:cubicBezTo>
                  <a:lnTo>
                    <a:pt x="548221" y="0"/>
                  </a:lnTo>
                  <a:lnTo>
                    <a:pt x="440271" y="347340"/>
                  </a:lnTo>
                  <a:cubicBezTo>
                    <a:pt x="383121" y="520785"/>
                    <a:pt x="231201" y="554451"/>
                    <a:pt x="158019" y="562124"/>
                  </a:cubicBezTo>
                  <a:cubicBezTo>
                    <a:pt x="84837" y="569797"/>
                    <a:pt x="-11785" y="468014"/>
                    <a:pt x="1179" y="39337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80000"/>
                    <a:lumMod val="90000"/>
                    <a:lumOff val="10000"/>
                  </a:schemeClr>
                </a:gs>
                <a:gs pos="0">
                  <a:srgbClr val="0070C0"/>
                </a:gs>
                <a:gs pos="0">
                  <a:srgbClr val="0070C0"/>
                </a:gs>
              </a:gsLst>
              <a:lin ang="162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雲 27"/>
            <p:cNvSpPr/>
            <p:nvPr/>
          </p:nvSpPr>
          <p:spPr>
            <a:xfrm rot="11186149">
              <a:off x="5588756" y="3402593"/>
              <a:ext cx="1092297" cy="671383"/>
            </a:xfrm>
            <a:prstGeom prst="cloud">
              <a:avLst/>
            </a:prstGeom>
            <a:pattFill prst="lgConfetti">
              <a:fgClr>
                <a:schemeClr val="accent5">
                  <a:lumMod val="50000"/>
                </a:schemeClr>
              </a:fgClr>
              <a:bgClr>
                <a:schemeClr val="bg1">
                  <a:lumMod val="95000"/>
                </a:schemeClr>
              </a:bgClr>
            </a:patt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正方形/長方形 43"/>
          <p:cNvSpPr>
            <a:spLocks noChangeArrowheads="1"/>
          </p:cNvSpPr>
          <p:nvPr/>
        </p:nvSpPr>
        <p:spPr bwMode="auto">
          <a:xfrm>
            <a:off x="512365" y="5427801"/>
            <a:ext cx="8191278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265113" indent="-265113">
              <a:spcBef>
                <a:spcPct val="0"/>
              </a:spcBef>
              <a:buNone/>
              <a:tabLst>
                <a:tab pos="358775" algn="l"/>
              </a:tabLst>
            </a:pP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・	Housing material: Stainless steel SCS14(</a:t>
            </a: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en-US" altLang="ja-JP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quivalent to </a:t>
            </a: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SUS316)</a:t>
            </a:r>
          </a:p>
          <a:p>
            <a:pPr marL="265113" indent="-265113">
              <a:spcBef>
                <a:spcPct val="0"/>
              </a:spcBef>
              <a:buNone/>
              <a:tabLst>
                <a:tab pos="358775" algn="l"/>
              </a:tabLst>
            </a:pP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・	Protection rating: Equivalent to </a:t>
            </a:r>
            <a:r>
              <a:rPr lang="en-US" sz="1300" b="1" dirty="0"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IP66/67</a:t>
            </a:r>
          </a:p>
          <a:p>
            <a:pPr marL="265113" indent="-265113">
              <a:spcBef>
                <a:spcPct val="0"/>
              </a:spcBef>
              <a:buNone/>
              <a:tabLst>
                <a:tab pos="358775" algn="l"/>
              </a:tabLst>
            </a:pP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	Operating temperature range: -40 - +70 °C</a:t>
            </a:r>
          </a:p>
          <a:p>
            <a:pPr marL="388938" indent="-388938">
              <a:spcBef>
                <a:spcPct val="0"/>
              </a:spcBef>
              <a:buNone/>
              <a:tabLst>
                <a:tab pos="265113" algn="l"/>
              </a:tabLst>
            </a:pP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	Extensive range of optional </a:t>
            </a:r>
            <a:r>
              <a:rPr lang="en-US" altLang="ja-JP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accessories (sold separately)</a:t>
            </a: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b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Protective cover, sunshade, splash guard, filters, lightning arrester </a:t>
            </a:r>
            <a:r>
              <a:rPr 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(excluding JPEx)</a:t>
            </a:r>
            <a:r>
              <a:rPr 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, etc.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E603B92-BF2B-4088-B2B9-6E51A942B71E}"/>
              </a:ext>
            </a:extLst>
          </p:cNvPr>
          <p:cNvSpPr/>
          <p:nvPr/>
        </p:nvSpPr>
        <p:spPr>
          <a:xfrm>
            <a:off x="3597999" y="44624"/>
            <a:ext cx="1948001" cy="597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Feature </a:t>
            </a:r>
            <a:r>
              <a:rPr lang="en-US" altLang="ja-JP" sz="2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sz="2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43"/>
          <p:cNvSpPr>
            <a:spLocks noChangeArrowheads="1"/>
          </p:cNvSpPr>
          <p:nvPr/>
        </p:nvSpPr>
        <p:spPr bwMode="auto">
          <a:xfrm>
            <a:off x="1331640" y="548680"/>
            <a:ext cx="6336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1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Rugged housing construction allows use even in harsh environments</a:t>
            </a:r>
          </a:p>
        </p:txBody>
      </p:sp>
    </p:spTree>
    <p:extLst>
      <p:ext uri="{BB962C8B-B14F-4D97-AF65-F5344CB8AC3E}">
        <p14:creationId xmlns:p14="http://schemas.microsoft.com/office/powerpoint/2010/main" val="1657184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683568" y="1183624"/>
            <a:ext cx="806489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SD-3 Series detectors can be used with a remote sensor which can be installed in a location up to 20 m from the main detector unit. An optional splash guard and dedicated kit (sold separately) can be used to allow insertion inside ducts. Using a suction type model in conjunction with an external pump allows use in limited installation space and high places where maintenance work is not possible.</a:t>
            </a:r>
          </a:p>
        </p:txBody>
      </p:sp>
      <p:grpSp>
        <p:nvGrpSpPr>
          <p:cNvPr id="34" name="グループ化 33"/>
          <p:cNvGrpSpPr/>
          <p:nvPr/>
        </p:nvGrpSpPr>
        <p:grpSpPr>
          <a:xfrm>
            <a:off x="1043608" y="4581128"/>
            <a:ext cx="6485427" cy="2157947"/>
            <a:chOff x="1883508" y="4842451"/>
            <a:chExt cx="5491363" cy="1835970"/>
          </a:xfrm>
        </p:grpSpPr>
        <p:pic>
          <p:nvPicPr>
            <p:cNvPr id="35" name="図 3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136"/>
            <a:stretch/>
          </p:blipFill>
          <p:spPr bwMode="auto">
            <a:xfrm>
              <a:off x="2088591" y="4963499"/>
              <a:ext cx="4294067" cy="1714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正方形/長方形 41"/>
            <p:cNvSpPr/>
            <p:nvPr/>
          </p:nvSpPr>
          <p:spPr>
            <a:xfrm>
              <a:off x="1883508" y="4842451"/>
              <a:ext cx="1843254" cy="2618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atin typeface="メイリオ" panose="020B0604030504040204" pitchFamily="50" charset="-128"/>
                  <a:ea typeface="メイリオ" panose="020B0604030504040204" pitchFamily="50" charset="-128"/>
                  <a:cs typeface="Segoe UI" panose="020B0502040204020203" pitchFamily="34" charset="0"/>
                </a:rPr>
                <a:t>[Duct insertion type]</a:t>
              </a:r>
            </a:p>
          </p:txBody>
        </p:sp>
        <p:cxnSp>
          <p:nvCxnSpPr>
            <p:cNvPr id="43" name="直線コネクタ 42"/>
            <p:cNvCxnSpPr/>
            <p:nvPr/>
          </p:nvCxnSpPr>
          <p:spPr>
            <a:xfrm flipH="1">
              <a:off x="4674462" y="5162695"/>
              <a:ext cx="441308" cy="3801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テキスト ボックス 43"/>
            <p:cNvSpPr txBox="1"/>
            <p:nvPr/>
          </p:nvSpPr>
          <p:spPr>
            <a:xfrm>
              <a:off x="5095271" y="5026243"/>
              <a:ext cx="1547949" cy="209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Calibration gas inlet</a:t>
              </a:r>
            </a:p>
          </p:txBody>
        </p:sp>
        <p:cxnSp>
          <p:nvCxnSpPr>
            <p:cNvPr id="45" name="直線コネクタ 44"/>
            <p:cNvCxnSpPr/>
            <p:nvPr/>
          </p:nvCxnSpPr>
          <p:spPr>
            <a:xfrm flipH="1">
              <a:off x="4321412" y="5347650"/>
              <a:ext cx="1508354" cy="80070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テキスト ボックス 45"/>
            <p:cNvSpPr txBox="1"/>
            <p:nvPr/>
          </p:nvSpPr>
          <p:spPr>
            <a:xfrm>
              <a:off x="5815097" y="5253469"/>
              <a:ext cx="1559774" cy="21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Splash guard</a:t>
              </a:r>
            </a:p>
          </p:txBody>
        </p:sp>
      </p:grpSp>
      <p:grpSp>
        <p:nvGrpSpPr>
          <p:cNvPr id="47" name="グループ化 46"/>
          <p:cNvGrpSpPr/>
          <p:nvPr/>
        </p:nvGrpSpPr>
        <p:grpSpPr>
          <a:xfrm>
            <a:off x="5292080" y="2348880"/>
            <a:ext cx="2833776" cy="3357697"/>
            <a:chOff x="2452719" y="1959240"/>
            <a:chExt cx="1712573" cy="2054261"/>
          </a:xfrm>
        </p:grpSpPr>
        <p:sp>
          <p:nvSpPr>
            <p:cNvPr id="48" name="正方形/長方形 47"/>
            <p:cNvSpPr/>
            <p:nvPr/>
          </p:nvSpPr>
          <p:spPr>
            <a:xfrm>
              <a:off x="2452719" y="1959240"/>
              <a:ext cx="1115667" cy="18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atin typeface="メイリオ" panose="020B0604030504040204" pitchFamily="50" charset="-128"/>
                  <a:ea typeface="メイリオ" panose="020B0604030504040204" pitchFamily="50" charset="-128"/>
                  <a:cs typeface="Segoe UI" panose="020B0502040204020203" pitchFamily="34" charset="0"/>
                </a:rPr>
                <a:t>[Remote type]</a:t>
              </a:r>
            </a:p>
          </p:txBody>
        </p:sp>
        <p:sp>
          <p:nvSpPr>
            <p:cNvPr id="49" name="アーチ 48"/>
            <p:cNvSpPr/>
            <p:nvPr/>
          </p:nvSpPr>
          <p:spPr>
            <a:xfrm rot="10800000">
              <a:off x="2996056" y="2680316"/>
              <a:ext cx="1169236" cy="822635"/>
            </a:xfrm>
            <a:prstGeom prst="blockArc">
              <a:avLst>
                <a:gd name="adj1" fmla="val 16792832"/>
                <a:gd name="adj2" fmla="val 178060"/>
                <a:gd name="adj3" fmla="val 531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0" name="グループ化 49"/>
            <p:cNvGrpSpPr/>
            <p:nvPr/>
          </p:nvGrpSpPr>
          <p:grpSpPr>
            <a:xfrm>
              <a:off x="2739647" y="2150950"/>
              <a:ext cx="568451" cy="941128"/>
              <a:chOff x="3418073" y="2944930"/>
              <a:chExt cx="1039634" cy="1734191"/>
            </a:xfrm>
          </p:grpSpPr>
          <p:sp>
            <p:nvSpPr>
              <p:cNvPr id="61" name="正方形/長方形 60"/>
              <p:cNvSpPr/>
              <p:nvPr/>
            </p:nvSpPr>
            <p:spPr>
              <a:xfrm>
                <a:off x="3801549" y="4080695"/>
                <a:ext cx="218886" cy="42743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正方形/長方形 61"/>
              <p:cNvSpPr/>
              <p:nvPr/>
            </p:nvSpPr>
            <p:spPr>
              <a:xfrm>
                <a:off x="3781627" y="4415270"/>
                <a:ext cx="258730" cy="507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" name="正方形/長方形 62"/>
              <p:cNvSpPr/>
              <p:nvPr/>
            </p:nvSpPr>
            <p:spPr>
              <a:xfrm>
                <a:off x="3781627" y="4508128"/>
                <a:ext cx="258730" cy="16927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4" name="直線コネクタ 63"/>
              <p:cNvCxnSpPr/>
              <p:nvPr/>
            </p:nvCxnSpPr>
            <p:spPr>
              <a:xfrm flipV="1">
                <a:off x="3852639" y="4508128"/>
                <a:ext cx="0" cy="16927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/>
              <p:cNvCxnSpPr/>
              <p:nvPr/>
            </p:nvCxnSpPr>
            <p:spPr>
              <a:xfrm flipV="1">
                <a:off x="3860762" y="4509844"/>
                <a:ext cx="0" cy="16927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/>
              <p:cNvCxnSpPr/>
              <p:nvPr/>
            </p:nvCxnSpPr>
            <p:spPr>
              <a:xfrm flipV="1">
                <a:off x="4004493" y="4508126"/>
                <a:ext cx="0" cy="16927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コネクタ 66"/>
              <p:cNvCxnSpPr/>
              <p:nvPr/>
            </p:nvCxnSpPr>
            <p:spPr>
              <a:xfrm flipV="1">
                <a:off x="3996655" y="4508127"/>
                <a:ext cx="0" cy="16927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8" name="図 6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8" t="-1589" r="-888" b="28215"/>
              <a:stretch/>
            </p:blipFill>
            <p:spPr>
              <a:xfrm>
                <a:off x="3418073" y="2944930"/>
                <a:ext cx="1039634" cy="1177634"/>
              </a:xfrm>
              <a:prstGeom prst="rect">
                <a:avLst/>
              </a:prstGeom>
            </p:spPr>
          </p:pic>
        </p:grpSp>
        <p:grpSp>
          <p:nvGrpSpPr>
            <p:cNvPr id="51" name="グループ化 50"/>
            <p:cNvGrpSpPr/>
            <p:nvPr/>
          </p:nvGrpSpPr>
          <p:grpSpPr>
            <a:xfrm>
              <a:off x="3420591" y="3402484"/>
              <a:ext cx="723977" cy="611017"/>
              <a:chOff x="5840933" y="4616415"/>
              <a:chExt cx="1324074" cy="1125905"/>
            </a:xfrm>
          </p:grpSpPr>
          <p:pic>
            <p:nvPicPr>
              <p:cNvPr id="52" name="図 5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12143" y="4616415"/>
                <a:ext cx="752864" cy="1125905"/>
              </a:xfrm>
              <a:prstGeom prst="rect">
                <a:avLst/>
              </a:prstGeom>
            </p:spPr>
          </p:pic>
          <p:grpSp>
            <p:nvGrpSpPr>
              <p:cNvPr id="53" name="グループ化 52"/>
              <p:cNvGrpSpPr/>
              <p:nvPr/>
            </p:nvGrpSpPr>
            <p:grpSpPr>
              <a:xfrm rot="5400000">
                <a:off x="6025120" y="4432228"/>
                <a:ext cx="230051" cy="598426"/>
                <a:chOff x="3781627" y="4080695"/>
                <a:chExt cx="258730" cy="598426"/>
              </a:xfrm>
            </p:grpSpPr>
            <p:sp>
              <p:nvSpPr>
                <p:cNvPr id="54" name="正方形/長方形 53"/>
                <p:cNvSpPr/>
                <p:nvPr/>
              </p:nvSpPr>
              <p:spPr>
                <a:xfrm>
                  <a:off x="3801549" y="4080695"/>
                  <a:ext cx="218886" cy="427433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5" name="正方形/長方形 54"/>
                <p:cNvSpPr/>
                <p:nvPr/>
              </p:nvSpPr>
              <p:spPr>
                <a:xfrm>
                  <a:off x="3781627" y="4415270"/>
                  <a:ext cx="258730" cy="507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" name="正方形/長方形 55"/>
                <p:cNvSpPr/>
                <p:nvPr/>
              </p:nvSpPr>
              <p:spPr>
                <a:xfrm>
                  <a:off x="3781627" y="4508128"/>
                  <a:ext cx="258730" cy="169277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7" name="直線コネクタ 56"/>
                <p:cNvCxnSpPr/>
                <p:nvPr/>
              </p:nvCxnSpPr>
              <p:spPr>
                <a:xfrm flipV="1">
                  <a:off x="3852639" y="4508128"/>
                  <a:ext cx="0" cy="16927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線コネクタ 57"/>
                <p:cNvCxnSpPr/>
                <p:nvPr/>
              </p:nvCxnSpPr>
              <p:spPr>
                <a:xfrm flipV="1">
                  <a:off x="3860762" y="4509844"/>
                  <a:ext cx="0" cy="16927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線コネクタ 58"/>
                <p:cNvCxnSpPr/>
                <p:nvPr/>
              </p:nvCxnSpPr>
              <p:spPr>
                <a:xfrm flipV="1">
                  <a:off x="4004493" y="4508126"/>
                  <a:ext cx="0" cy="16927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線コネクタ 59"/>
                <p:cNvCxnSpPr/>
                <p:nvPr/>
              </p:nvCxnSpPr>
              <p:spPr>
                <a:xfrm flipV="1">
                  <a:off x="3996655" y="4508127"/>
                  <a:ext cx="0" cy="16927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9" name="グループ化 68"/>
          <p:cNvGrpSpPr/>
          <p:nvPr/>
        </p:nvGrpSpPr>
        <p:grpSpPr>
          <a:xfrm>
            <a:off x="1979723" y="2348880"/>
            <a:ext cx="3168341" cy="2145237"/>
            <a:chOff x="479824" y="1984687"/>
            <a:chExt cx="3501893" cy="2418453"/>
          </a:xfrm>
        </p:grpSpPr>
        <p:grpSp>
          <p:nvGrpSpPr>
            <p:cNvPr id="70" name="グループ化 69"/>
            <p:cNvGrpSpPr/>
            <p:nvPr/>
          </p:nvGrpSpPr>
          <p:grpSpPr>
            <a:xfrm>
              <a:off x="479824" y="1984687"/>
              <a:ext cx="3501893" cy="2418453"/>
              <a:chOff x="263800" y="2057004"/>
              <a:chExt cx="3501893" cy="2418453"/>
            </a:xfrm>
          </p:grpSpPr>
          <p:grpSp>
            <p:nvGrpSpPr>
              <p:cNvPr id="73" name="グループ化 72"/>
              <p:cNvGrpSpPr/>
              <p:nvPr/>
            </p:nvGrpSpPr>
            <p:grpSpPr>
              <a:xfrm>
                <a:off x="263800" y="2057004"/>
                <a:ext cx="3501893" cy="2418453"/>
                <a:chOff x="311224" y="2755654"/>
                <a:chExt cx="4269954" cy="3085613"/>
              </a:xfrm>
            </p:grpSpPr>
            <p:sp>
              <p:nvSpPr>
                <p:cNvPr id="81" name="正方形/長方形 80"/>
                <p:cNvSpPr/>
                <p:nvPr/>
              </p:nvSpPr>
              <p:spPr>
                <a:xfrm>
                  <a:off x="311224" y="2755654"/>
                  <a:ext cx="2151159" cy="4426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メイリオ" panose="020B0604030504040204" pitchFamily="50" charset="-128"/>
                      <a:ea typeface="メイリオ" panose="020B0604030504040204" pitchFamily="50" charset="-128"/>
                      <a:cs typeface="Segoe UI" panose="020B0502040204020203" pitchFamily="34" charset="0"/>
                    </a:rPr>
                    <a:t>[Diffusion type]</a:t>
                  </a:r>
                </a:p>
              </p:txBody>
            </p:sp>
            <p:sp>
              <p:nvSpPr>
                <p:cNvPr id="82" name="正方形/長方形 81"/>
                <p:cNvSpPr/>
                <p:nvPr/>
              </p:nvSpPr>
              <p:spPr>
                <a:xfrm>
                  <a:off x="2398749" y="2755654"/>
                  <a:ext cx="2182429" cy="4426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メイリオ" panose="020B0604030504040204" pitchFamily="50" charset="-128"/>
                      <a:ea typeface="メイリオ" panose="020B0604030504040204" pitchFamily="50" charset="-128"/>
                      <a:cs typeface="Segoe UI" panose="020B0502040204020203" pitchFamily="34" charset="0"/>
                    </a:rPr>
                    <a:t>[Suction type]</a:t>
                  </a:r>
                </a:p>
              </p:txBody>
            </p:sp>
            <p:sp>
              <p:nvSpPr>
                <p:cNvPr id="83" name="正方形/長方形 82"/>
                <p:cNvSpPr/>
                <p:nvPr/>
              </p:nvSpPr>
              <p:spPr>
                <a:xfrm>
                  <a:off x="2247058" y="5403619"/>
                  <a:ext cx="2243553" cy="36924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" name="正方形/長方形 83"/>
                <p:cNvSpPr/>
                <p:nvPr/>
              </p:nvSpPr>
              <p:spPr>
                <a:xfrm>
                  <a:off x="683568" y="4919364"/>
                  <a:ext cx="1656184" cy="9219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pic>
            <p:nvPicPr>
              <p:cNvPr id="74" name="図 7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3656" y="2541915"/>
                <a:ext cx="1039634" cy="1604974"/>
              </a:xfrm>
              <a:prstGeom prst="rect">
                <a:avLst/>
              </a:prstGeom>
            </p:spPr>
          </p:pic>
          <p:grpSp>
            <p:nvGrpSpPr>
              <p:cNvPr id="75" name="グループ化 74"/>
              <p:cNvGrpSpPr/>
              <p:nvPr/>
            </p:nvGrpSpPr>
            <p:grpSpPr>
              <a:xfrm>
                <a:off x="2379184" y="2546844"/>
                <a:ext cx="1039634" cy="1893779"/>
                <a:chOff x="1983714" y="3042762"/>
                <a:chExt cx="1039634" cy="1893779"/>
              </a:xfrm>
            </p:grpSpPr>
            <p:grpSp>
              <p:nvGrpSpPr>
                <p:cNvPr id="76" name="グループ化 75"/>
                <p:cNvGrpSpPr/>
                <p:nvPr/>
              </p:nvGrpSpPr>
              <p:grpSpPr>
                <a:xfrm>
                  <a:off x="1983714" y="3042762"/>
                  <a:ext cx="1039634" cy="1839044"/>
                  <a:chOff x="1983714" y="3042762"/>
                  <a:chExt cx="1039634" cy="1839044"/>
                </a:xfrm>
              </p:grpSpPr>
              <p:pic>
                <p:nvPicPr>
                  <p:cNvPr id="79" name="図 78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83714" y="3042762"/>
                    <a:ext cx="1039634" cy="1604974"/>
                  </a:xfrm>
                  <a:prstGeom prst="rect">
                    <a:avLst/>
                  </a:prstGeom>
                </p:spPr>
              </p:pic>
              <p:pic>
                <p:nvPicPr>
                  <p:cNvPr id="80" name="図 79"/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0030"/>
                  <a:stretch/>
                </p:blipFill>
                <p:spPr>
                  <a:xfrm>
                    <a:off x="2305041" y="4428306"/>
                    <a:ext cx="576064" cy="4535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7" name="正方形/長方形 76"/>
                <p:cNvSpPr/>
                <p:nvPr/>
              </p:nvSpPr>
              <p:spPr>
                <a:xfrm>
                  <a:off x="2073195" y="4698000"/>
                  <a:ext cx="170517" cy="2017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8" name="正方形/長方形 77"/>
                <p:cNvSpPr/>
                <p:nvPr/>
              </p:nvSpPr>
              <p:spPr>
                <a:xfrm>
                  <a:off x="2206758" y="4734757"/>
                  <a:ext cx="193355" cy="2017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71" name="正方形/長方形 70"/>
            <p:cNvSpPr/>
            <p:nvPr/>
          </p:nvSpPr>
          <p:spPr>
            <a:xfrm>
              <a:off x="3138809" y="4169004"/>
              <a:ext cx="385039" cy="160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193332" y="4120271"/>
              <a:ext cx="134515" cy="232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363CE3C-9A94-4086-ADCF-F1591A02947A}"/>
              </a:ext>
            </a:extLst>
          </p:cNvPr>
          <p:cNvSpPr/>
          <p:nvPr/>
        </p:nvSpPr>
        <p:spPr>
          <a:xfrm>
            <a:off x="3597999" y="44624"/>
            <a:ext cx="1948001" cy="597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Feature </a:t>
            </a:r>
            <a:r>
              <a:rPr lang="en-US" altLang="ja-JP" sz="2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sz="2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3"/>
          <p:cNvSpPr>
            <a:spLocks noChangeArrowheads="1"/>
          </p:cNvSpPr>
          <p:nvPr/>
        </p:nvSpPr>
        <p:spPr bwMode="auto">
          <a:xfrm>
            <a:off x="1064868" y="548680"/>
            <a:ext cx="69635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18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Wide range of types to suit a variety of uses and installation environments</a:t>
            </a:r>
          </a:p>
        </p:txBody>
      </p:sp>
    </p:spTree>
    <p:extLst>
      <p:ext uri="{BB962C8B-B14F-4D97-AF65-F5344CB8AC3E}">
        <p14:creationId xmlns:p14="http://schemas.microsoft.com/office/powerpoint/2010/main" val="83221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C256-2A34-D413-FAA2-86E178F7A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940" y="59818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SD3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3C462-814A-356D-78D4-53F2A83E2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940" y="2552700"/>
            <a:ext cx="6400800" cy="175260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 month availability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Pricing in 2-3 months</a:t>
            </a:r>
          </a:p>
        </p:txBody>
      </p:sp>
    </p:spTree>
    <p:extLst>
      <p:ext uri="{BB962C8B-B14F-4D97-AF65-F5344CB8AC3E}">
        <p14:creationId xmlns:p14="http://schemas.microsoft.com/office/powerpoint/2010/main" val="333483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D2F7-AC2C-3E44-B6AA-4DB4C71A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Products-Beacon 3200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20F15-9204-0946-B925-6D94A17C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196489-593F-0345-A9BC-87A2E7449E02}"/>
              </a:ext>
            </a:extLst>
          </p:cNvPr>
          <p:cNvSpPr txBox="1">
            <a:spLocks/>
          </p:cNvSpPr>
          <p:nvPr/>
        </p:nvSpPr>
        <p:spPr bwMode="auto">
          <a:xfrm>
            <a:off x="4124188" y="863142"/>
            <a:ext cx="5086623" cy="121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US" b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D23F59E-D511-864D-B442-84171CA89DA8}"/>
              </a:ext>
            </a:extLst>
          </p:cNvPr>
          <p:cNvSpPr txBox="1">
            <a:spLocks/>
          </p:cNvSpPr>
          <p:nvPr/>
        </p:nvSpPr>
        <p:spPr>
          <a:xfrm>
            <a:off x="4514335" y="1853514"/>
            <a:ext cx="4163999" cy="424414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Will accept any sensor/transmitter except wireless</a:t>
            </a:r>
          </a:p>
          <a:p>
            <a:r>
              <a:rPr lang="en-US" sz="2000" b="0" dirty="0"/>
              <a:t>8 card slots for sensor (4 channel per card) or relay (8 relays per card) cards</a:t>
            </a:r>
          </a:p>
          <a:p>
            <a:r>
              <a:rPr lang="en-US" sz="2000" b="0" dirty="0"/>
              <a:t>Maximum of 32 channels (but no relay cards in this case)</a:t>
            </a:r>
          </a:p>
          <a:p>
            <a:r>
              <a:rPr lang="en-US" sz="2000" b="0" dirty="0"/>
              <a:t>Touch panel LCD for user interface</a:t>
            </a:r>
          </a:p>
          <a:p>
            <a:r>
              <a:rPr lang="en-US" sz="2000" b="0" dirty="0"/>
              <a:t>Outputs— RS-485 Modbus, 4-20 ma, TCP/IP</a:t>
            </a:r>
          </a:p>
          <a:p>
            <a:endParaRPr lang="en-US" sz="2000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C608C5-0F91-90D6-265C-6F5AA479B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34531"/>
            <a:ext cx="4436294" cy="476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34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3EF21-7152-BA09-BC40-008A76C08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4870" y="136525"/>
            <a:ext cx="6695303" cy="1082675"/>
          </a:xfrm>
        </p:spPr>
        <p:txBody>
          <a:bodyPr/>
          <a:lstStyle/>
          <a:p>
            <a:r>
              <a:rPr lang="en-US" dirty="0"/>
              <a:t>Products—Otis OEM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04A97-3DD3-CE9E-DB82-3FF0510D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DA5ED-2A50-0E67-44E0-1EBAF26AC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818" y="3193491"/>
            <a:ext cx="2197674" cy="33454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521C9D-4F71-406D-7540-B84E49A0B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870" y="2385225"/>
            <a:ext cx="2895600" cy="41536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ECE292-407E-044D-4954-1CB05A405B21}"/>
              </a:ext>
            </a:extLst>
          </p:cNvPr>
          <p:cNvSpPr txBox="1"/>
          <p:nvPr/>
        </p:nvSpPr>
        <p:spPr>
          <a:xfrm>
            <a:off x="906162" y="1219200"/>
            <a:ext cx="7718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2022 sales  =  $987,069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2023 current sales  =  $1,566,587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2023 annualized sales = $ 1,709,004</a:t>
            </a:r>
          </a:p>
        </p:txBody>
      </p:sp>
    </p:spTree>
    <p:extLst>
      <p:ext uri="{BB962C8B-B14F-4D97-AF65-F5344CB8AC3E}">
        <p14:creationId xmlns:p14="http://schemas.microsoft.com/office/powerpoint/2010/main" val="1108233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50155-85F1-6D13-0167-843C8D76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75" y="306688"/>
            <a:ext cx="7772400" cy="676275"/>
          </a:xfrm>
        </p:spPr>
        <p:txBody>
          <a:bodyPr/>
          <a:lstStyle/>
          <a:p>
            <a:r>
              <a:rPr lang="en-US" dirty="0"/>
              <a:t>Services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13C24C-CC7D-89DC-2BB8-1B00C2D5C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59738"/>
            <a:ext cx="8229600" cy="400688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151F3-1909-02D5-627E-3D0585AE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467001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052D8-4561-CC2F-D029-60DC6737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Services-Fully managed telemetry system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79308A-5510-F824-9EFA-A13A23F02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0613" y="1526059"/>
            <a:ext cx="5951123" cy="452596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B87F8-D148-3DDC-E8D3-80339F8D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3587948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1747-85CE-3C37-7F71-4958882F9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14926"/>
            <a:ext cx="7772400" cy="676275"/>
          </a:xfrm>
        </p:spPr>
        <p:txBody>
          <a:bodyPr/>
          <a:lstStyle/>
          <a:p>
            <a:r>
              <a:rPr lang="en-US" dirty="0"/>
              <a:t>Gulf Coast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783F-2293-ED8B-FEE4-91AD231FC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Field Applications Engineer</a:t>
            </a:r>
          </a:p>
          <a:p>
            <a:r>
              <a:rPr lang="en-US" dirty="0"/>
              <a:t>Oil and Gas Petrochemical market focus</a:t>
            </a:r>
          </a:p>
          <a:p>
            <a:r>
              <a:rPr lang="en-US" dirty="0"/>
              <a:t>Engineering firm focus</a:t>
            </a:r>
          </a:p>
          <a:p>
            <a:r>
              <a:rPr lang="en-US" dirty="0"/>
              <a:t>Utilize EIC Project Database</a:t>
            </a:r>
          </a:p>
          <a:p>
            <a:r>
              <a:rPr lang="en-US" dirty="0"/>
              <a:t>Approved/preferred vendor list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CF5F84-2EFC-07D7-21D7-834F2CA07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78165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1835201" y="1123840"/>
            <a:ext cx="4343400" cy="3509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ja-JP" sz="1800" dirty="0">
                <a:latin typeface="ＭＳ Ｐゴシック"/>
                <a:ea typeface="ＭＳ Ｐゴシック"/>
              </a:rPr>
              <a:t>Outline of 2024 activity</a:t>
            </a:r>
            <a:endParaRPr lang="ja-JP" altLang="en-US" sz="1800" dirty="0">
              <a:latin typeface="MS PGothic"/>
              <a:ea typeface="MS PGothic"/>
            </a:endParaRPr>
          </a:p>
        </p:txBody>
      </p:sp>
      <p:sp>
        <p:nvSpPr>
          <p:cNvPr id="717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221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514363" indent="-197832">
              <a:spcBef>
                <a:spcPct val="20000"/>
              </a:spcBef>
              <a:buChar char="–"/>
              <a:defRPr kumimoji="1" sz="1939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791327" indent="-158266">
              <a:spcBef>
                <a:spcPct val="20000"/>
              </a:spcBef>
              <a:buChar char="•"/>
              <a:defRPr kumimoji="1" sz="166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07859" indent="-158266">
              <a:spcBef>
                <a:spcPct val="20000"/>
              </a:spcBef>
              <a:buChar char="–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424390" indent="-158266">
              <a:spcBef>
                <a:spcPct val="20000"/>
              </a:spcBef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740920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057452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373983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2690513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0EE166-0330-4B3A-A417-20BE524520F0}" type="slidenum">
              <a:rPr lang="en-US" altLang="ja-JP" sz="969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ja-JP" sz="969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028391"/>
              </p:ext>
            </p:extLst>
          </p:nvPr>
        </p:nvGraphicFramePr>
        <p:xfrm>
          <a:off x="238805" y="1753697"/>
          <a:ext cx="8666390" cy="406362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43397">
                  <a:extLst>
                    <a:ext uri="{9D8B030D-6E8A-4147-A177-3AD203B41FA5}">
                      <a16:colId xmlns:a16="http://schemas.microsoft.com/office/drawing/2014/main" val="3443251188"/>
                    </a:ext>
                  </a:extLst>
                </a:gridCol>
                <a:gridCol w="3985991">
                  <a:extLst>
                    <a:ext uri="{9D8B030D-6E8A-4147-A177-3AD203B41FA5}">
                      <a16:colId xmlns:a16="http://schemas.microsoft.com/office/drawing/2014/main" val="3525144050"/>
                    </a:ext>
                  </a:extLst>
                </a:gridCol>
                <a:gridCol w="2137002">
                  <a:extLst>
                    <a:ext uri="{9D8B030D-6E8A-4147-A177-3AD203B41FA5}">
                      <a16:colId xmlns:a16="http://schemas.microsoft.com/office/drawing/2014/main" val="88827829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Action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To do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Remark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48387109"/>
                  </a:ext>
                </a:extLst>
              </a:tr>
              <a:tr h="850274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Hire a new dedicated Field Application engineer for Gulf coast plan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Visiting End</a:t>
                      </a:r>
                      <a:r>
                        <a:rPr kumimoji="1" lang="en-US" altLang="ja-JP" sz="1200" baseline="0" dirty="0"/>
                        <a:t> </a:t>
                      </a:r>
                      <a:r>
                        <a:rPr kumimoji="1" lang="en-US" altLang="ja-JP" sz="1200" dirty="0"/>
                        <a:t>users / Engineer</a:t>
                      </a:r>
                      <a:r>
                        <a:rPr kumimoji="1" lang="en-US" altLang="ja-JP" sz="1200" baseline="0" dirty="0"/>
                        <a:t> firm / OEM-Integrator</a:t>
                      </a:r>
                      <a:r>
                        <a:rPr kumimoji="1" lang="ja-JP" altLang="en-US" sz="1200" dirty="0"/>
                        <a:t>　</a:t>
                      </a:r>
                      <a:endParaRPr kumimoji="1" lang="en-US" altLang="ja-JP" sz="12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Applying Approved Vendor List (AVL)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Provide Gulf coast team with sales training.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Utilizing EIC project</a:t>
                      </a:r>
                      <a:r>
                        <a:rPr kumimoji="1" lang="en-US" altLang="ja-JP" sz="1200" baseline="0" dirty="0"/>
                        <a:t> list </a:t>
                      </a:r>
                      <a:endParaRPr kumimoji="1" lang="en-US" altLang="ja-JP" sz="1200" dirty="0"/>
                    </a:p>
                    <a:p>
                      <a:endParaRPr kumimoji="1" lang="en-US" altLang="ja-JP" sz="1200" baseline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8198273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Maximize Teamwork synergy within Gulf coast team by communicating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/>
                        <a:t>・</a:t>
                      </a:r>
                      <a:r>
                        <a:rPr kumimoji="1" lang="en-US" altLang="ja-JP" sz="1200" dirty="0"/>
                        <a:t>Periodic meeting / reporting</a:t>
                      </a:r>
                    </a:p>
                    <a:p>
                      <a:r>
                        <a:rPr kumimoji="1" lang="en-US" altLang="ja-JP" sz="1200" dirty="0"/>
                        <a:t>    Once 2 month in person meeting</a:t>
                      </a:r>
                    </a:p>
                    <a:p>
                      <a:r>
                        <a:rPr kumimoji="1" lang="en-US" altLang="ja-JP" sz="1200" dirty="0"/>
                        <a:t>    =&gt;Sharing the latest activities and Successes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/>
                        <a:t>・</a:t>
                      </a:r>
                      <a:r>
                        <a:rPr kumimoji="1" lang="en-US" altLang="ja-JP" sz="1200" dirty="0"/>
                        <a:t>Involving End-users Activities (AVL included)</a:t>
                      </a:r>
                    </a:p>
                    <a:p>
                      <a:r>
                        <a:rPr kumimoji="1" lang="ja-JP" altLang="en-US" sz="1200"/>
                        <a:t>・</a:t>
                      </a:r>
                      <a:r>
                        <a:rPr kumimoji="1" lang="en-US" altLang="ja-JP" sz="1200" dirty="0"/>
                        <a:t>Sales / Product training (Fire included)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aseline="0" dirty="0"/>
                        <a:t>Expected  synergy</a:t>
                      </a:r>
                    </a:p>
                    <a:p>
                      <a:r>
                        <a:rPr kumimoji="1" lang="en-US" altLang="ja-JP" sz="1200" baseline="0" dirty="0"/>
                        <a:t>= Enhancing Gulf coast team’s sales knowledge and network, and making a RKI’s fix detector  business model  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0004468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kumimoji="1" lang="en-US" altLang="ja-JP" sz="1200" baseline="0" dirty="0"/>
                        <a:t>Narrow down the targets  by gathering info.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Industry map </a:t>
                      </a:r>
                    </a:p>
                    <a:p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Networking</a:t>
                      </a:r>
                      <a:endParaRPr kumimoji="1" lang="ja-JP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Joining Association, exhibition</a:t>
                      </a:r>
                      <a:r>
                        <a:rPr kumimoji="1" lang="en-US" altLang="ja-JP" sz="1200" baseline="0" dirty="0"/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Utilizing EIC project</a:t>
                      </a:r>
                      <a:r>
                        <a:rPr kumimoji="1" lang="en-US" altLang="ja-JP" sz="1200" baseline="0" dirty="0"/>
                        <a:t> list </a:t>
                      </a:r>
                      <a:endParaRPr kumimoji="1" lang="en-US" altLang="ja-JP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54306455"/>
                  </a:ext>
                </a:extLst>
              </a:tr>
              <a:tr h="4567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/>
                        <a:t>・</a:t>
                      </a:r>
                      <a:r>
                        <a:rPr kumimoji="1" lang="en-US" altLang="ja-JP" sz="1200" dirty="0"/>
                        <a:t>Popularity UP marketing (RKI=Fixed)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Working closely with RKI marketing team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Web site / Google ad /LinkedIN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kumimoji="1" lang="en-US" altLang="ja-JP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4066646"/>
                  </a:ext>
                </a:extLst>
              </a:tr>
              <a:tr h="508709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Gathering Market demand, Future trend for new products</a:t>
                      </a:r>
                      <a:endParaRPr kumimoji="1" lang="ja-JP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Accumulate market information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kumimoji="1" lang="en-US" altLang="ja-JP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38622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051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5" y="3191335"/>
            <a:ext cx="702945" cy="70294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707" y="2018349"/>
            <a:ext cx="1238909" cy="742158"/>
          </a:xfrm>
          <a:prstGeom prst="rect">
            <a:avLst/>
          </a:prstGeom>
        </p:spPr>
      </p:pic>
      <p:sp>
        <p:nvSpPr>
          <p:cNvPr id="54" name="テキスト ボックス 53"/>
          <p:cNvSpPr txBox="1"/>
          <p:nvPr/>
        </p:nvSpPr>
        <p:spPr>
          <a:xfrm>
            <a:off x="3579910" y="3978182"/>
            <a:ext cx="549671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TX, LA</a:t>
            </a:r>
          </a:p>
        </p:txBody>
      </p:sp>
      <p:cxnSp>
        <p:nvCxnSpPr>
          <p:cNvPr id="56" name="直線矢印コネクタ 55"/>
          <p:cNvCxnSpPr/>
          <p:nvPr/>
        </p:nvCxnSpPr>
        <p:spPr>
          <a:xfrm flipV="1">
            <a:off x="4312972" y="2520876"/>
            <a:ext cx="1027778" cy="9194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4312972" y="3868075"/>
            <a:ext cx="1141078" cy="1026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5503815" y="5327461"/>
            <a:ext cx="94626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Distributors</a:t>
            </a:r>
            <a:endParaRPr lang="ja-JP" altLang="en-US" sz="1013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923" y="1892455"/>
            <a:ext cx="819271" cy="613073"/>
          </a:xfrm>
          <a:prstGeom prst="rect">
            <a:avLst/>
          </a:prstGeom>
        </p:spPr>
      </p:pic>
      <p:cxnSp>
        <p:nvCxnSpPr>
          <p:cNvPr id="45" name="直線矢印コネクタ 44"/>
          <p:cNvCxnSpPr/>
          <p:nvPr/>
        </p:nvCxnSpPr>
        <p:spPr>
          <a:xfrm flipH="1" flipV="1">
            <a:off x="3504151" y="2485830"/>
            <a:ext cx="350594" cy="6901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図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555" y="4624516"/>
            <a:ext cx="702945" cy="702945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109" y="3320988"/>
            <a:ext cx="819271" cy="61307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0113" y="1520742"/>
            <a:ext cx="1100799" cy="739437"/>
          </a:xfrm>
          <a:prstGeom prst="rect">
            <a:avLst/>
          </a:prstGeom>
        </p:spPr>
      </p:pic>
      <p:sp>
        <p:nvSpPr>
          <p:cNvPr id="48" name="テキスト プレースホルダー 1"/>
          <p:cNvSpPr txBox="1">
            <a:spLocks/>
          </p:cNvSpPr>
          <p:nvPr/>
        </p:nvSpPr>
        <p:spPr>
          <a:xfrm>
            <a:off x="1716404" y="3484523"/>
            <a:ext cx="1697712" cy="407389"/>
          </a:xfrm>
          <a:prstGeom prst="rect">
            <a:avLst/>
          </a:prstGeom>
          <a:ln w="101600">
            <a:solidFill>
              <a:schemeClr val="tx1"/>
            </a:solidFill>
          </a:ln>
        </p:spPr>
        <p:txBody>
          <a:bodyPr anchor="ctr"/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63">
              <a:spcBef>
                <a:spcPts val="563"/>
              </a:spcBef>
            </a:pPr>
            <a:r>
              <a:rPr lang="en-US" altLang="ja-JP" sz="18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rPr>
              <a:t>Sales target </a:t>
            </a:r>
            <a:endParaRPr lang="ja-JP" altLang="en-US" sz="1800" dirty="0">
              <a:solidFill>
                <a:prstClr val="black">
                  <a:lumMod val="85000"/>
                  <a:lumOff val="15000"/>
                </a:prstClr>
              </a:solidFill>
              <a:latin typeface="Arial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620475" y="3881358"/>
            <a:ext cx="946264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Engineer </a:t>
            </a:r>
          </a:p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companies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592487" y="1639226"/>
            <a:ext cx="693941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End user</a:t>
            </a:r>
            <a:endParaRPr lang="ja-JP" altLang="en-US" sz="1013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687464" y="2269449"/>
            <a:ext cx="123890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286"/>
            <a:r>
              <a:rPr lang="en-US" altLang="ja-JP" sz="1013" dirty="0">
                <a:solidFill>
                  <a:prstClr val="black"/>
                </a:solidFill>
                <a:latin typeface="Arial"/>
              </a:rPr>
              <a:t>OEM/Integrator</a:t>
            </a:r>
          </a:p>
        </p:txBody>
      </p:sp>
      <p:pic>
        <p:nvPicPr>
          <p:cNvPr id="81" name="図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711" y="3753838"/>
            <a:ext cx="222829" cy="224345"/>
          </a:xfrm>
          <a:prstGeom prst="rect">
            <a:avLst/>
          </a:prstGeom>
        </p:spPr>
      </p:pic>
      <p:cxnSp>
        <p:nvCxnSpPr>
          <p:cNvPr id="89" name="直線矢印コネクタ 88"/>
          <p:cNvCxnSpPr/>
          <p:nvPr/>
        </p:nvCxnSpPr>
        <p:spPr>
          <a:xfrm>
            <a:off x="4312972" y="3627526"/>
            <a:ext cx="1193153" cy="3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848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1871700" y="1052736"/>
            <a:ext cx="5504012" cy="35097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ja-JP" dirty="0">
                <a:latin typeface="ＭＳ Ｐゴシック"/>
                <a:ea typeface="ＭＳ Ｐゴシック"/>
              </a:rPr>
              <a:t>Gulf Coast plan - Road map</a:t>
            </a:r>
            <a:endParaRPr lang="ja-JP" altLang="en-US" dirty="0">
              <a:latin typeface="MS PGothic"/>
              <a:ea typeface="MS PGothic"/>
            </a:endParaRPr>
          </a:p>
        </p:txBody>
      </p:sp>
      <p:sp>
        <p:nvSpPr>
          <p:cNvPr id="717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221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514363" indent="-197832">
              <a:spcBef>
                <a:spcPct val="20000"/>
              </a:spcBef>
              <a:buChar char="–"/>
              <a:defRPr kumimoji="1" sz="1939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791327" indent="-158266">
              <a:spcBef>
                <a:spcPct val="20000"/>
              </a:spcBef>
              <a:buChar char="•"/>
              <a:defRPr kumimoji="1" sz="166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07859" indent="-158266">
              <a:spcBef>
                <a:spcPct val="20000"/>
              </a:spcBef>
              <a:buChar char="–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424390" indent="-158266">
              <a:spcBef>
                <a:spcPct val="20000"/>
              </a:spcBef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740920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057452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373983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2690513" indent="-15826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0EE166-0330-4B3A-A417-20BE524520F0}" type="slidenum">
              <a:rPr lang="en-US" altLang="ja-JP" sz="969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ja-JP" sz="969" dirty="0"/>
          </a:p>
        </p:txBody>
      </p:sp>
      <p:graphicFrame>
        <p:nvGraphicFramePr>
          <p:cNvPr id="2" name="図表 1"/>
          <p:cNvGraphicFramePr/>
          <p:nvPr>
            <p:extLst>
              <p:ext uri="{D42A27DB-BD31-4B8C-83A1-F6EECF244321}">
                <p14:modId xmlns:p14="http://schemas.microsoft.com/office/powerpoint/2010/main" val="374606813"/>
              </p:ext>
            </p:extLst>
          </p:nvPr>
        </p:nvGraphicFramePr>
        <p:xfrm>
          <a:off x="1768289" y="1403713"/>
          <a:ext cx="6252882" cy="449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5894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26</a:t>
            </a:fld>
            <a:endParaRPr lang="en-US" altLang="ja-JP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A00B8F-C018-66AF-6D26-9E7975B25923}"/>
              </a:ext>
            </a:extLst>
          </p:cNvPr>
          <p:cNvSpPr txBox="1">
            <a:spLocks/>
          </p:cNvSpPr>
          <p:nvPr/>
        </p:nvSpPr>
        <p:spPr bwMode="auto">
          <a:xfrm>
            <a:off x="1695057" y="1019431"/>
            <a:ext cx="5753886" cy="72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altLang="ja-JP" sz="2700" b="0" dirty="0"/>
              <a:t>Utilizing EIC for Gulf Coast Plan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20E9A52-49B1-0C70-2FCF-0E602201F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760" y="1838599"/>
            <a:ext cx="4508090" cy="29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66A8817-8672-15C1-FA79-9E25A079B20A}"/>
              </a:ext>
            </a:extLst>
          </p:cNvPr>
          <p:cNvSpPr/>
          <p:nvPr/>
        </p:nvSpPr>
        <p:spPr>
          <a:xfrm>
            <a:off x="6061866" y="3894026"/>
            <a:ext cx="1891924" cy="1002166"/>
          </a:xfrm>
          <a:prstGeom prst="roundRect">
            <a:avLst/>
          </a:prstGeom>
          <a:noFill/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</a:endParaRPr>
          </a:p>
          <a:p>
            <a:pPr algn="ctr"/>
            <a:endParaRPr lang="en-US" sz="1800" dirty="0">
              <a:solidFill>
                <a:srgbClr val="FF0000"/>
              </a:solidFill>
            </a:endParaRPr>
          </a:p>
          <a:p>
            <a:pPr algn="ctr"/>
            <a:endParaRPr lang="en-US" sz="1800" dirty="0">
              <a:solidFill>
                <a:srgbClr val="FF0000"/>
              </a:solidFill>
            </a:endParaRPr>
          </a:p>
          <a:p>
            <a:pPr algn="ctr"/>
            <a:r>
              <a:rPr lang="en-US" sz="1500" dirty="0">
                <a:solidFill>
                  <a:srgbClr val="FF0000"/>
                </a:solidFill>
              </a:rPr>
              <a:t>Gulf Coast Region</a:t>
            </a:r>
          </a:p>
          <a:p>
            <a:pPr algn="ctr"/>
            <a:r>
              <a:rPr lang="en-US" sz="15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515D79-3FBC-611E-45C0-A0656DAE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51" y="1953947"/>
            <a:ext cx="4042318" cy="17434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368C6E-5434-6E2F-E2B0-26E9DFBAE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121" y="3791486"/>
            <a:ext cx="3798128" cy="1833027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087D2B37-0E8D-4C69-9431-DF05078AC0C7}"/>
              </a:ext>
            </a:extLst>
          </p:cNvPr>
          <p:cNvSpPr/>
          <p:nvPr/>
        </p:nvSpPr>
        <p:spPr>
          <a:xfrm>
            <a:off x="4737263" y="3829927"/>
            <a:ext cx="454980" cy="12491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60340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BD2B-A2C9-8624-69AE-2FBAC6CAE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27" y="301625"/>
            <a:ext cx="7772400" cy="676275"/>
          </a:xfrm>
        </p:spPr>
        <p:txBody>
          <a:bodyPr/>
          <a:lstStyle/>
          <a:p>
            <a:r>
              <a:rPr lang="en-US" dirty="0"/>
              <a:t>EIC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8EDD3B-9B1F-E7E9-97BB-EAA324BCC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065" y="1667631"/>
            <a:ext cx="8576584" cy="370609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EE1EF7-B80D-4FD1-EC08-5016DE16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1486250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F8BA8-DF1D-E1ED-B9BD-011B91144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743" y="301625"/>
            <a:ext cx="7772400" cy="676275"/>
          </a:xfrm>
        </p:spPr>
        <p:txBody>
          <a:bodyPr/>
          <a:lstStyle/>
          <a:p>
            <a:r>
              <a:rPr lang="en-US" dirty="0"/>
              <a:t>EIC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6A3CD9-9DDA-57BC-47A3-677B92166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024" y="1425146"/>
            <a:ext cx="8911952" cy="426719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E7D5E-67FD-F37A-0431-A7B9DBC95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2534720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6D2049-B729-8E84-BC58-91583D3CE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728" y="2627835"/>
            <a:ext cx="4688783" cy="280024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D45D01-AF97-E81B-4756-E63A8594AD48}"/>
              </a:ext>
            </a:extLst>
          </p:cNvPr>
          <p:cNvGraphicFramePr>
            <a:graphicFrameLocks noGrp="1"/>
          </p:cNvGraphicFramePr>
          <p:nvPr/>
        </p:nvGraphicFramePr>
        <p:xfrm>
          <a:off x="155120" y="1867195"/>
          <a:ext cx="8850088" cy="3632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6673">
                  <a:extLst>
                    <a:ext uri="{9D8B030D-6E8A-4147-A177-3AD203B41FA5}">
                      <a16:colId xmlns:a16="http://schemas.microsoft.com/office/drawing/2014/main" val="51831386"/>
                    </a:ext>
                  </a:extLst>
                </a:gridCol>
                <a:gridCol w="4825093">
                  <a:extLst>
                    <a:ext uri="{9D8B030D-6E8A-4147-A177-3AD203B41FA5}">
                      <a16:colId xmlns:a16="http://schemas.microsoft.com/office/drawing/2014/main" val="2978248359"/>
                    </a:ext>
                  </a:extLst>
                </a:gridCol>
                <a:gridCol w="1412422">
                  <a:extLst>
                    <a:ext uri="{9D8B030D-6E8A-4147-A177-3AD203B41FA5}">
                      <a16:colId xmlns:a16="http://schemas.microsoft.com/office/drawing/2014/main" val="4786530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941610268"/>
                    </a:ext>
                  </a:extLst>
                </a:gridCol>
              </a:tblGrid>
              <a:tr h="738401">
                <a:tc>
                  <a:txBody>
                    <a:bodyPr/>
                    <a:lstStyle/>
                    <a:p>
                      <a:r>
                        <a:rPr lang="en-US" sz="1400" dirty="0"/>
                        <a:t>End user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Process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Engineering </a:t>
                      </a:r>
                    </a:p>
                    <a:p>
                      <a:r>
                        <a:rPr lang="en-US" sz="1400" dirty="0"/>
                        <a:t>companies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16497946"/>
                  </a:ext>
                </a:extLst>
              </a:tr>
              <a:tr h="738401">
                <a:tc rowSpan="4">
                  <a:txBody>
                    <a:bodyPr/>
                    <a:lstStyle/>
                    <a:p>
                      <a:endParaRPr lang="en-US" sz="800" dirty="0"/>
                    </a:p>
                    <a:p>
                      <a:endParaRPr lang="en-US" sz="800" dirty="0"/>
                    </a:p>
                    <a:p>
                      <a:r>
                        <a:rPr lang="en-US" sz="800" dirty="0"/>
                        <a:t>Example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 data with economic perspective　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8584602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 requirements to be issued for EPC bidding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9471126"/>
                  </a:ext>
                </a:extLst>
              </a:tr>
              <a:tr h="8001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 construction (Engineering, Procurement and Construction)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6079133"/>
                  </a:ext>
                </a:extLst>
              </a:tr>
              <a:tr h="7384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Site operation and maintenance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7499019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286908A-2394-A180-5E5C-F38AA575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Engineering process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0D118-4891-97B0-52C5-7D94B0D6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29</a:t>
            </a:fld>
            <a:endParaRPr lang="en-US" altLang="ja-JP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CB9B50-DA97-574E-B086-A658A4D0A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4" y="3084165"/>
            <a:ext cx="953180" cy="17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chtel Announces Leadership Changes">
            <a:extLst>
              <a:ext uri="{FF2B5EF4-FFF2-40B4-BE49-F238E27FC236}">
                <a16:creationId xmlns:a16="http://schemas.microsoft.com/office/drawing/2014/main" id="{C57FC3BA-7B9F-25FD-5319-E5E09AFA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444" y="2716717"/>
            <a:ext cx="557213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">
            <a:extLst>
              <a:ext uri="{FF2B5EF4-FFF2-40B4-BE49-F238E27FC236}">
                <a16:creationId xmlns:a16="http://schemas.microsoft.com/office/drawing/2014/main" id="{2967B4E0-8DC6-BB79-BA50-C164033EA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4782" r="19973" b="-1"/>
          <a:stretch/>
        </p:blipFill>
        <p:spPr bwMode="auto">
          <a:xfrm>
            <a:off x="6774657" y="2878541"/>
            <a:ext cx="646679" cy="28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echtel Announces Leadership Changes">
            <a:extLst>
              <a:ext uri="{FF2B5EF4-FFF2-40B4-BE49-F238E27FC236}">
                <a16:creationId xmlns:a16="http://schemas.microsoft.com/office/drawing/2014/main" id="{86B6BC8A-4319-4BB2-36CA-2C3C99009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26" y="3360793"/>
            <a:ext cx="557213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logo">
            <a:extLst>
              <a:ext uri="{FF2B5EF4-FFF2-40B4-BE49-F238E27FC236}">
                <a16:creationId xmlns:a16="http://schemas.microsoft.com/office/drawing/2014/main" id="{B92C61E8-2F45-3CE1-5226-EAE4F3639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4782" r="19973" b="-1"/>
          <a:stretch/>
        </p:blipFill>
        <p:spPr bwMode="auto">
          <a:xfrm>
            <a:off x="6798439" y="3522617"/>
            <a:ext cx="646679" cy="28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echtel Announces Leadership Changes">
            <a:extLst>
              <a:ext uri="{FF2B5EF4-FFF2-40B4-BE49-F238E27FC236}">
                <a16:creationId xmlns:a16="http://schemas.microsoft.com/office/drawing/2014/main" id="{9C7793A5-0B5A-63B1-6000-ED3AE7DAD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26" y="4032701"/>
            <a:ext cx="557213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ogo">
            <a:extLst>
              <a:ext uri="{FF2B5EF4-FFF2-40B4-BE49-F238E27FC236}">
                <a16:creationId xmlns:a16="http://schemas.microsoft.com/office/drawing/2014/main" id="{E28108CA-98F7-3BDB-23BA-B3B3E3471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4782" r="19973" b="-1"/>
          <a:stretch/>
        </p:blipFill>
        <p:spPr bwMode="auto">
          <a:xfrm>
            <a:off x="6798439" y="4194525"/>
            <a:ext cx="646679" cy="28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echtel Announces Leadership Changes">
            <a:extLst>
              <a:ext uri="{FF2B5EF4-FFF2-40B4-BE49-F238E27FC236}">
                <a16:creationId xmlns:a16="http://schemas.microsoft.com/office/drawing/2014/main" id="{DE5E607B-4189-0E96-6622-884B58626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26" y="4770096"/>
            <a:ext cx="557213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logo">
            <a:extLst>
              <a:ext uri="{FF2B5EF4-FFF2-40B4-BE49-F238E27FC236}">
                <a16:creationId xmlns:a16="http://schemas.microsoft.com/office/drawing/2014/main" id="{B622CF2C-E2E3-A504-F02A-548AA1B7F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4782" r="19973" b="-1"/>
          <a:stretch/>
        </p:blipFill>
        <p:spPr bwMode="auto">
          <a:xfrm>
            <a:off x="6798439" y="4931920"/>
            <a:ext cx="646679" cy="28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18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908A-2394-A180-5E5C-F38AA575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75306"/>
            <a:ext cx="7772400" cy="507206"/>
          </a:xfrm>
        </p:spPr>
        <p:txBody>
          <a:bodyPr/>
          <a:lstStyle/>
          <a:p>
            <a:r>
              <a:rPr lang="en-US" dirty="0"/>
              <a:t>Importance of Approved Vendor List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0D118-4891-97B0-52C5-7D94B0D6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30</a:t>
            </a:fld>
            <a:endParaRPr lang="en-US" altLang="ja-JP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1AEB42-257C-A142-A6BF-B1B58A1B0616}"/>
              </a:ext>
            </a:extLst>
          </p:cNvPr>
          <p:cNvSpPr txBox="1"/>
          <p:nvPr/>
        </p:nvSpPr>
        <p:spPr>
          <a:xfrm>
            <a:off x="629421" y="2237225"/>
            <a:ext cx="7943078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700" b="0" i="0" dirty="0">
                <a:solidFill>
                  <a:srgbClr val="202124"/>
                </a:solidFill>
                <a:effectLst/>
                <a:latin typeface="Google Sans"/>
              </a:rPr>
              <a:t>Why is an approved vendor list (AVL) important?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73A200-37FC-3220-B206-9C656E2C522E}"/>
              </a:ext>
            </a:extLst>
          </p:cNvPr>
          <p:cNvSpPr txBox="1"/>
          <p:nvPr/>
        </p:nvSpPr>
        <p:spPr>
          <a:xfrm>
            <a:off x="629421" y="3429000"/>
            <a:ext cx="7943079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700" b="0" i="0" dirty="0">
                <a:solidFill>
                  <a:srgbClr val="202124"/>
                </a:solidFill>
                <a:effectLst/>
                <a:latin typeface="Google Sans"/>
              </a:rPr>
              <a:t>An approved vendor list (AVL) </a:t>
            </a:r>
            <a:r>
              <a:rPr lang="en-US" sz="2700" b="0" i="0" dirty="0">
                <a:solidFill>
                  <a:srgbClr val="040C28"/>
                </a:solidFill>
                <a:effectLst/>
                <a:latin typeface="Google Sans"/>
              </a:rPr>
              <a:t>reduces risk by ensuring that all vendors are properly vetted by an organization and meet its requirements for quality, pricing, delivery, and other established criteria</a:t>
            </a:r>
            <a:r>
              <a:rPr lang="en-US" sz="2700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007835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908A-2394-A180-5E5C-F38AA575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69" y="241300"/>
            <a:ext cx="7888557" cy="659833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075" dirty="0"/>
              <a:t>Possibility to be preferrable gas detectors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6D2049-B729-8E84-BC58-91583D3CE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6" y="2400301"/>
            <a:ext cx="4714106" cy="2816678"/>
          </a:xfrm>
          <a:prstGeom prst="rect">
            <a:avLst/>
          </a:prstGeom>
          <a:noFill/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6E5E46-A6AC-ED84-654B-CA70F56C2F7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91464" y="1787980"/>
          <a:ext cx="3692151" cy="33170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44738">
                  <a:extLst>
                    <a:ext uri="{9D8B030D-6E8A-4147-A177-3AD203B41FA5}">
                      <a16:colId xmlns:a16="http://schemas.microsoft.com/office/drawing/2014/main" val="1374663338"/>
                    </a:ext>
                  </a:extLst>
                </a:gridCol>
                <a:gridCol w="1947413">
                  <a:extLst>
                    <a:ext uri="{9D8B030D-6E8A-4147-A177-3AD203B41FA5}">
                      <a16:colId xmlns:a16="http://schemas.microsoft.com/office/drawing/2014/main" val="377764543"/>
                    </a:ext>
                  </a:extLst>
                </a:gridCol>
              </a:tblGrid>
              <a:tr h="6564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With AVL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Without AVL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93995913"/>
                  </a:ext>
                </a:extLst>
              </a:tr>
              <a:tr h="6564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Medium-low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(AVL applicable)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06692026"/>
                  </a:ext>
                </a:extLst>
              </a:tr>
              <a:tr h="6564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Medium-high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(AVL applicable)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68695912"/>
                  </a:ext>
                </a:extLst>
              </a:tr>
              <a:tr h="6564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Low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(AVL less applicable)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60008385"/>
                  </a:ext>
                </a:extLst>
              </a:tr>
              <a:tr h="6564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400" dirty="0"/>
                        <a:t>-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0682478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0D118-4891-97B0-52C5-7D94B0D6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624514"/>
            <a:ext cx="2133600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5537D1E2-6251-4B82-B244-475BB08BD239}" type="slidenum">
              <a:rPr lang="en-US" altLang="ja-JP" smtClean="0"/>
              <a:pPr>
                <a:spcAft>
                  <a:spcPts val="450"/>
                </a:spcAft>
              </a:pPr>
              <a:t>31</a:t>
            </a:fld>
            <a:endParaRPr lang="en-US" altLang="ja-JP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4F6843D7-B670-DCE6-1D1F-AAA6F7A16096}"/>
              </a:ext>
            </a:extLst>
          </p:cNvPr>
          <p:cNvSpPr/>
          <p:nvPr/>
        </p:nvSpPr>
        <p:spPr>
          <a:xfrm>
            <a:off x="4956175" y="2637065"/>
            <a:ext cx="342447" cy="2939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A38CA70-44CA-9346-09E2-967B859B6828}"/>
              </a:ext>
            </a:extLst>
          </p:cNvPr>
          <p:cNvSpPr/>
          <p:nvPr/>
        </p:nvSpPr>
        <p:spPr>
          <a:xfrm>
            <a:off x="4956175" y="3282042"/>
            <a:ext cx="342447" cy="2939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0D11407-42DD-6C55-C40C-942FE337BD3C}"/>
              </a:ext>
            </a:extLst>
          </p:cNvPr>
          <p:cNvSpPr/>
          <p:nvPr/>
        </p:nvSpPr>
        <p:spPr>
          <a:xfrm>
            <a:off x="4956175" y="3928381"/>
            <a:ext cx="342447" cy="2939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0D29C2-8818-37DC-DCFF-290F88199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991" y="835989"/>
            <a:ext cx="2534708" cy="81472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76CA31-92F8-7C9C-F01C-F33943B2C00B}"/>
              </a:ext>
            </a:extLst>
          </p:cNvPr>
          <p:cNvCxnSpPr/>
          <p:nvPr/>
        </p:nvCxnSpPr>
        <p:spPr>
          <a:xfrm>
            <a:off x="6874933" y="1650717"/>
            <a:ext cx="639234" cy="107131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8368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E365F-16E3-16DD-259C-0C7A3402C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94533"/>
            <a:ext cx="7772400" cy="676275"/>
          </a:xfrm>
        </p:spPr>
        <p:txBody>
          <a:bodyPr/>
          <a:lstStyle/>
          <a:p>
            <a:pPr algn="l"/>
            <a:r>
              <a:rPr lang="en-US" u="sng" dirty="0"/>
              <a:t>good</a:t>
            </a:r>
            <a:r>
              <a:rPr lang="en-US" dirty="0"/>
              <a:t>                           </a:t>
            </a:r>
            <a:r>
              <a:rPr lang="en-US" u="sng" dirty="0"/>
              <a:t>not as good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25C3F3-CA59-1E7B-D716-6B751FC50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35" y="1400449"/>
            <a:ext cx="2422990" cy="2257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9C9E70-19EF-60AB-458E-969E7771D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30" y="3997910"/>
            <a:ext cx="2362200" cy="1315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2A30C8-F6E2-DCF4-54F4-D8B0E3503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804935"/>
            <a:ext cx="3690662" cy="28526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28678D-76CD-D4F9-EF3A-A5DEED05D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1" y="3711878"/>
            <a:ext cx="3743357" cy="295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16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C6AC7-5AC7-8FF7-8597-790F7489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DE258-E11E-5324-FCED-CF8F0034F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231900"/>
            <a:ext cx="8229600" cy="4525963"/>
          </a:xfrm>
        </p:spPr>
        <p:txBody>
          <a:bodyPr/>
          <a:lstStyle/>
          <a:p>
            <a:r>
              <a:rPr lang="en-US" dirty="0"/>
              <a:t>Two fixed telemetry orders</a:t>
            </a:r>
          </a:p>
          <a:p>
            <a:pPr lvl="1"/>
            <a:r>
              <a:rPr lang="en-US" dirty="0"/>
              <a:t>Ask the questions.  Marketing to provide report.</a:t>
            </a:r>
          </a:p>
          <a:p>
            <a:r>
              <a:rPr lang="en-US" dirty="0"/>
              <a:t>Two installations</a:t>
            </a:r>
          </a:p>
          <a:p>
            <a:pPr lvl="1"/>
            <a:r>
              <a:rPr lang="en-US" dirty="0"/>
              <a:t>Talk it up.  Training/presentations</a:t>
            </a:r>
          </a:p>
          <a:p>
            <a:r>
              <a:rPr lang="en-US" dirty="0"/>
              <a:t> Sell two Beacon 3200 controllers.</a:t>
            </a:r>
          </a:p>
          <a:p>
            <a:pPr lvl="1"/>
            <a:r>
              <a:rPr lang="en-US" dirty="0"/>
              <a:t>Distribution aware </a:t>
            </a:r>
          </a:p>
          <a:p>
            <a:pPr lvl="1"/>
            <a:r>
              <a:rPr lang="en-US" dirty="0"/>
              <a:t>Example: Rush Enterprises</a:t>
            </a:r>
          </a:p>
          <a:p>
            <a:r>
              <a:rPr lang="en-US" dirty="0"/>
              <a:t>25% growth for fixed systems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4FD38-C3BD-0B1B-6C55-790652CEC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www.rkiinstruments.com</a:t>
            </a:r>
          </a:p>
        </p:txBody>
      </p:sp>
    </p:spTree>
    <p:extLst>
      <p:ext uri="{BB962C8B-B14F-4D97-AF65-F5344CB8AC3E}">
        <p14:creationId xmlns:p14="http://schemas.microsoft.com/office/powerpoint/2010/main" val="1745190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CB10E-103A-3142-3894-75937A0B6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460596"/>
            <a:ext cx="7772400" cy="676275"/>
          </a:xfrm>
        </p:spPr>
        <p:txBody>
          <a:bodyPr/>
          <a:lstStyle/>
          <a:p>
            <a:r>
              <a:rPr lang="en-US" sz="5400" dirty="0"/>
              <a:t>Do or do not, there is no try!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479D4-BD5A-0DAE-81A4-DD572BA82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45" y="136525"/>
            <a:ext cx="4528310" cy="34288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6E2DA3-C846-7995-F073-A61209814D7F}"/>
              </a:ext>
            </a:extLst>
          </p:cNvPr>
          <p:cNvSpPr txBox="1"/>
          <p:nvPr/>
        </p:nvSpPr>
        <p:spPr>
          <a:xfrm>
            <a:off x="2307845" y="6018602"/>
            <a:ext cx="5081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0000"/>
                </a:solidFill>
              </a:rPr>
              <a:t>Keep Disrupting!!</a:t>
            </a:r>
          </a:p>
        </p:txBody>
      </p:sp>
    </p:spTree>
    <p:extLst>
      <p:ext uri="{BB962C8B-B14F-4D97-AF65-F5344CB8AC3E}">
        <p14:creationId xmlns:p14="http://schemas.microsoft.com/office/powerpoint/2010/main" val="22822402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23688</TotalTime>
  <Words>1500</Words>
  <Application>Microsoft Office PowerPoint</Application>
  <PresentationFormat>Letter Paper (8.5x11 in)</PresentationFormat>
  <Paragraphs>399</Paragraphs>
  <Slides>34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メイリオ</vt:lpstr>
      <vt:lpstr>ＭＳ Ｐゴシック</vt:lpstr>
      <vt:lpstr>ＭＳ Ｐゴシック</vt:lpstr>
      <vt:lpstr>游ゴシック</vt:lpstr>
      <vt:lpstr>Arial</vt:lpstr>
      <vt:lpstr>Arial Black</vt:lpstr>
      <vt:lpstr>Calibri</vt:lpstr>
      <vt:lpstr>Century Gothic</vt:lpstr>
      <vt:lpstr>Google Sans</vt:lpstr>
      <vt:lpstr>Segoe UI</vt:lpstr>
      <vt:lpstr>Times New Roman</vt:lpstr>
      <vt:lpstr>Default Theme</vt:lpstr>
      <vt:lpstr>Office ​​テーマ</vt:lpstr>
      <vt:lpstr>Default Theme</vt:lpstr>
      <vt:lpstr>Disruptor</vt:lpstr>
      <vt:lpstr>PowerPoint Presentation</vt:lpstr>
      <vt:lpstr>RKI is not just another gas detection company.                                We are a disruptor.   </vt:lpstr>
      <vt:lpstr>Disruptors</vt:lpstr>
      <vt:lpstr>Name other disruptors</vt:lpstr>
      <vt:lpstr>Disruptors</vt:lpstr>
      <vt:lpstr>Numbers</vt:lpstr>
      <vt:lpstr>Systems Integration Team</vt:lpstr>
      <vt:lpstr>Products</vt:lpstr>
      <vt:lpstr>PowerPoint Presentation</vt:lpstr>
      <vt:lpstr>PowerPoint Presentation</vt:lpstr>
      <vt:lpstr>SD-3 sensors</vt:lpstr>
      <vt:lpstr>PowerPoint Presentation</vt:lpstr>
      <vt:lpstr>PowerPoint Presentation</vt:lpstr>
      <vt:lpstr>PowerPoint Presentation</vt:lpstr>
      <vt:lpstr>PowerPoint Presentation</vt:lpstr>
      <vt:lpstr>SD3 </vt:lpstr>
      <vt:lpstr>Products-Beacon 3200</vt:lpstr>
      <vt:lpstr>Products—Otis OEM</vt:lpstr>
      <vt:lpstr>Services</vt:lpstr>
      <vt:lpstr>Services-Fully managed telemetry system</vt:lpstr>
      <vt:lpstr>Gulf Coast</vt:lpstr>
      <vt:lpstr>Outline of 2024 activity</vt:lpstr>
      <vt:lpstr>PowerPoint Presentation</vt:lpstr>
      <vt:lpstr>Gulf Coast plan - Road map</vt:lpstr>
      <vt:lpstr>PowerPoint Presentation</vt:lpstr>
      <vt:lpstr>EIC </vt:lpstr>
      <vt:lpstr>EIC</vt:lpstr>
      <vt:lpstr>Typical Engineering process </vt:lpstr>
      <vt:lpstr>Importance of Approved Vendor List </vt:lpstr>
      <vt:lpstr>Possibility to be preferrable gas detectors</vt:lpstr>
      <vt:lpstr>good                           not as good</vt:lpstr>
      <vt:lpstr>Goals</vt:lpstr>
      <vt:lpstr>Do or do not, there is no try!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81</cp:revision>
  <dcterms:created xsi:type="dcterms:W3CDTF">2016-01-14T21:28:00Z</dcterms:created>
  <dcterms:modified xsi:type="dcterms:W3CDTF">2023-12-12T05:17:26Z</dcterms:modified>
</cp:coreProperties>
</file>