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4132" r:id="rId1"/>
  </p:sldMasterIdLst>
  <p:notesMasterIdLst>
    <p:notesMasterId r:id="rId14"/>
  </p:notesMasterIdLst>
  <p:sldIdLst>
    <p:sldId id="345" r:id="rId2"/>
    <p:sldId id="346" r:id="rId3"/>
    <p:sldId id="347" r:id="rId4"/>
    <p:sldId id="348" r:id="rId5"/>
    <p:sldId id="349" r:id="rId6"/>
    <p:sldId id="350" r:id="rId7"/>
    <p:sldId id="351" r:id="rId8"/>
    <p:sldId id="352" r:id="rId9"/>
    <p:sldId id="353" r:id="rId10"/>
    <p:sldId id="354" r:id="rId11"/>
    <p:sldId id="355" r:id="rId12"/>
    <p:sldId id="356" r:id="rId13"/>
  </p:sldIdLst>
  <p:sldSz cx="9144000" cy="6858000" type="letter"/>
  <p:notesSz cx="6858000" cy="9144000"/>
  <p:defaultTextStyle>
    <a:defPPr>
      <a:defRPr lang="en-US"/>
    </a:defPPr>
    <a:lvl1pPr algn="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1pPr>
    <a:lvl2pPr marL="457200" algn="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2pPr>
    <a:lvl3pPr marL="914400" algn="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3pPr>
    <a:lvl4pPr marL="1371600" algn="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4pPr>
    <a:lvl5pPr marL="1828800" algn="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462">
          <p15:clr>
            <a:srgbClr val="A4A3A4"/>
          </p15:clr>
        </p15:guide>
        <p15:guide id="2" pos="888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5D3DFCB-CE8D-A1DF-B8DE-ACFFC2F8B1F3}" name="Clint Anderson" initials="CA" userId="S::ClintAnderson@rkiinstruments.com::ec5dfd38-9dbe-49d4-bbb4-a56e253e5743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548"/>
    <p:restoredTop sz="96476" autoAdjust="0"/>
  </p:normalViewPr>
  <p:slideViewPr>
    <p:cSldViewPr snapToGrid="0" snapToObjects="1" showGuides="1">
      <p:cViewPr>
        <p:scale>
          <a:sx n="75" d="100"/>
          <a:sy n="75" d="100"/>
        </p:scale>
        <p:origin x="714" y="18"/>
      </p:cViewPr>
      <p:guideLst>
        <p:guide orient="horz" pos="2462"/>
        <p:guide pos="888"/>
      </p:guideLst>
    </p:cSldViewPr>
  </p:slideViewPr>
  <p:notesTextViewPr>
    <p:cViewPr>
      <p:scale>
        <a:sx n="100" d="100"/>
        <a:sy n="100" d="100"/>
      </p:scale>
      <p:origin x="0" y="-2"/>
    </p:cViewPr>
  </p:notesTextViewPr>
  <p:sorterViewPr>
    <p:cViewPr>
      <p:scale>
        <a:sx n="1" d="1"/>
        <a:sy n="1" d="1"/>
      </p:scale>
      <p:origin x="0" y="-1032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lint Anderson" userId="ec5dfd38-9dbe-49d4-bbb4-a56e253e5743" providerId="ADAL" clId="{A4D2C860-338C-4097-9943-1A7014322B79}"/>
    <pc:docChg chg="undo custSel addSld modSld">
      <pc:chgData name="Clint Anderson" userId="ec5dfd38-9dbe-49d4-bbb4-a56e253e5743" providerId="ADAL" clId="{A4D2C860-338C-4097-9943-1A7014322B79}" dt="2021-12-06T23:33:48.494" v="488" actId="20577"/>
      <pc:docMkLst>
        <pc:docMk/>
      </pc:docMkLst>
      <pc:sldChg chg="addSp modSp mod">
        <pc:chgData name="Clint Anderson" userId="ec5dfd38-9dbe-49d4-bbb4-a56e253e5743" providerId="ADAL" clId="{A4D2C860-338C-4097-9943-1A7014322B79}" dt="2021-12-01T20:11:38.960" v="18" actId="14100"/>
        <pc:sldMkLst>
          <pc:docMk/>
          <pc:sldMk cId="3583819040" sldId="345"/>
        </pc:sldMkLst>
        <pc:picChg chg="add mod">
          <ac:chgData name="Clint Anderson" userId="ec5dfd38-9dbe-49d4-bbb4-a56e253e5743" providerId="ADAL" clId="{A4D2C860-338C-4097-9943-1A7014322B79}" dt="2021-12-01T20:11:30.035" v="17" actId="14100"/>
          <ac:picMkLst>
            <pc:docMk/>
            <pc:sldMk cId="3583819040" sldId="345"/>
            <ac:picMk id="8" creationId="{DF22DC07-36C2-43AC-BB27-F1FD89B633F3}"/>
          </ac:picMkLst>
        </pc:picChg>
        <pc:picChg chg="add mod">
          <ac:chgData name="Clint Anderson" userId="ec5dfd38-9dbe-49d4-bbb4-a56e253e5743" providerId="ADAL" clId="{A4D2C860-338C-4097-9943-1A7014322B79}" dt="2021-12-01T20:11:38.960" v="18" actId="14100"/>
          <ac:picMkLst>
            <pc:docMk/>
            <pc:sldMk cId="3583819040" sldId="345"/>
            <ac:picMk id="10" creationId="{EC0A7C9C-C6DA-47A4-ABDA-B607023F2206}"/>
          </ac:picMkLst>
        </pc:picChg>
      </pc:sldChg>
      <pc:sldChg chg="addSp delSp modSp mod">
        <pc:chgData name="Clint Anderson" userId="ec5dfd38-9dbe-49d4-bbb4-a56e253e5743" providerId="ADAL" clId="{A4D2C860-338C-4097-9943-1A7014322B79}" dt="2021-12-01T20:18:20.362" v="73" actId="1076"/>
        <pc:sldMkLst>
          <pc:docMk/>
          <pc:sldMk cId="2216591140" sldId="346"/>
        </pc:sldMkLst>
        <pc:spChg chg="mod">
          <ac:chgData name="Clint Anderson" userId="ec5dfd38-9dbe-49d4-bbb4-a56e253e5743" providerId="ADAL" clId="{A4D2C860-338C-4097-9943-1A7014322B79}" dt="2021-12-01T20:12:19.945" v="67" actId="14100"/>
          <ac:spMkLst>
            <pc:docMk/>
            <pc:sldMk cId="2216591140" sldId="346"/>
            <ac:spMk id="2" creationId="{62A1ED45-6ED9-44EA-A362-C5EA1DF11E67}"/>
          </ac:spMkLst>
        </pc:spChg>
        <pc:spChg chg="del">
          <ac:chgData name="Clint Anderson" userId="ec5dfd38-9dbe-49d4-bbb4-a56e253e5743" providerId="ADAL" clId="{A4D2C860-338C-4097-9943-1A7014322B79}" dt="2021-12-01T20:13:59.181" v="68" actId="22"/>
          <ac:spMkLst>
            <pc:docMk/>
            <pc:sldMk cId="2216591140" sldId="346"/>
            <ac:spMk id="3" creationId="{B0AED6E2-219D-4F4A-A53C-A45E22B12B27}"/>
          </ac:spMkLst>
        </pc:spChg>
        <pc:picChg chg="add mod ord">
          <ac:chgData name="Clint Anderson" userId="ec5dfd38-9dbe-49d4-bbb4-a56e253e5743" providerId="ADAL" clId="{A4D2C860-338C-4097-9943-1A7014322B79}" dt="2021-12-01T20:14:06.401" v="70" actId="14100"/>
          <ac:picMkLst>
            <pc:docMk/>
            <pc:sldMk cId="2216591140" sldId="346"/>
            <ac:picMk id="6" creationId="{3AF21AC5-0A2F-4061-98C0-4CDFBF2DD8C2}"/>
          </ac:picMkLst>
        </pc:picChg>
        <pc:picChg chg="add mod">
          <ac:chgData name="Clint Anderson" userId="ec5dfd38-9dbe-49d4-bbb4-a56e253e5743" providerId="ADAL" clId="{A4D2C860-338C-4097-9943-1A7014322B79}" dt="2021-12-01T20:18:20.362" v="73" actId="1076"/>
          <ac:picMkLst>
            <pc:docMk/>
            <pc:sldMk cId="2216591140" sldId="346"/>
            <ac:picMk id="8" creationId="{D3354E09-08D5-49EC-BC3A-D4487F51DD84}"/>
          </ac:picMkLst>
        </pc:picChg>
      </pc:sldChg>
      <pc:sldChg chg="addSp delSp modSp new mod modNotesTx">
        <pc:chgData name="Clint Anderson" userId="ec5dfd38-9dbe-49d4-bbb4-a56e253e5743" providerId="ADAL" clId="{A4D2C860-338C-4097-9943-1A7014322B79}" dt="2021-12-02T03:39:58.167" v="198" actId="14100"/>
        <pc:sldMkLst>
          <pc:docMk/>
          <pc:sldMk cId="3280909166" sldId="347"/>
        </pc:sldMkLst>
        <pc:spChg chg="del">
          <ac:chgData name="Clint Anderson" userId="ec5dfd38-9dbe-49d4-bbb4-a56e253e5743" providerId="ADAL" clId="{A4D2C860-338C-4097-9943-1A7014322B79}" dt="2021-12-02T03:39:34.404" v="194" actId="22"/>
          <ac:spMkLst>
            <pc:docMk/>
            <pc:sldMk cId="3280909166" sldId="347"/>
            <ac:spMk id="3" creationId="{A0A09986-6CC2-4640-9F9D-BCEB6A4AFCCD}"/>
          </ac:spMkLst>
        </pc:spChg>
        <pc:picChg chg="add mod ord">
          <ac:chgData name="Clint Anderson" userId="ec5dfd38-9dbe-49d4-bbb4-a56e253e5743" providerId="ADAL" clId="{A4D2C860-338C-4097-9943-1A7014322B79}" dt="2021-12-02T03:39:58.167" v="198" actId="14100"/>
          <ac:picMkLst>
            <pc:docMk/>
            <pc:sldMk cId="3280909166" sldId="347"/>
            <ac:picMk id="6" creationId="{24CB4AE2-62E2-41E7-A44E-9AF15B07FD01}"/>
          </ac:picMkLst>
        </pc:picChg>
      </pc:sldChg>
      <pc:sldChg chg="addSp delSp modSp new mod">
        <pc:chgData name="Clint Anderson" userId="ec5dfd38-9dbe-49d4-bbb4-a56e253e5743" providerId="ADAL" clId="{A4D2C860-338C-4097-9943-1A7014322B79}" dt="2021-12-03T17:09:36.732" v="261" actId="14100"/>
        <pc:sldMkLst>
          <pc:docMk/>
          <pc:sldMk cId="1912407466" sldId="348"/>
        </pc:sldMkLst>
        <pc:spChg chg="mod">
          <ac:chgData name="Clint Anderson" userId="ec5dfd38-9dbe-49d4-bbb4-a56e253e5743" providerId="ADAL" clId="{A4D2C860-338C-4097-9943-1A7014322B79}" dt="2021-12-03T17:08:16.753" v="255" actId="313"/>
          <ac:spMkLst>
            <pc:docMk/>
            <pc:sldMk cId="1912407466" sldId="348"/>
            <ac:spMk id="2" creationId="{5A8B4067-8770-42DF-AE8D-821F382B2B5E}"/>
          </ac:spMkLst>
        </pc:spChg>
        <pc:spChg chg="del">
          <ac:chgData name="Clint Anderson" userId="ec5dfd38-9dbe-49d4-bbb4-a56e253e5743" providerId="ADAL" clId="{A4D2C860-338C-4097-9943-1A7014322B79}" dt="2021-12-03T17:08:23.893" v="256" actId="21"/>
          <ac:spMkLst>
            <pc:docMk/>
            <pc:sldMk cId="1912407466" sldId="348"/>
            <ac:spMk id="3" creationId="{B14D3229-BF23-4EE0-9201-910D717D8969}"/>
          </ac:spMkLst>
        </pc:spChg>
        <pc:picChg chg="add mod">
          <ac:chgData name="Clint Anderson" userId="ec5dfd38-9dbe-49d4-bbb4-a56e253e5743" providerId="ADAL" clId="{A4D2C860-338C-4097-9943-1A7014322B79}" dt="2021-12-03T17:09:36.732" v="261" actId="14100"/>
          <ac:picMkLst>
            <pc:docMk/>
            <pc:sldMk cId="1912407466" sldId="348"/>
            <ac:picMk id="6" creationId="{0C55ECA6-557D-445F-A2FA-7B59C834F48C}"/>
          </ac:picMkLst>
        </pc:picChg>
      </pc:sldChg>
      <pc:sldChg chg="addSp delSp modSp new mod">
        <pc:chgData name="Clint Anderson" userId="ec5dfd38-9dbe-49d4-bbb4-a56e253e5743" providerId="ADAL" clId="{A4D2C860-338C-4097-9943-1A7014322B79}" dt="2021-12-03T17:15:32.679" v="278" actId="14100"/>
        <pc:sldMkLst>
          <pc:docMk/>
          <pc:sldMk cId="3292656243" sldId="349"/>
        </pc:sldMkLst>
        <pc:spChg chg="del">
          <ac:chgData name="Clint Anderson" userId="ec5dfd38-9dbe-49d4-bbb4-a56e253e5743" providerId="ADAL" clId="{A4D2C860-338C-4097-9943-1A7014322B79}" dt="2021-12-03T17:13:12.499" v="273" actId="21"/>
          <ac:spMkLst>
            <pc:docMk/>
            <pc:sldMk cId="3292656243" sldId="349"/>
            <ac:spMk id="2" creationId="{050F84F8-5982-4E64-9DFC-86D1419A7A0A}"/>
          </ac:spMkLst>
        </pc:spChg>
        <pc:spChg chg="del">
          <ac:chgData name="Clint Anderson" userId="ec5dfd38-9dbe-49d4-bbb4-a56e253e5743" providerId="ADAL" clId="{A4D2C860-338C-4097-9943-1A7014322B79}" dt="2021-12-03T17:11:29.377" v="263" actId="22"/>
          <ac:spMkLst>
            <pc:docMk/>
            <pc:sldMk cId="3292656243" sldId="349"/>
            <ac:spMk id="3" creationId="{2A85C302-4941-4237-A57E-0C640E4B5754}"/>
          </ac:spMkLst>
        </pc:spChg>
        <pc:picChg chg="add mod ord">
          <ac:chgData name="Clint Anderson" userId="ec5dfd38-9dbe-49d4-bbb4-a56e253e5743" providerId="ADAL" clId="{A4D2C860-338C-4097-9943-1A7014322B79}" dt="2021-12-03T17:15:18.543" v="275" actId="14100"/>
          <ac:picMkLst>
            <pc:docMk/>
            <pc:sldMk cId="3292656243" sldId="349"/>
            <ac:picMk id="6" creationId="{079537C0-EB3E-4869-813C-39D3F5240078}"/>
          </ac:picMkLst>
        </pc:picChg>
        <pc:picChg chg="add mod">
          <ac:chgData name="Clint Anderson" userId="ec5dfd38-9dbe-49d4-bbb4-a56e253e5743" providerId="ADAL" clId="{A4D2C860-338C-4097-9943-1A7014322B79}" dt="2021-12-03T17:15:32.679" v="278" actId="14100"/>
          <ac:picMkLst>
            <pc:docMk/>
            <pc:sldMk cId="3292656243" sldId="349"/>
            <ac:picMk id="8" creationId="{2D347023-5D3B-4C18-83E5-5CEB3FD44A07}"/>
          </ac:picMkLst>
        </pc:picChg>
      </pc:sldChg>
      <pc:sldChg chg="addSp delSp modSp new mod">
        <pc:chgData name="Clint Anderson" userId="ec5dfd38-9dbe-49d4-bbb4-a56e253e5743" providerId="ADAL" clId="{A4D2C860-338C-4097-9943-1A7014322B79}" dt="2021-12-03T17:21:45.381" v="284" actId="1076"/>
        <pc:sldMkLst>
          <pc:docMk/>
          <pc:sldMk cId="2245560197" sldId="350"/>
        </pc:sldMkLst>
        <pc:spChg chg="del">
          <ac:chgData name="Clint Anderson" userId="ec5dfd38-9dbe-49d4-bbb4-a56e253e5743" providerId="ADAL" clId="{A4D2C860-338C-4097-9943-1A7014322B79}" dt="2021-12-03T17:19:35.708" v="280" actId="21"/>
          <ac:spMkLst>
            <pc:docMk/>
            <pc:sldMk cId="2245560197" sldId="350"/>
            <ac:spMk id="2" creationId="{A3608731-3A2D-4E69-A827-EB7233FB0B77}"/>
          </ac:spMkLst>
        </pc:spChg>
        <pc:spChg chg="del">
          <ac:chgData name="Clint Anderson" userId="ec5dfd38-9dbe-49d4-bbb4-a56e253e5743" providerId="ADAL" clId="{A4D2C860-338C-4097-9943-1A7014322B79}" dt="2021-12-03T17:19:39.478" v="281" actId="21"/>
          <ac:spMkLst>
            <pc:docMk/>
            <pc:sldMk cId="2245560197" sldId="350"/>
            <ac:spMk id="3" creationId="{2C6C1F23-0F9E-4D43-9459-DE5E69650DCA}"/>
          </ac:spMkLst>
        </pc:spChg>
        <pc:picChg chg="add mod">
          <ac:chgData name="Clint Anderson" userId="ec5dfd38-9dbe-49d4-bbb4-a56e253e5743" providerId="ADAL" clId="{A4D2C860-338C-4097-9943-1A7014322B79}" dt="2021-12-03T17:21:45.381" v="284" actId="1076"/>
          <ac:picMkLst>
            <pc:docMk/>
            <pc:sldMk cId="2245560197" sldId="350"/>
            <ac:picMk id="6" creationId="{246EC52A-88C3-41DD-9B24-15B502A71B0E}"/>
          </ac:picMkLst>
        </pc:picChg>
      </pc:sldChg>
      <pc:sldChg chg="addSp delSp modSp new mod">
        <pc:chgData name="Clint Anderson" userId="ec5dfd38-9dbe-49d4-bbb4-a56e253e5743" providerId="ADAL" clId="{A4D2C860-338C-4097-9943-1A7014322B79}" dt="2021-12-03T17:43:44.403" v="293" actId="14100"/>
        <pc:sldMkLst>
          <pc:docMk/>
          <pc:sldMk cId="3671998869" sldId="351"/>
        </pc:sldMkLst>
        <pc:spChg chg="del">
          <ac:chgData name="Clint Anderson" userId="ec5dfd38-9dbe-49d4-bbb4-a56e253e5743" providerId="ADAL" clId="{A4D2C860-338C-4097-9943-1A7014322B79}" dt="2021-12-03T17:21:59.995" v="286" actId="21"/>
          <ac:spMkLst>
            <pc:docMk/>
            <pc:sldMk cId="3671998869" sldId="351"/>
            <ac:spMk id="2" creationId="{0D07F9DE-F894-44A9-A513-4ACD705530F1}"/>
          </ac:spMkLst>
        </pc:spChg>
        <pc:spChg chg="del">
          <ac:chgData name="Clint Anderson" userId="ec5dfd38-9dbe-49d4-bbb4-a56e253e5743" providerId="ADAL" clId="{A4D2C860-338C-4097-9943-1A7014322B79}" dt="2021-12-03T17:22:03.975" v="287" actId="21"/>
          <ac:spMkLst>
            <pc:docMk/>
            <pc:sldMk cId="3671998869" sldId="351"/>
            <ac:spMk id="3" creationId="{908AD3FD-F268-412D-9A51-254BB8057118}"/>
          </ac:spMkLst>
        </pc:spChg>
        <pc:picChg chg="add mod">
          <ac:chgData name="Clint Anderson" userId="ec5dfd38-9dbe-49d4-bbb4-a56e253e5743" providerId="ADAL" clId="{A4D2C860-338C-4097-9943-1A7014322B79}" dt="2021-12-03T17:43:44.403" v="293" actId="14100"/>
          <ac:picMkLst>
            <pc:docMk/>
            <pc:sldMk cId="3671998869" sldId="351"/>
            <ac:picMk id="6" creationId="{69E540C2-C293-426F-A9E9-66094EED0542}"/>
          </ac:picMkLst>
        </pc:picChg>
      </pc:sldChg>
      <pc:sldChg chg="addSp delSp modSp new mod">
        <pc:chgData name="Clint Anderson" userId="ec5dfd38-9dbe-49d4-bbb4-a56e253e5743" providerId="ADAL" clId="{A4D2C860-338C-4097-9943-1A7014322B79}" dt="2021-12-03T17:51:26.936" v="304" actId="22"/>
        <pc:sldMkLst>
          <pc:docMk/>
          <pc:sldMk cId="2693804442" sldId="352"/>
        </pc:sldMkLst>
        <pc:spChg chg="del">
          <ac:chgData name="Clint Anderson" userId="ec5dfd38-9dbe-49d4-bbb4-a56e253e5743" providerId="ADAL" clId="{A4D2C860-338C-4097-9943-1A7014322B79}" dt="2021-12-03T17:48:24.624" v="295" actId="21"/>
          <ac:spMkLst>
            <pc:docMk/>
            <pc:sldMk cId="2693804442" sldId="352"/>
            <ac:spMk id="2" creationId="{2E7B6FE7-AF05-400D-A53C-0D6B71C8C42D}"/>
          </ac:spMkLst>
        </pc:spChg>
        <pc:spChg chg="del">
          <ac:chgData name="Clint Anderson" userId="ec5dfd38-9dbe-49d4-bbb4-a56e253e5743" providerId="ADAL" clId="{A4D2C860-338C-4097-9943-1A7014322B79}" dt="2021-12-03T17:48:28.102" v="296" actId="21"/>
          <ac:spMkLst>
            <pc:docMk/>
            <pc:sldMk cId="2693804442" sldId="352"/>
            <ac:spMk id="3" creationId="{A67ADC84-E8C2-4DB4-964F-39C98F9A2490}"/>
          </ac:spMkLst>
        </pc:spChg>
        <pc:picChg chg="add mod">
          <ac:chgData name="Clint Anderson" userId="ec5dfd38-9dbe-49d4-bbb4-a56e253e5743" providerId="ADAL" clId="{A4D2C860-338C-4097-9943-1A7014322B79}" dt="2021-12-03T17:50:08.070" v="299" actId="1076"/>
          <ac:picMkLst>
            <pc:docMk/>
            <pc:sldMk cId="2693804442" sldId="352"/>
            <ac:picMk id="6" creationId="{230128B0-8C1E-49DF-BC72-9ABD5DC45CBA}"/>
          </ac:picMkLst>
        </pc:picChg>
        <pc:picChg chg="add mod">
          <ac:chgData name="Clint Anderson" userId="ec5dfd38-9dbe-49d4-bbb4-a56e253e5743" providerId="ADAL" clId="{A4D2C860-338C-4097-9943-1A7014322B79}" dt="2021-12-03T17:51:02.779" v="302" actId="1076"/>
          <ac:picMkLst>
            <pc:docMk/>
            <pc:sldMk cId="2693804442" sldId="352"/>
            <ac:picMk id="8" creationId="{6011A369-9452-410A-9B91-B921C0639135}"/>
          </ac:picMkLst>
        </pc:picChg>
        <pc:picChg chg="add del">
          <ac:chgData name="Clint Anderson" userId="ec5dfd38-9dbe-49d4-bbb4-a56e253e5743" providerId="ADAL" clId="{A4D2C860-338C-4097-9943-1A7014322B79}" dt="2021-12-03T17:51:26.936" v="304" actId="22"/>
          <ac:picMkLst>
            <pc:docMk/>
            <pc:sldMk cId="2693804442" sldId="352"/>
            <ac:picMk id="10" creationId="{7FA824BE-32C6-47C1-985A-8F6A4ADFF1D5}"/>
          </ac:picMkLst>
        </pc:picChg>
      </pc:sldChg>
      <pc:sldChg chg="addSp delSp modSp new mod">
        <pc:chgData name="Clint Anderson" userId="ec5dfd38-9dbe-49d4-bbb4-a56e253e5743" providerId="ADAL" clId="{A4D2C860-338C-4097-9943-1A7014322B79}" dt="2021-12-03T17:52:51.062" v="310" actId="1076"/>
        <pc:sldMkLst>
          <pc:docMk/>
          <pc:sldMk cId="974541181" sldId="353"/>
        </pc:sldMkLst>
        <pc:spChg chg="del">
          <ac:chgData name="Clint Anderson" userId="ec5dfd38-9dbe-49d4-bbb4-a56e253e5743" providerId="ADAL" clId="{A4D2C860-338C-4097-9943-1A7014322B79}" dt="2021-12-03T17:51:39.786" v="306" actId="21"/>
          <ac:spMkLst>
            <pc:docMk/>
            <pc:sldMk cId="974541181" sldId="353"/>
            <ac:spMk id="2" creationId="{E5AE2D7A-1510-446D-B8D0-98CF27D76A56}"/>
          </ac:spMkLst>
        </pc:spChg>
        <pc:spChg chg="del">
          <ac:chgData name="Clint Anderson" userId="ec5dfd38-9dbe-49d4-bbb4-a56e253e5743" providerId="ADAL" clId="{A4D2C860-338C-4097-9943-1A7014322B79}" dt="2021-12-03T17:51:43.299" v="307" actId="21"/>
          <ac:spMkLst>
            <pc:docMk/>
            <pc:sldMk cId="974541181" sldId="353"/>
            <ac:spMk id="3" creationId="{9F07D757-FE75-4908-93CC-B3FAA5C4B800}"/>
          </ac:spMkLst>
        </pc:spChg>
        <pc:picChg chg="add mod">
          <ac:chgData name="Clint Anderson" userId="ec5dfd38-9dbe-49d4-bbb4-a56e253e5743" providerId="ADAL" clId="{A4D2C860-338C-4097-9943-1A7014322B79}" dt="2021-12-03T17:52:51.062" v="310" actId="1076"/>
          <ac:picMkLst>
            <pc:docMk/>
            <pc:sldMk cId="974541181" sldId="353"/>
            <ac:picMk id="6" creationId="{E27B3420-CDBD-4297-A430-24FF12D02D38}"/>
          </ac:picMkLst>
        </pc:picChg>
      </pc:sldChg>
      <pc:sldChg chg="addSp delSp modSp new mod">
        <pc:chgData name="Clint Anderson" userId="ec5dfd38-9dbe-49d4-bbb4-a56e253e5743" providerId="ADAL" clId="{A4D2C860-338C-4097-9943-1A7014322B79}" dt="2021-12-03T17:54:45.674" v="315" actId="22"/>
        <pc:sldMkLst>
          <pc:docMk/>
          <pc:sldMk cId="1949636593" sldId="354"/>
        </pc:sldMkLst>
        <pc:spChg chg="del mod">
          <ac:chgData name="Clint Anderson" userId="ec5dfd38-9dbe-49d4-bbb4-a56e253e5743" providerId="ADAL" clId="{A4D2C860-338C-4097-9943-1A7014322B79}" dt="2021-12-03T17:53:06.470" v="313" actId="21"/>
          <ac:spMkLst>
            <pc:docMk/>
            <pc:sldMk cId="1949636593" sldId="354"/>
            <ac:spMk id="2" creationId="{6E5FA5AE-41C9-48DD-B40C-0A8D12A0142A}"/>
          </ac:spMkLst>
        </pc:spChg>
        <pc:spChg chg="del">
          <ac:chgData name="Clint Anderson" userId="ec5dfd38-9dbe-49d4-bbb4-a56e253e5743" providerId="ADAL" clId="{A4D2C860-338C-4097-9943-1A7014322B79}" dt="2021-12-03T17:53:12.844" v="314" actId="21"/>
          <ac:spMkLst>
            <pc:docMk/>
            <pc:sldMk cId="1949636593" sldId="354"/>
            <ac:spMk id="3" creationId="{4B24E48C-C12A-427D-AFB9-B1D1C3DA3FF8}"/>
          </ac:spMkLst>
        </pc:spChg>
        <pc:picChg chg="add">
          <ac:chgData name="Clint Anderson" userId="ec5dfd38-9dbe-49d4-bbb4-a56e253e5743" providerId="ADAL" clId="{A4D2C860-338C-4097-9943-1A7014322B79}" dt="2021-12-03T17:54:45.674" v="315" actId="22"/>
          <ac:picMkLst>
            <pc:docMk/>
            <pc:sldMk cId="1949636593" sldId="354"/>
            <ac:picMk id="6" creationId="{9A46E4F9-326D-49E1-8424-0CEE49083F9A}"/>
          </ac:picMkLst>
        </pc:picChg>
      </pc:sldChg>
      <pc:sldChg chg="addSp delSp modSp new mod">
        <pc:chgData name="Clint Anderson" userId="ec5dfd38-9dbe-49d4-bbb4-a56e253e5743" providerId="ADAL" clId="{A4D2C860-338C-4097-9943-1A7014322B79}" dt="2021-12-03T17:56:59.367" v="322" actId="1076"/>
        <pc:sldMkLst>
          <pc:docMk/>
          <pc:sldMk cId="2452350387" sldId="355"/>
        </pc:sldMkLst>
        <pc:spChg chg="del">
          <ac:chgData name="Clint Anderson" userId="ec5dfd38-9dbe-49d4-bbb4-a56e253e5743" providerId="ADAL" clId="{A4D2C860-338C-4097-9943-1A7014322B79}" dt="2021-12-03T17:55:06.652" v="317" actId="21"/>
          <ac:spMkLst>
            <pc:docMk/>
            <pc:sldMk cId="2452350387" sldId="355"/>
            <ac:spMk id="2" creationId="{FDA022D2-42F0-4710-895D-5C3FA56071EA}"/>
          </ac:spMkLst>
        </pc:spChg>
        <pc:spChg chg="del">
          <ac:chgData name="Clint Anderson" userId="ec5dfd38-9dbe-49d4-bbb4-a56e253e5743" providerId="ADAL" clId="{A4D2C860-338C-4097-9943-1A7014322B79}" dt="2021-12-03T17:55:10.321" v="318" actId="21"/>
          <ac:spMkLst>
            <pc:docMk/>
            <pc:sldMk cId="2452350387" sldId="355"/>
            <ac:spMk id="3" creationId="{05889B4E-B186-4286-A13C-811A42DDA8DA}"/>
          </ac:spMkLst>
        </pc:spChg>
        <pc:picChg chg="add mod">
          <ac:chgData name="Clint Anderson" userId="ec5dfd38-9dbe-49d4-bbb4-a56e253e5743" providerId="ADAL" clId="{A4D2C860-338C-4097-9943-1A7014322B79}" dt="2021-12-03T17:56:59.367" v="322" actId="1076"/>
          <ac:picMkLst>
            <pc:docMk/>
            <pc:sldMk cId="2452350387" sldId="355"/>
            <ac:picMk id="6" creationId="{8A7516BC-E05F-4C7D-9BDD-B64DBC331A74}"/>
          </ac:picMkLst>
        </pc:picChg>
      </pc:sldChg>
      <pc:sldChg chg="addSp modSp new mod modNotesTx">
        <pc:chgData name="Clint Anderson" userId="ec5dfd38-9dbe-49d4-bbb4-a56e253e5743" providerId="ADAL" clId="{A4D2C860-338C-4097-9943-1A7014322B79}" dt="2021-12-06T23:33:48.494" v="488" actId="20577"/>
        <pc:sldMkLst>
          <pc:docMk/>
          <pc:sldMk cId="2301065287" sldId="356"/>
        </pc:sldMkLst>
        <pc:spChg chg="mod">
          <ac:chgData name="Clint Anderson" userId="ec5dfd38-9dbe-49d4-bbb4-a56e253e5743" providerId="ADAL" clId="{A4D2C860-338C-4097-9943-1A7014322B79}" dt="2021-12-06T23:28:49.972" v="345" actId="20577"/>
          <ac:spMkLst>
            <pc:docMk/>
            <pc:sldMk cId="2301065287" sldId="356"/>
            <ac:spMk id="2" creationId="{D7164DB3-2592-46A3-B85F-BECE5B70A073}"/>
          </ac:spMkLst>
        </pc:spChg>
        <pc:spChg chg="mod">
          <ac:chgData name="Clint Anderson" userId="ec5dfd38-9dbe-49d4-bbb4-a56e253e5743" providerId="ADAL" clId="{A4D2C860-338C-4097-9943-1A7014322B79}" dt="2021-12-06T23:29:22.695" v="347" actId="1076"/>
          <ac:spMkLst>
            <pc:docMk/>
            <pc:sldMk cId="2301065287" sldId="356"/>
            <ac:spMk id="3" creationId="{63D82E6C-3968-4A3C-9AF4-AED96DF6690F}"/>
          </ac:spMkLst>
        </pc:spChg>
        <pc:picChg chg="add mod">
          <ac:chgData name="Clint Anderson" userId="ec5dfd38-9dbe-49d4-bbb4-a56e253e5743" providerId="ADAL" clId="{A4D2C860-338C-4097-9943-1A7014322B79}" dt="2021-12-06T23:32:04.183" v="407" actId="1076"/>
          <ac:picMkLst>
            <pc:docMk/>
            <pc:sldMk cId="2301065287" sldId="356"/>
            <ac:picMk id="1026" creationId="{6AB3B555-64AA-4930-AC9E-B6E0231D37B9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D5C6D8-229F-C945-81A4-44F6162101DF}" type="datetimeFigureOut">
              <a:rPr lang="en-US" smtClean="0"/>
              <a:t>12/6/2021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073D61-C613-0B41-BE27-D311DD7D2E5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02253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Mercedes and BMW cars are both great vehicles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073D61-C613-0B41-BE27-D311DD7D2E50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66151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3200 has 8 slots.  They can be input cards or relay cards.  1 input card has 4 inputs.  1 relay module has </a:t>
            </a:r>
            <a:r>
              <a:rPr lang="en-US"/>
              <a:t>8 relays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073D61-C613-0B41-BE27-D311DD7D2E50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35849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2022, let’s all go fast to meet our goals together.  Let’s accelerate hard in the first quarter and finish the </a:t>
            </a:r>
            <a:r>
              <a:rPr lang="en-US"/>
              <a:t>race strong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073D61-C613-0B41-BE27-D311DD7D2E50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58699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1BE178-276B-704A-9F3D-36D395C3857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47360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32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B192B6-4315-8D43-B3B5-75E87927B6C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71722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642941-8EC1-394D-B187-CF45B73EC36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6210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7578D8-4EAA-8944-A463-DAD69E4AE25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0328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www.rkiinstruments.com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365764-BD7F-464C-B47D-16D748C6597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5743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32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www.rkiinstruments.com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5C9AB6-0B62-3D47-A860-0487A95F781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6052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www.rkiinstruments.com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D6FA5C-BBCD-A241-929E-09379EB25AC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6839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D88841-75D7-9A44-BF52-928F27CD38B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09483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1C3CEA-2E8F-2A48-A633-28F1B0FF3DF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9371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E75D50-7285-1E4D-ADB4-9BB68C9EFC4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91544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F3E043-6B5E-6346-BE0B-8C642EEEA64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13115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648200" y="1981200"/>
            <a:ext cx="3810000" cy="4114800"/>
          </a:xfrm>
        </p:spPr>
        <p:txBody>
          <a:bodyPr rtlCol="0">
            <a:normAutofit/>
          </a:bodyPr>
          <a:lstStyle/>
          <a:p>
            <a:pPr lvl="0"/>
            <a:r>
              <a:rPr lang="en-US" noProof="0" dirty="0"/>
              <a:t>Click icon to add chart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76402D-C015-8345-ABA0-BF33C2E3989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29780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0138D9-54D0-0E49-826D-DEE6E81494B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62613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069975" y="301625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dirty="0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43141AE-6D6C-2849-A814-A0674F8D48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228600"/>
            <a:ext cx="914400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33" r:id="rId1"/>
    <p:sldLayoutId id="2147484134" r:id="rId2"/>
    <p:sldLayoutId id="2147484135" r:id="rId3"/>
    <p:sldLayoutId id="2147484136" r:id="rId4"/>
    <p:sldLayoutId id="2147484137" r:id="rId5"/>
    <p:sldLayoutId id="2147484138" r:id="rId6"/>
    <p:sldLayoutId id="2147484139" r:id="rId7"/>
    <p:sldLayoutId id="2147484140" r:id="rId8"/>
    <p:sldLayoutId id="2147484141" r:id="rId9"/>
    <p:sldLayoutId id="2147484142" r:id="rId10"/>
    <p:sldLayoutId id="2147484143" r:id="rId11"/>
    <p:sldLayoutId id="2147484144" r:id="rId12"/>
    <p:sldLayoutId id="2147484145" r:id="rId13"/>
  </p:sldLayoutIdLst>
  <p:hf sldNum="0" hdr="0" dt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C8D7AF-1026-48C8-99EA-5035F56C805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EFAC495-DFE1-4BB4-908B-88EE8645BC5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DA483B5-CE76-40F4-919C-9386C7FAD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www.rkiinstruments.com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408AE80-C908-4E12-ABDC-9825C408FE52}"/>
              </a:ext>
            </a:extLst>
          </p:cNvPr>
          <p:cNvSpPr txBox="1"/>
          <p:nvPr/>
        </p:nvSpPr>
        <p:spPr>
          <a:xfrm>
            <a:off x="342900" y="2192867"/>
            <a:ext cx="3335867" cy="12827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AE26FA6-6442-49D0-ABF2-FC9F5A025437}"/>
              </a:ext>
            </a:extLst>
          </p:cNvPr>
          <p:cNvSpPr txBox="1"/>
          <p:nvPr/>
        </p:nvSpPr>
        <p:spPr>
          <a:xfrm>
            <a:off x="486833" y="249767"/>
            <a:ext cx="82592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When to sell the Beacon 3200 and Otis master controller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F22DC07-36C2-43AC-BB27-F1FD89B633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31" y="2192867"/>
            <a:ext cx="4208974" cy="282657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C0A7C9C-C6DA-47A4-ABDA-B607023F22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0336" y="2172486"/>
            <a:ext cx="4341003" cy="2840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38190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A1ED45-6ED9-44EA-A362-C5EA1DF11E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975" y="301625"/>
            <a:ext cx="7994512" cy="676275"/>
          </a:xfrm>
        </p:spPr>
        <p:txBody>
          <a:bodyPr/>
          <a:lstStyle/>
          <a:p>
            <a:r>
              <a:rPr lang="en-US" dirty="0"/>
              <a:t>Beacon 3200 and Otis Master controller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3AF21AC5-0A2F-4061-98C0-4CDFBF2DD8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0017" y="1569279"/>
            <a:ext cx="3894891" cy="4137992"/>
          </a:xfr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D865FF7-36C0-4541-9AC4-31DD22C96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www.rkiinstruments.com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3354E09-08D5-49EC-BC3A-D4487F51DD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094" y="977900"/>
            <a:ext cx="3210335" cy="5172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5911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10C690-8B3C-4E01-962D-C701D4741B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24CB4AE2-62E2-41E7-A44E-9AF15B07FD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129800" y="301625"/>
            <a:ext cx="7137900" cy="6167396"/>
          </a:xfr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3B321EE-9681-40EE-AD7B-8C64116D5F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www.rkiinstruments.com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09091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8B4067-8770-42DF-AE8D-821F382B2B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Otis Master Controller Questionnaire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BC5E5EB-1649-4DF0-99C1-E28945687A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www.rkiinstruments.com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C55ECA6-557D-445F-A2FA-7B59C834F4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7123" y="1079863"/>
            <a:ext cx="7077460" cy="5428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4074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79537C0-EB3E-4869-813C-39D3F52400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87599" y="431798"/>
            <a:ext cx="7098080" cy="2556935"/>
          </a:xfr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39A8DD-9A17-40D7-97E6-37AB10F521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www.rkiinstruments.com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D347023-5D3B-4C18-83E5-5CEB3FD44A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7598" y="2988733"/>
            <a:ext cx="6805502" cy="3732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26562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DBFEB9-8E21-46CE-BFC0-BA2E50F9FD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www.rkiinstruments.com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46EC52A-88C3-41DD-9B24-15B502A71B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9633" y="706082"/>
            <a:ext cx="7420528" cy="5271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5601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66727E0-7E93-40EF-85BF-DFE7E423A6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www.rkiinstruments.com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9E540C2-C293-426F-A9E9-66094EED05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800" y="541867"/>
            <a:ext cx="7581737" cy="5884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19988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4C04ADC-99BA-4A23-BA81-1E21204787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www.rkiinstruments.com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30128B0-8C1E-49DF-BC72-9ABD5DC45C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8900" y="603149"/>
            <a:ext cx="5753100" cy="303382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011A369-9452-410A-9B91-B921C06391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8298" y="3527949"/>
            <a:ext cx="7247467" cy="2828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8044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9C5CED7-AAEC-477E-A56D-745E090B29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www.rkiinstruments.com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27B3420-CDBD-4297-A430-24FF12D02D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2564" y="249767"/>
            <a:ext cx="6134799" cy="655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45411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C97177D-07AF-4CE8-A2E5-1EA0D54A60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www.rkiinstruments.com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A46E4F9-326D-49E1-8424-0CEE49083F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39839"/>
            <a:ext cx="9144000" cy="4378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6365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99E569F-6B5C-4A50-941E-8605A01F1C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www.rkiinstruments.com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A7516BC-E05F-4C7D-9BDD-B64DBC331A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282" y="1159679"/>
            <a:ext cx="8488713" cy="5651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23503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164DB3-2592-46A3-B85F-BECE5B70A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 chose to ride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D82E6C-3968-4A3C-9AF4-AED96DF669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76437" y="3195637"/>
            <a:ext cx="8229600" cy="452596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5FF1474-B91F-4288-8EFE-9FF4701232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www.rkiinstruments.com</a:t>
            </a:r>
            <a:endParaRPr lang="en-US" dirty="0"/>
          </a:p>
        </p:txBody>
      </p:sp>
      <p:pic>
        <p:nvPicPr>
          <p:cNvPr id="1026" name="EA0CB69A-C6CA-4B35-8BF6-33ADEF49642C">
            <a:extLst>
              <a:ext uri="{FF2B5EF4-FFF2-40B4-BE49-F238E27FC236}">
                <a16:creationId xmlns:a16="http://schemas.microsoft.com/office/drawing/2014/main" id="{6AB3B555-64AA-4930-AC9E-B6E0231D37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2900" y="1600200"/>
            <a:ext cx="60960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1065287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ummer">
      <a:majorFont>
        <a:latin typeface="Century Gothic"/>
        <a:ea typeface=""/>
        <a:cs typeface=""/>
        <a:font script="Jpan" typeface="ヒラギノ丸ゴ Pro W4"/>
        <a:font script="Hans" typeface="宋体"/>
        <a:font script="Hant" typeface="新細明體"/>
      </a:majorFont>
      <a:minorFont>
        <a:latin typeface="Century Gothic"/>
        <a:ea typeface=""/>
        <a:cs typeface=""/>
        <a:font script="Jpan" typeface="ヒラギノ丸ゴ Pro W4"/>
        <a:font script="Hans" typeface="宋体"/>
        <a:font script="Hant" typeface="新細明體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Theme.thmx</Template>
  <TotalTime>19830</TotalTime>
  <Words>150</Words>
  <Application>Microsoft Office PowerPoint</Application>
  <PresentationFormat>Letter Paper (8.5x11 in)</PresentationFormat>
  <Paragraphs>22</Paragraphs>
  <Slides>12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Century Gothic</vt:lpstr>
      <vt:lpstr>Times New Roman</vt:lpstr>
      <vt:lpstr>Default Theme</vt:lpstr>
      <vt:lpstr>PowerPoint Presentation</vt:lpstr>
      <vt:lpstr>Beacon 3200 and Otis Master controller</vt:lpstr>
      <vt:lpstr>PowerPoint Presentation</vt:lpstr>
      <vt:lpstr>Otis Master Controller Questionnaire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 I chose to ride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Mike Johnson</dc:creator>
  <cp:lastModifiedBy>Clint Anderson</cp:lastModifiedBy>
  <cp:revision>78</cp:revision>
  <dcterms:created xsi:type="dcterms:W3CDTF">2016-01-14T21:28:00Z</dcterms:created>
  <dcterms:modified xsi:type="dcterms:W3CDTF">2021-12-06T23:34:11Z</dcterms:modified>
</cp:coreProperties>
</file>