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2" r:id="rId1"/>
  </p:sldMasterIdLst>
  <p:notesMasterIdLst>
    <p:notesMasterId r:id="rId14"/>
  </p:notesMasterIdLst>
  <p:sldIdLst>
    <p:sldId id="346" r:id="rId2"/>
    <p:sldId id="347" r:id="rId3"/>
    <p:sldId id="348" r:id="rId4"/>
    <p:sldId id="349" r:id="rId5"/>
    <p:sldId id="350" r:id="rId6"/>
    <p:sldId id="351" r:id="rId7"/>
    <p:sldId id="352" r:id="rId8"/>
    <p:sldId id="353" r:id="rId9"/>
    <p:sldId id="354" r:id="rId10"/>
    <p:sldId id="355" r:id="rId11"/>
    <p:sldId id="356" r:id="rId12"/>
    <p:sldId id="357" r:id="rId13"/>
  </p:sldIdLst>
  <p:sldSz cx="9144000" cy="6858000" type="letter"/>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62">
          <p15:clr>
            <a:srgbClr val="A4A3A4"/>
          </p15:clr>
        </p15:guide>
        <p15:guide id="2" pos="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48"/>
    <p:restoredTop sz="96476" autoAdjust="0"/>
  </p:normalViewPr>
  <p:slideViewPr>
    <p:cSldViewPr snapToGrid="0" snapToObjects="1" showGuides="1">
      <p:cViewPr varScale="1">
        <p:scale>
          <a:sx n="75" d="100"/>
          <a:sy n="75" d="100"/>
        </p:scale>
        <p:origin x="714" y="22"/>
      </p:cViewPr>
      <p:guideLst>
        <p:guide orient="horz" pos="2462"/>
        <p:guide pos="888"/>
      </p:guideLst>
    </p:cSldViewPr>
  </p:slideViewPr>
  <p:notesTextViewPr>
    <p:cViewPr>
      <p:scale>
        <a:sx n="100" d="100"/>
        <a:sy n="100" d="100"/>
      </p:scale>
      <p:origin x="0" y="0"/>
    </p:cViewPr>
  </p:notesTextViewPr>
  <p:sorterViewPr>
    <p:cViewPr>
      <p:scale>
        <a:sx n="1" d="1"/>
        <a:sy n="1" d="1"/>
      </p:scale>
      <p:origin x="0" y="-103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nt Anderson" userId="ec5dfd38-9dbe-49d4-bbb4-a56e253e5743" providerId="ADAL" clId="{07E2F4B2-538F-431D-A1F2-53A70C5CFEFC}"/>
    <pc:docChg chg="custSel addSld delSld modSld">
      <pc:chgData name="Clint Anderson" userId="ec5dfd38-9dbe-49d4-bbb4-a56e253e5743" providerId="ADAL" clId="{07E2F4B2-538F-431D-A1F2-53A70C5CFEFC}" dt="2021-12-08T01:00:08.921" v="1180" actId="13926"/>
      <pc:docMkLst>
        <pc:docMk/>
      </pc:docMkLst>
      <pc:sldChg chg="del">
        <pc:chgData name="Clint Anderson" userId="ec5dfd38-9dbe-49d4-bbb4-a56e253e5743" providerId="ADAL" clId="{07E2F4B2-538F-431D-A1F2-53A70C5CFEFC}" dt="2021-11-30T16:21:13.194" v="81" actId="2696"/>
        <pc:sldMkLst>
          <pc:docMk/>
          <pc:sldMk cId="733165148" sldId="338"/>
        </pc:sldMkLst>
      </pc:sldChg>
      <pc:sldChg chg="del">
        <pc:chgData name="Clint Anderson" userId="ec5dfd38-9dbe-49d4-bbb4-a56e253e5743" providerId="ADAL" clId="{07E2F4B2-538F-431D-A1F2-53A70C5CFEFC}" dt="2021-11-30T16:21:13.194" v="81" actId="2696"/>
        <pc:sldMkLst>
          <pc:docMk/>
          <pc:sldMk cId="4159907802" sldId="339"/>
        </pc:sldMkLst>
      </pc:sldChg>
      <pc:sldChg chg="del">
        <pc:chgData name="Clint Anderson" userId="ec5dfd38-9dbe-49d4-bbb4-a56e253e5743" providerId="ADAL" clId="{07E2F4B2-538F-431D-A1F2-53A70C5CFEFC}" dt="2021-11-30T16:21:13.194" v="81" actId="2696"/>
        <pc:sldMkLst>
          <pc:docMk/>
          <pc:sldMk cId="216810917" sldId="340"/>
        </pc:sldMkLst>
      </pc:sldChg>
      <pc:sldChg chg="del">
        <pc:chgData name="Clint Anderson" userId="ec5dfd38-9dbe-49d4-bbb4-a56e253e5743" providerId="ADAL" clId="{07E2F4B2-538F-431D-A1F2-53A70C5CFEFC}" dt="2021-11-30T16:21:13.194" v="81" actId="2696"/>
        <pc:sldMkLst>
          <pc:docMk/>
          <pc:sldMk cId="1103967519" sldId="341"/>
        </pc:sldMkLst>
      </pc:sldChg>
      <pc:sldChg chg="del">
        <pc:chgData name="Clint Anderson" userId="ec5dfd38-9dbe-49d4-bbb4-a56e253e5743" providerId="ADAL" clId="{07E2F4B2-538F-431D-A1F2-53A70C5CFEFC}" dt="2021-11-30T16:21:13.194" v="81" actId="2696"/>
        <pc:sldMkLst>
          <pc:docMk/>
          <pc:sldMk cId="335582736" sldId="343"/>
        </pc:sldMkLst>
      </pc:sldChg>
      <pc:sldChg chg="del">
        <pc:chgData name="Clint Anderson" userId="ec5dfd38-9dbe-49d4-bbb4-a56e253e5743" providerId="ADAL" clId="{07E2F4B2-538F-431D-A1F2-53A70C5CFEFC}" dt="2021-11-30T16:21:13.194" v="81" actId="2696"/>
        <pc:sldMkLst>
          <pc:docMk/>
          <pc:sldMk cId="2078551764" sldId="344"/>
        </pc:sldMkLst>
      </pc:sldChg>
      <pc:sldChg chg="del">
        <pc:chgData name="Clint Anderson" userId="ec5dfd38-9dbe-49d4-bbb4-a56e253e5743" providerId="ADAL" clId="{07E2F4B2-538F-431D-A1F2-53A70C5CFEFC}" dt="2021-11-30T16:21:01.825" v="80" actId="2696"/>
        <pc:sldMkLst>
          <pc:docMk/>
          <pc:sldMk cId="3583819040" sldId="345"/>
        </pc:sldMkLst>
      </pc:sldChg>
      <pc:sldChg chg="addSp delSp modSp new mod modNotesTx">
        <pc:chgData name="Clint Anderson" userId="ec5dfd38-9dbe-49d4-bbb4-a56e253e5743" providerId="ADAL" clId="{07E2F4B2-538F-431D-A1F2-53A70C5CFEFC}" dt="2021-12-01T14:09:33.908" v="1022" actId="20577"/>
        <pc:sldMkLst>
          <pc:docMk/>
          <pc:sldMk cId="2733301927" sldId="346"/>
        </pc:sldMkLst>
        <pc:spChg chg="del">
          <ac:chgData name="Clint Anderson" userId="ec5dfd38-9dbe-49d4-bbb4-a56e253e5743" providerId="ADAL" clId="{07E2F4B2-538F-431D-A1F2-53A70C5CFEFC}" dt="2021-11-30T16:19:50.167" v="75" actId="26606"/>
          <ac:spMkLst>
            <pc:docMk/>
            <pc:sldMk cId="2733301927" sldId="346"/>
            <ac:spMk id="2" creationId="{042A6CA6-AEC1-473B-8720-D28E636C3938}"/>
          </ac:spMkLst>
        </pc:spChg>
        <pc:spChg chg="mod">
          <ac:chgData name="Clint Anderson" userId="ec5dfd38-9dbe-49d4-bbb4-a56e253e5743" providerId="ADAL" clId="{07E2F4B2-538F-431D-A1F2-53A70C5CFEFC}" dt="2021-11-30T16:20:48.053" v="79" actId="27636"/>
          <ac:spMkLst>
            <pc:docMk/>
            <pc:sldMk cId="2733301927" sldId="346"/>
            <ac:spMk id="3" creationId="{F9488BA8-DBD9-45CE-8719-5C69C9EF7E94}"/>
          </ac:spMkLst>
        </pc:spChg>
        <pc:spChg chg="mod ord">
          <ac:chgData name="Clint Anderson" userId="ec5dfd38-9dbe-49d4-bbb4-a56e253e5743" providerId="ADAL" clId="{07E2F4B2-538F-431D-A1F2-53A70C5CFEFC}" dt="2021-11-30T16:19:50.167" v="75" actId="26606"/>
          <ac:spMkLst>
            <pc:docMk/>
            <pc:sldMk cId="2733301927" sldId="346"/>
            <ac:spMk id="4" creationId="{7612C3E4-C1F2-43FD-8A63-A9019504281C}"/>
          </ac:spMkLst>
        </pc:spChg>
        <pc:picChg chg="add mod">
          <ac:chgData name="Clint Anderson" userId="ec5dfd38-9dbe-49d4-bbb4-a56e253e5743" providerId="ADAL" clId="{07E2F4B2-538F-431D-A1F2-53A70C5CFEFC}" dt="2021-11-30T16:19:50.167" v="75" actId="26606"/>
          <ac:picMkLst>
            <pc:docMk/>
            <pc:sldMk cId="2733301927" sldId="346"/>
            <ac:picMk id="6" creationId="{B1EED6E7-6EEA-4D30-A014-C7DF82EECED4}"/>
          </ac:picMkLst>
        </pc:picChg>
      </pc:sldChg>
      <pc:sldChg chg="modSp new mod modNotesTx">
        <pc:chgData name="Clint Anderson" userId="ec5dfd38-9dbe-49d4-bbb4-a56e253e5743" providerId="ADAL" clId="{07E2F4B2-538F-431D-A1F2-53A70C5CFEFC}" dt="2021-12-01T14:11:05.167" v="1114" actId="20577"/>
        <pc:sldMkLst>
          <pc:docMk/>
          <pc:sldMk cId="179039112" sldId="347"/>
        </pc:sldMkLst>
        <pc:spChg chg="mod">
          <ac:chgData name="Clint Anderson" userId="ec5dfd38-9dbe-49d4-bbb4-a56e253e5743" providerId="ADAL" clId="{07E2F4B2-538F-431D-A1F2-53A70C5CFEFC}" dt="2021-11-30T16:27:53.127" v="501" actId="20577"/>
          <ac:spMkLst>
            <pc:docMk/>
            <pc:sldMk cId="179039112" sldId="347"/>
            <ac:spMk id="2" creationId="{7241589F-D841-4A8D-A573-D36C9D16E25C}"/>
          </ac:spMkLst>
        </pc:spChg>
        <pc:spChg chg="mod">
          <ac:chgData name="Clint Anderson" userId="ec5dfd38-9dbe-49d4-bbb4-a56e253e5743" providerId="ADAL" clId="{07E2F4B2-538F-431D-A1F2-53A70C5CFEFC}" dt="2021-12-01T00:56:00.414" v="725" actId="13926"/>
          <ac:spMkLst>
            <pc:docMk/>
            <pc:sldMk cId="179039112" sldId="347"/>
            <ac:spMk id="3" creationId="{AB0CDAF5-A594-47EF-9849-BA63DADAF18E}"/>
          </ac:spMkLst>
        </pc:spChg>
      </pc:sldChg>
      <pc:sldChg chg="modSp new mod">
        <pc:chgData name="Clint Anderson" userId="ec5dfd38-9dbe-49d4-bbb4-a56e253e5743" providerId="ADAL" clId="{07E2F4B2-538F-431D-A1F2-53A70C5CFEFC}" dt="2021-12-08T01:00:08.921" v="1180" actId="13926"/>
        <pc:sldMkLst>
          <pc:docMk/>
          <pc:sldMk cId="1836205450" sldId="348"/>
        </pc:sldMkLst>
        <pc:spChg chg="mod">
          <ac:chgData name="Clint Anderson" userId="ec5dfd38-9dbe-49d4-bbb4-a56e253e5743" providerId="ADAL" clId="{07E2F4B2-538F-431D-A1F2-53A70C5CFEFC}" dt="2021-12-01T00:56:34.721" v="783" actId="20577"/>
          <ac:spMkLst>
            <pc:docMk/>
            <pc:sldMk cId="1836205450" sldId="348"/>
            <ac:spMk id="2" creationId="{863BD8C6-1464-4033-82FA-70F84D5E301D}"/>
          </ac:spMkLst>
        </pc:spChg>
        <pc:spChg chg="mod">
          <ac:chgData name="Clint Anderson" userId="ec5dfd38-9dbe-49d4-bbb4-a56e253e5743" providerId="ADAL" clId="{07E2F4B2-538F-431D-A1F2-53A70C5CFEFC}" dt="2021-12-08T01:00:08.921" v="1180" actId="13926"/>
          <ac:spMkLst>
            <pc:docMk/>
            <pc:sldMk cId="1836205450" sldId="348"/>
            <ac:spMk id="3" creationId="{11470960-6973-4FD7-B1CB-33D1A3C1FEA1}"/>
          </ac:spMkLst>
        </pc:spChg>
      </pc:sldChg>
      <pc:sldChg chg="modSp new mod">
        <pc:chgData name="Clint Anderson" userId="ec5dfd38-9dbe-49d4-bbb4-a56e253e5743" providerId="ADAL" clId="{07E2F4B2-538F-431D-A1F2-53A70C5CFEFC}" dt="2021-12-01T01:06:50.725" v="796" actId="20577"/>
        <pc:sldMkLst>
          <pc:docMk/>
          <pc:sldMk cId="340125209" sldId="349"/>
        </pc:sldMkLst>
        <pc:spChg chg="mod">
          <ac:chgData name="Clint Anderson" userId="ec5dfd38-9dbe-49d4-bbb4-a56e253e5743" providerId="ADAL" clId="{07E2F4B2-538F-431D-A1F2-53A70C5CFEFC}" dt="2021-12-01T01:06:50.725" v="796" actId="20577"/>
          <ac:spMkLst>
            <pc:docMk/>
            <pc:sldMk cId="340125209" sldId="349"/>
            <ac:spMk id="3" creationId="{60893367-175E-4965-9BEA-D21AB0FE5304}"/>
          </ac:spMkLst>
        </pc:spChg>
      </pc:sldChg>
      <pc:sldChg chg="addSp modSp new mod">
        <pc:chgData name="Clint Anderson" userId="ec5dfd38-9dbe-49d4-bbb4-a56e253e5743" providerId="ADAL" clId="{07E2F4B2-538F-431D-A1F2-53A70C5CFEFC}" dt="2021-12-01T01:08:49.762" v="806" actId="1076"/>
        <pc:sldMkLst>
          <pc:docMk/>
          <pc:sldMk cId="1503295803" sldId="350"/>
        </pc:sldMkLst>
        <pc:spChg chg="mod">
          <ac:chgData name="Clint Anderson" userId="ec5dfd38-9dbe-49d4-bbb4-a56e253e5743" providerId="ADAL" clId="{07E2F4B2-538F-431D-A1F2-53A70C5CFEFC}" dt="2021-12-01T01:08:43.260" v="805" actId="1076"/>
          <ac:spMkLst>
            <pc:docMk/>
            <pc:sldMk cId="1503295803" sldId="350"/>
            <ac:spMk id="3" creationId="{FBFCB248-8DA2-4A40-9301-1691117FB7E3}"/>
          </ac:spMkLst>
        </pc:spChg>
        <pc:picChg chg="add mod">
          <ac:chgData name="Clint Anderson" userId="ec5dfd38-9dbe-49d4-bbb4-a56e253e5743" providerId="ADAL" clId="{07E2F4B2-538F-431D-A1F2-53A70C5CFEFC}" dt="2021-12-01T01:08:49.762" v="806" actId="1076"/>
          <ac:picMkLst>
            <pc:docMk/>
            <pc:sldMk cId="1503295803" sldId="350"/>
            <ac:picMk id="6" creationId="{102EF65C-6D5B-48B9-97D2-AFF25AA8A154}"/>
          </ac:picMkLst>
        </pc:picChg>
      </pc:sldChg>
      <pc:sldChg chg="modSp new mod">
        <pc:chgData name="Clint Anderson" userId="ec5dfd38-9dbe-49d4-bbb4-a56e253e5743" providerId="ADAL" clId="{07E2F4B2-538F-431D-A1F2-53A70C5CFEFC}" dt="2021-12-01T01:11:40.370" v="813" actId="20577"/>
        <pc:sldMkLst>
          <pc:docMk/>
          <pc:sldMk cId="3459547240" sldId="351"/>
        </pc:sldMkLst>
        <pc:spChg chg="mod">
          <ac:chgData name="Clint Anderson" userId="ec5dfd38-9dbe-49d4-bbb4-a56e253e5743" providerId="ADAL" clId="{07E2F4B2-538F-431D-A1F2-53A70C5CFEFC}" dt="2021-12-01T01:11:40.370" v="813" actId="20577"/>
          <ac:spMkLst>
            <pc:docMk/>
            <pc:sldMk cId="3459547240" sldId="351"/>
            <ac:spMk id="3" creationId="{52FA5AC2-5E83-444A-874C-62BE741DAFCF}"/>
          </ac:spMkLst>
        </pc:spChg>
      </pc:sldChg>
      <pc:sldChg chg="modSp new mod">
        <pc:chgData name="Clint Anderson" userId="ec5dfd38-9dbe-49d4-bbb4-a56e253e5743" providerId="ADAL" clId="{07E2F4B2-538F-431D-A1F2-53A70C5CFEFC}" dt="2021-12-01T01:12:39.373" v="817" actId="20577"/>
        <pc:sldMkLst>
          <pc:docMk/>
          <pc:sldMk cId="223061449" sldId="352"/>
        </pc:sldMkLst>
        <pc:spChg chg="mod">
          <ac:chgData name="Clint Anderson" userId="ec5dfd38-9dbe-49d4-bbb4-a56e253e5743" providerId="ADAL" clId="{07E2F4B2-538F-431D-A1F2-53A70C5CFEFC}" dt="2021-12-01T01:12:39.373" v="817" actId="20577"/>
          <ac:spMkLst>
            <pc:docMk/>
            <pc:sldMk cId="223061449" sldId="352"/>
            <ac:spMk id="3" creationId="{8C414199-5726-49E5-9DE2-50989DA0D23F}"/>
          </ac:spMkLst>
        </pc:spChg>
      </pc:sldChg>
      <pc:sldChg chg="modSp new mod">
        <pc:chgData name="Clint Anderson" userId="ec5dfd38-9dbe-49d4-bbb4-a56e253e5743" providerId="ADAL" clId="{07E2F4B2-538F-431D-A1F2-53A70C5CFEFC}" dt="2021-12-01T01:15:31.301" v="865" actId="20577"/>
        <pc:sldMkLst>
          <pc:docMk/>
          <pc:sldMk cId="3399028049" sldId="353"/>
        </pc:sldMkLst>
        <pc:spChg chg="mod">
          <ac:chgData name="Clint Anderson" userId="ec5dfd38-9dbe-49d4-bbb4-a56e253e5743" providerId="ADAL" clId="{07E2F4B2-538F-431D-A1F2-53A70C5CFEFC}" dt="2021-12-01T01:15:31.301" v="865" actId="20577"/>
          <ac:spMkLst>
            <pc:docMk/>
            <pc:sldMk cId="3399028049" sldId="353"/>
            <ac:spMk id="3" creationId="{C1BD71F8-560E-4676-A64A-E1369AD921FB}"/>
          </ac:spMkLst>
        </pc:spChg>
      </pc:sldChg>
      <pc:sldChg chg="addSp delSp modSp new mod">
        <pc:chgData name="Clint Anderson" userId="ec5dfd38-9dbe-49d4-bbb4-a56e253e5743" providerId="ADAL" clId="{07E2F4B2-538F-431D-A1F2-53A70C5CFEFC}" dt="2021-12-01T01:19:20.804" v="873" actId="14100"/>
        <pc:sldMkLst>
          <pc:docMk/>
          <pc:sldMk cId="1192806276" sldId="354"/>
        </pc:sldMkLst>
        <pc:spChg chg="del">
          <ac:chgData name="Clint Anderson" userId="ec5dfd38-9dbe-49d4-bbb4-a56e253e5743" providerId="ADAL" clId="{07E2F4B2-538F-431D-A1F2-53A70C5CFEFC}" dt="2021-12-01T01:18:59.539" v="870" actId="26606"/>
          <ac:spMkLst>
            <pc:docMk/>
            <pc:sldMk cId="1192806276" sldId="354"/>
            <ac:spMk id="2" creationId="{EB33490D-E602-456A-ACEE-1FCB65A3F650}"/>
          </ac:spMkLst>
        </pc:spChg>
        <pc:spChg chg="mod">
          <ac:chgData name="Clint Anderson" userId="ec5dfd38-9dbe-49d4-bbb4-a56e253e5743" providerId="ADAL" clId="{07E2F4B2-538F-431D-A1F2-53A70C5CFEFC}" dt="2021-12-01T01:18:59.539" v="870" actId="26606"/>
          <ac:spMkLst>
            <pc:docMk/>
            <pc:sldMk cId="1192806276" sldId="354"/>
            <ac:spMk id="3" creationId="{CA36AD07-7789-4CE5-8FD9-0BD6C43C8561}"/>
          </ac:spMkLst>
        </pc:spChg>
        <pc:spChg chg="mod ord">
          <ac:chgData name="Clint Anderson" userId="ec5dfd38-9dbe-49d4-bbb4-a56e253e5743" providerId="ADAL" clId="{07E2F4B2-538F-431D-A1F2-53A70C5CFEFC}" dt="2021-12-01T01:18:59.539" v="870" actId="26606"/>
          <ac:spMkLst>
            <pc:docMk/>
            <pc:sldMk cId="1192806276" sldId="354"/>
            <ac:spMk id="4" creationId="{75806E56-1742-4BD8-9960-0075F8921E7E}"/>
          </ac:spMkLst>
        </pc:spChg>
        <pc:picChg chg="add mod">
          <ac:chgData name="Clint Anderson" userId="ec5dfd38-9dbe-49d4-bbb4-a56e253e5743" providerId="ADAL" clId="{07E2F4B2-538F-431D-A1F2-53A70C5CFEFC}" dt="2021-12-01T01:19:20.804" v="873" actId="14100"/>
          <ac:picMkLst>
            <pc:docMk/>
            <pc:sldMk cId="1192806276" sldId="354"/>
            <ac:picMk id="5" creationId="{D124CD7D-8EB0-4E70-A662-918C7BEAD54A}"/>
          </ac:picMkLst>
        </pc:picChg>
      </pc:sldChg>
      <pc:sldChg chg="addSp delSp modSp new mod">
        <pc:chgData name="Clint Anderson" userId="ec5dfd38-9dbe-49d4-bbb4-a56e253e5743" providerId="ADAL" clId="{07E2F4B2-538F-431D-A1F2-53A70C5CFEFC}" dt="2021-12-01T01:20:54.830" v="879" actId="1076"/>
        <pc:sldMkLst>
          <pc:docMk/>
          <pc:sldMk cId="3110018526" sldId="355"/>
        </pc:sldMkLst>
        <pc:spChg chg="mod">
          <ac:chgData name="Clint Anderson" userId="ec5dfd38-9dbe-49d4-bbb4-a56e253e5743" providerId="ADAL" clId="{07E2F4B2-538F-431D-A1F2-53A70C5CFEFC}" dt="2021-12-01T01:20:20.169" v="875"/>
          <ac:spMkLst>
            <pc:docMk/>
            <pc:sldMk cId="3110018526" sldId="355"/>
            <ac:spMk id="2" creationId="{42212A80-4271-4348-AE06-B95F6A169C75}"/>
          </ac:spMkLst>
        </pc:spChg>
        <pc:spChg chg="del">
          <ac:chgData name="Clint Anderson" userId="ec5dfd38-9dbe-49d4-bbb4-a56e253e5743" providerId="ADAL" clId="{07E2F4B2-538F-431D-A1F2-53A70C5CFEFC}" dt="2021-12-01T01:20:38.134" v="876"/>
          <ac:spMkLst>
            <pc:docMk/>
            <pc:sldMk cId="3110018526" sldId="355"/>
            <ac:spMk id="3" creationId="{EBB3FB52-F205-4809-B199-7C8590509210}"/>
          </ac:spMkLst>
        </pc:spChg>
        <pc:picChg chg="add mod">
          <ac:chgData name="Clint Anderson" userId="ec5dfd38-9dbe-49d4-bbb4-a56e253e5743" providerId="ADAL" clId="{07E2F4B2-538F-431D-A1F2-53A70C5CFEFC}" dt="2021-12-01T01:20:54.830" v="879" actId="1076"/>
          <ac:picMkLst>
            <pc:docMk/>
            <pc:sldMk cId="3110018526" sldId="355"/>
            <ac:picMk id="5" creationId="{1E92456D-13DF-4C56-B2C0-70C66383CBB2}"/>
          </ac:picMkLst>
        </pc:picChg>
      </pc:sldChg>
      <pc:sldChg chg="modSp new mod">
        <pc:chgData name="Clint Anderson" userId="ec5dfd38-9dbe-49d4-bbb4-a56e253e5743" providerId="ADAL" clId="{07E2F4B2-538F-431D-A1F2-53A70C5CFEFC}" dt="2021-12-01T01:22:01.127" v="886" actId="20577"/>
        <pc:sldMkLst>
          <pc:docMk/>
          <pc:sldMk cId="1451291448" sldId="356"/>
        </pc:sldMkLst>
        <pc:spChg chg="mod">
          <ac:chgData name="Clint Anderson" userId="ec5dfd38-9dbe-49d4-bbb4-a56e253e5743" providerId="ADAL" clId="{07E2F4B2-538F-431D-A1F2-53A70C5CFEFC}" dt="2021-12-01T01:22:01.127" v="886" actId="20577"/>
          <ac:spMkLst>
            <pc:docMk/>
            <pc:sldMk cId="1451291448" sldId="356"/>
            <ac:spMk id="3" creationId="{AE855E8B-7191-4879-AFF0-BC8D043EA8E4}"/>
          </ac:spMkLst>
        </pc:spChg>
      </pc:sldChg>
      <pc:sldChg chg="modSp new mod modNotesTx">
        <pc:chgData name="Clint Anderson" userId="ec5dfd38-9dbe-49d4-bbb4-a56e253e5743" providerId="ADAL" clId="{07E2F4B2-538F-431D-A1F2-53A70C5CFEFC}" dt="2021-12-07T16:29:27.363" v="1144" actId="20577"/>
        <pc:sldMkLst>
          <pc:docMk/>
          <pc:sldMk cId="3598461934" sldId="357"/>
        </pc:sldMkLst>
        <pc:spChg chg="mod">
          <ac:chgData name="Clint Anderson" userId="ec5dfd38-9dbe-49d4-bbb4-a56e253e5743" providerId="ADAL" clId="{07E2F4B2-538F-431D-A1F2-53A70C5CFEFC}" dt="2021-12-01T01:22:39.849" v="922" actId="20577"/>
          <ac:spMkLst>
            <pc:docMk/>
            <pc:sldMk cId="3598461934" sldId="357"/>
            <ac:spMk id="2" creationId="{8814EADD-4044-4A23-B4CF-2E4FA7390AF6}"/>
          </ac:spMkLst>
        </pc:spChg>
        <pc:spChg chg="mod">
          <ac:chgData name="Clint Anderson" userId="ec5dfd38-9dbe-49d4-bbb4-a56e253e5743" providerId="ADAL" clId="{07E2F4B2-538F-431D-A1F2-53A70C5CFEFC}" dt="2021-12-01T01:23:42.318" v="951" actId="122"/>
          <ac:spMkLst>
            <pc:docMk/>
            <pc:sldMk cId="3598461934" sldId="357"/>
            <ac:spMk id="3" creationId="{107A32A7-7D88-4B47-95CB-21AFC3AE3A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5C6D8-229F-C945-81A4-44F6162101DF}" type="datetimeFigureOut">
              <a:rPr lang="en-US" smtClean="0"/>
              <a:t>12/7/2021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73D61-C613-0B41-BE27-D311DD7D2E50}" type="slidenum">
              <a:rPr lang="en-US" smtClean="0"/>
              <a:t>‹#›</a:t>
            </a:fld>
            <a:endParaRPr lang="en-US" dirty="0"/>
          </a:p>
        </p:txBody>
      </p:sp>
    </p:spTree>
    <p:extLst>
      <p:ext uri="{BB962C8B-B14F-4D97-AF65-F5344CB8AC3E}">
        <p14:creationId xmlns:p14="http://schemas.microsoft.com/office/powerpoint/2010/main" val="41202253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Amy Dodson</a:t>
            </a:r>
          </a:p>
          <a:p>
            <a:endParaRPr lang="en-US" dirty="0"/>
          </a:p>
        </p:txBody>
      </p:sp>
      <p:sp>
        <p:nvSpPr>
          <p:cNvPr id="4" name="Slide Number Placeholder 3"/>
          <p:cNvSpPr>
            <a:spLocks noGrp="1"/>
          </p:cNvSpPr>
          <p:nvPr>
            <p:ph type="sldNum" sz="quarter" idx="5"/>
          </p:nvPr>
        </p:nvSpPr>
        <p:spPr/>
        <p:txBody>
          <a:bodyPr/>
          <a:lstStyle/>
          <a:p>
            <a:fld id="{9A073D61-C613-0B41-BE27-D311DD7D2E50}" type="slidenum">
              <a:rPr lang="en-US" smtClean="0"/>
              <a:t>1</a:t>
            </a:fld>
            <a:endParaRPr lang="en-US" dirty="0"/>
          </a:p>
        </p:txBody>
      </p:sp>
    </p:spTree>
    <p:extLst>
      <p:ext uri="{BB962C8B-B14F-4D97-AF65-F5344CB8AC3E}">
        <p14:creationId xmlns:p14="http://schemas.microsoft.com/office/powerpoint/2010/main" val="235718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goal at Safeware to be part of the million dollar club--2020</a:t>
            </a:r>
          </a:p>
        </p:txBody>
      </p:sp>
      <p:sp>
        <p:nvSpPr>
          <p:cNvPr id="4" name="Slide Number Placeholder 3"/>
          <p:cNvSpPr>
            <a:spLocks noGrp="1"/>
          </p:cNvSpPr>
          <p:nvPr>
            <p:ph type="sldNum" sz="quarter" idx="5"/>
          </p:nvPr>
        </p:nvSpPr>
        <p:spPr/>
        <p:txBody>
          <a:bodyPr/>
          <a:lstStyle/>
          <a:p>
            <a:fld id="{9A073D61-C613-0B41-BE27-D311DD7D2E50}" type="slidenum">
              <a:rPr lang="en-US" smtClean="0"/>
              <a:t>2</a:t>
            </a:fld>
            <a:endParaRPr lang="en-US" dirty="0"/>
          </a:p>
        </p:txBody>
      </p:sp>
    </p:spTree>
    <p:extLst>
      <p:ext uri="{BB962C8B-B14F-4D97-AF65-F5344CB8AC3E}">
        <p14:creationId xmlns:p14="http://schemas.microsoft.com/office/powerpoint/2010/main" val="214404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CRM and show AM/NS—Christoph Borchers.</a:t>
            </a:r>
          </a:p>
          <a:p>
            <a:r>
              <a:rPr lang="en-US" dirty="0"/>
              <a:t>MFAS is another </a:t>
            </a:r>
            <a:r>
              <a:rPr lang="en-US"/>
              <a:t>good example</a:t>
            </a:r>
            <a:endParaRPr lang="en-US" dirty="0"/>
          </a:p>
        </p:txBody>
      </p:sp>
      <p:sp>
        <p:nvSpPr>
          <p:cNvPr id="4" name="Slide Number Placeholder 3"/>
          <p:cNvSpPr>
            <a:spLocks noGrp="1"/>
          </p:cNvSpPr>
          <p:nvPr>
            <p:ph type="sldNum" sz="quarter" idx="5"/>
          </p:nvPr>
        </p:nvSpPr>
        <p:spPr/>
        <p:txBody>
          <a:bodyPr/>
          <a:lstStyle/>
          <a:p>
            <a:fld id="{9A073D61-C613-0B41-BE27-D311DD7D2E50}" type="slidenum">
              <a:rPr lang="en-US" smtClean="0"/>
              <a:t>12</a:t>
            </a:fld>
            <a:endParaRPr lang="en-US" dirty="0"/>
          </a:p>
        </p:txBody>
      </p:sp>
    </p:spTree>
    <p:extLst>
      <p:ext uri="{BB962C8B-B14F-4D97-AF65-F5344CB8AC3E}">
        <p14:creationId xmlns:p14="http://schemas.microsoft.com/office/powerpoint/2010/main" val="3945142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891BE178-276B-704A-9F3D-36D395C3857E}" type="slidenum">
              <a:rPr lang="en-US"/>
              <a:pPr>
                <a:defRPr/>
              </a:pPr>
              <a:t>‹#›</a:t>
            </a:fld>
            <a:endParaRPr lang="en-US" dirty="0"/>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DBB192B6-4315-8D43-B3B5-75E87927B6CC}" type="slidenum">
              <a:rPr lang="en-US"/>
              <a:pPr>
                <a:defRPr/>
              </a:pPr>
              <a:t>‹#›</a:t>
            </a:fld>
            <a:endParaRPr lang="en-US" dirty="0"/>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99642941-8EC1-394D-B187-CF45B73EC360}" type="slidenum">
              <a:rPr lang="en-US"/>
              <a:pPr>
                <a:defRPr/>
              </a:pPr>
              <a:t>‹#›</a:t>
            </a:fld>
            <a:endParaRPr lang="en-US" dirty="0"/>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BD7578D8-4EAA-8944-A463-DAD69E4AE25A}" type="slidenum">
              <a:rPr lang="en-US"/>
              <a:pPr>
                <a:defRPr/>
              </a:pPr>
              <a:t>‹#›</a:t>
            </a:fld>
            <a:endParaRPr lang="en-US" dirty="0"/>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9" name="Slide Number Placeholder 5"/>
          <p:cNvSpPr>
            <a:spLocks noGrp="1"/>
          </p:cNvSpPr>
          <p:nvPr>
            <p:ph type="sldNum" sz="quarter" idx="12"/>
          </p:nvPr>
        </p:nvSpPr>
        <p:spPr/>
        <p:txBody>
          <a:bodyPr/>
          <a:lstStyle>
            <a:lvl1pPr>
              <a:defRPr/>
            </a:lvl1pPr>
          </a:lstStyle>
          <a:p>
            <a:pPr>
              <a:defRPr/>
            </a:pPr>
            <a:fld id="{EF365764-BD7F-464C-B47D-16D748C6597F}" type="slidenum">
              <a:rPr lang="en-US"/>
              <a:pPr>
                <a:defRPr/>
              </a:pPr>
              <a:t>‹#›</a:t>
            </a:fld>
            <a:endParaRPr lang="en-US" dirty="0"/>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lvl1pPr>
              <a:defRPr sz="32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5" name="Slide Number Placeholder 5"/>
          <p:cNvSpPr>
            <a:spLocks noGrp="1"/>
          </p:cNvSpPr>
          <p:nvPr>
            <p:ph type="sldNum" sz="quarter" idx="12"/>
          </p:nvPr>
        </p:nvSpPr>
        <p:spPr/>
        <p:txBody>
          <a:bodyPr/>
          <a:lstStyle>
            <a:lvl1pPr>
              <a:defRPr/>
            </a:lvl1pPr>
          </a:lstStyle>
          <a:p>
            <a:pPr>
              <a:defRPr/>
            </a:pPr>
            <a:fld id="{745C9AB6-0B62-3D47-A860-0487A95F7816}" type="slidenum">
              <a:rPr lang="en-US"/>
              <a:pPr>
                <a:defRPr/>
              </a:pPr>
              <a:t>‹#›</a:t>
            </a:fld>
            <a:endParaRPr lang="en-US" dirty="0"/>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4" name="Slide Number Placeholder 5"/>
          <p:cNvSpPr>
            <a:spLocks noGrp="1"/>
          </p:cNvSpPr>
          <p:nvPr>
            <p:ph type="sldNum" sz="quarter" idx="12"/>
          </p:nvPr>
        </p:nvSpPr>
        <p:spPr/>
        <p:txBody>
          <a:bodyPr/>
          <a:lstStyle>
            <a:lvl1pPr>
              <a:defRPr/>
            </a:lvl1pPr>
          </a:lstStyle>
          <a:p>
            <a:pPr>
              <a:defRPr/>
            </a:pPr>
            <a:fld id="{8CD6FA5C-BBCD-A241-929E-09379EB25AC0}" type="slidenum">
              <a:rPr lang="en-US"/>
              <a:pPr>
                <a:defRPr/>
              </a:pPr>
              <a:t>‹#›</a:t>
            </a:fld>
            <a:endParaRPr lang="en-US" dirty="0"/>
          </a:p>
        </p:txBody>
      </p:sp>
    </p:spTree>
    <p:extLst>
      <p:ext uri="{BB962C8B-B14F-4D97-AF65-F5344CB8AC3E}">
        <p14:creationId xmlns:p14="http://schemas.microsoft.com/office/powerpoint/2010/main" val="137683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94D88841-75D7-9A44-BF52-928F27CD38B3}" type="slidenum">
              <a:rPr lang="en-US"/>
              <a:pPr>
                <a:defRPr/>
              </a:pPr>
              <a:t>‹#›</a:t>
            </a:fld>
            <a:endParaRPr lang="en-US" dirty="0"/>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AC1C3CEA-2E8F-2A48-A633-28F1B0FF3DFC}" type="slidenum">
              <a:rPr lang="en-US"/>
              <a:pPr>
                <a:defRPr/>
              </a:pPr>
              <a:t>‹#›</a:t>
            </a:fld>
            <a:endParaRPr lang="en-US" dirty="0"/>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3DE75D50-7285-1E4D-ADB4-9BB68C9EFC4F}" type="slidenum">
              <a:rPr lang="en-US"/>
              <a:pPr>
                <a:defRPr/>
              </a:pPr>
              <a:t>‹#›</a:t>
            </a:fld>
            <a:endParaRPr lang="en-US" dirty="0"/>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6" name="Slide Number Placeholder 5"/>
          <p:cNvSpPr>
            <a:spLocks noGrp="1"/>
          </p:cNvSpPr>
          <p:nvPr>
            <p:ph type="sldNum" sz="quarter" idx="12"/>
          </p:nvPr>
        </p:nvSpPr>
        <p:spPr/>
        <p:txBody>
          <a:bodyPr/>
          <a:lstStyle>
            <a:lvl1pPr>
              <a:defRPr/>
            </a:lvl1pPr>
          </a:lstStyle>
          <a:p>
            <a:pPr>
              <a:defRPr/>
            </a:pPr>
            <a:fld id="{BBF3E043-6B5E-6346-BE0B-8C642EEEA642}" type="slidenum">
              <a:rPr lang="en-US"/>
              <a:pPr>
                <a:defRPr/>
              </a:pPr>
              <a:t>‹#›</a:t>
            </a:fld>
            <a:endParaRPr lang="en-US" dirty="0"/>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dirty="0"/>
              <a:t>Click icon to add chart</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3A76402D-C015-8345-ABA0-BF33C2E39894}" type="slidenum">
              <a:rPr lang="en-US"/>
              <a:pPr>
                <a:defRPr/>
              </a:pPr>
              <a:t>‹#›</a:t>
            </a:fld>
            <a:endParaRPr lang="en-US" dirty="0"/>
          </a:p>
        </p:txBody>
      </p:sp>
    </p:spTree>
    <p:extLst>
      <p:ext uri="{BB962C8B-B14F-4D97-AF65-F5344CB8AC3E}">
        <p14:creationId xmlns:p14="http://schemas.microsoft.com/office/powerpoint/2010/main" val="135297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www.rkiinstruments.com</a:t>
            </a:r>
          </a:p>
        </p:txBody>
      </p:sp>
      <p:sp>
        <p:nvSpPr>
          <p:cNvPr id="7" name="Slide Number Placeholder 5"/>
          <p:cNvSpPr>
            <a:spLocks noGrp="1"/>
          </p:cNvSpPr>
          <p:nvPr>
            <p:ph type="sldNum" sz="quarter" idx="12"/>
          </p:nvPr>
        </p:nvSpPr>
        <p:spPr/>
        <p:txBody>
          <a:bodyPr/>
          <a:lstStyle>
            <a:lvl1pPr>
              <a:defRPr/>
            </a:lvl1pPr>
          </a:lstStyle>
          <a:p>
            <a:pPr>
              <a:defRPr/>
            </a:pPr>
            <a:fld id="{2E0138D9-54D0-0E49-826D-DEE6E81494B0}" type="slidenum">
              <a:rPr lang="en-US"/>
              <a:pPr>
                <a:defRPr/>
              </a:pPr>
              <a:t>‹#›</a:t>
            </a:fld>
            <a:endParaRPr lang="en-US" dirty="0"/>
          </a:p>
        </p:txBody>
      </p:sp>
    </p:spTree>
    <p:extLst>
      <p:ext uri="{BB962C8B-B14F-4D97-AF65-F5344CB8AC3E}">
        <p14:creationId xmlns:p14="http://schemas.microsoft.com/office/powerpoint/2010/main" val="182626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a:t>www.rkiinstruments.com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3141AE-6D6C-2849-A814-A0674F8D4856}" type="slidenum">
              <a:rPr lang="en-US"/>
              <a:pPr>
                <a:defRPr/>
              </a:pPr>
              <a:t>‹#›</a:t>
            </a:fld>
            <a:endParaRPr lang="en-US" dirty="0"/>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Lst>
  <p:hf sldNum="0"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488BA8-DBD9-45CE-8719-5C69C9EF7E94}"/>
              </a:ext>
            </a:extLst>
          </p:cNvPr>
          <p:cNvSpPr>
            <a:spLocks noGrp="1"/>
          </p:cNvSpPr>
          <p:nvPr>
            <p:ph type="title"/>
          </p:nvPr>
        </p:nvSpPr>
        <p:spPr>
          <a:xfrm>
            <a:off x="1069975" y="301625"/>
            <a:ext cx="7995648" cy="1298575"/>
          </a:xfrm>
        </p:spPr>
        <p:txBody>
          <a:bodyPr wrap="square" anchor="ctr">
            <a:normAutofit/>
          </a:bodyPr>
          <a:lstStyle/>
          <a:p>
            <a:pPr marL="0" indent="0">
              <a:lnSpc>
                <a:spcPct val="90000"/>
              </a:lnSpc>
              <a:buNone/>
            </a:pPr>
            <a:r>
              <a:rPr lang="en-US" sz="3600" b="1" i="1" dirty="0"/>
              <a:t>If you don’t aim for something, you will never hit anything.</a:t>
            </a:r>
          </a:p>
          <a:p>
            <a:pPr marL="0" indent="0">
              <a:lnSpc>
                <a:spcPct val="90000"/>
              </a:lnSpc>
              <a:buNone/>
            </a:pPr>
            <a:endParaRPr lang="en-US" sz="3600" b="1" i="1" dirty="0"/>
          </a:p>
          <a:p>
            <a:pPr marL="0" indent="0">
              <a:lnSpc>
                <a:spcPct val="90000"/>
              </a:lnSpc>
              <a:buNone/>
            </a:pPr>
            <a:endParaRPr lang="en-US" sz="2000" b="1" i="1" dirty="0"/>
          </a:p>
        </p:txBody>
      </p:sp>
      <p:pic>
        <p:nvPicPr>
          <p:cNvPr id="6" name="Picture 5">
            <a:extLst>
              <a:ext uri="{FF2B5EF4-FFF2-40B4-BE49-F238E27FC236}">
                <a16:creationId xmlns:a16="http://schemas.microsoft.com/office/drawing/2014/main" id="{B1EED6E7-6EEA-4D30-A014-C7DF82EECED4}"/>
              </a:ext>
            </a:extLst>
          </p:cNvPr>
          <p:cNvPicPr>
            <a:picLocks noChangeAspect="1"/>
          </p:cNvPicPr>
          <p:nvPr/>
        </p:nvPicPr>
        <p:blipFill rotWithShape="1">
          <a:blip r:embed="rId3"/>
          <a:srcRect t="9204" b="8405"/>
          <a:stretch/>
        </p:blipFill>
        <p:spPr>
          <a:xfrm>
            <a:off x="457200" y="1600200"/>
            <a:ext cx="8229600" cy="4525963"/>
          </a:xfrm>
          <a:prstGeom prst="rect">
            <a:avLst/>
          </a:prstGeom>
          <a:noFill/>
        </p:spPr>
      </p:pic>
      <p:sp>
        <p:nvSpPr>
          <p:cNvPr id="4" name="Footer Placeholder 3">
            <a:extLst>
              <a:ext uri="{FF2B5EF4-FFF2-40B4-BE49-F238E27FC236}">
                <a16:creationId xmlns:a16="http://schemas.microsoft.com/office/drawing/2014/main" id="{7612C3E4-C1F2-43FD-8A63-A9019504281C}"/>
              </a:ext>
            </a:extLst>
          </p:cNvPr>
          <p:cNvSpPr>
            <a:spLocks noGrp="1"/>
          </p:cNvSpPr>
          <p:nvPr>
            <p:ph type="ftr" sz="quarter" idx="11"/>
          </p:nvPr>
        </p:nvSpPr>
        <p:spPr>
          <a:xfrm>
            <a:off x="3124200" y="6356350"/>
            <a:ext cx="2895600" cy="365125"/>
          </a:xfrm>
        </p:spPr>
        <p:txBody>
          <a:bodyPr anchor="ctr">
            <a:normAutofit/>
          </a:bodyPr>
          <a:lstStyle/>
          <a:p>
            <a:pPr>
              <a:spcAft>
                <a:spcPts val="600"/>
              </a:spcAft>
              <a:defRPr/>
            </a:pPr>
            <a:r>
              <a:rPr lang="en-US"/>
              <a:t>www.rkiinstruments.com</a:t>
            </a:r>
          </a:p>
        </p:txBody>
      </p:sp>
    </p:spTree>
    <p:extLst>
      <p:ext uri="{BB962C8B-B14F-4D97-AF65-F5344CB8AC3E}">
        <p14:creationId xmlns:p14="http://schemas.microsoft.com/office/powerpoint/2010/main" val="273330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1589F-D841-4A8D-A573-D36C9D16E25C}"/>
              </a:ext>
            </a:extLst>
          </p:cNvPr>
          <p:cNvSpPr>
            <a:spLocks noGrp="1"/>
          </p:cNvSpPr>
          <p:nvPr>
            <p:ph type="title"/>
          </p:nvPr>
        </p:nvSpPr>
        <p:spPr/>
        <p:txBody>
          <a:bodyPr/>
          <a:lstStyle/>
          <a:p>
            <a:r>
              <a:rPr lang="en-US" dirty="0"/>
              <a:t>Aim for something</a:t>
            </a:r>
          </a:p>
        </p:txBody>
      </p:sp>
      <p:sp>
        <p:nvSpPr>
          <p:cNvPr id="3" name="Content Placeholder 2">
            <a:extLst>
              <a:ext uri="{FF2B5EF4-FFF2-40B4-BE49-F238E27FC236}">
                <a16:creationId xmlns:a16="http://schemas.microsoft.com/office/drawing/2014/main" id="{AB0CDAF5-A594-47EF-9849-BA63DADAF18E}"/>
              </a:ext>
            </a:extLst>
          </p:cNvPr>
          <p:cNvSpPr>
            <a:spLocks noGrp="1"/>
          </p:cNvSpPr>
          <p:nvPr>
            <p:ph idx="1"/>
          </p:nvPr>
        </p:nvSpPr>
        <p:spPr>
          <a:xfrm>
            <a:off x="457200" y="1282700"/>
            <a:ext cx="8229600" cy="4525963"/>
          </a:xfrm>
        </p:spPr>
        <p:txBody>
          <a:bodyPr/>
          <a:lstStyle/>
          <a:p>
            <a:pPr marL="0" indent="0">
              <a:buNone/>
            </a:pPr>
            <a:r>
              <a:rPr lang="en-US" sz="2400" b="1" dirty="0"/>
              <a:t>Before the beginning of 2022, I strongly encourage you to set professional goals for yourself.  Include some new fixed system services’ goals.  </a:t>
            </a:r>
          </a:p>
          <a:p>
            <a:pPr marL="0" indent="0">
              <a:buNone/>
            </a:pPr>
            <a:r>
              <a:rPr lang="en-US" sz="2400" b="1" dirty="0"/>
              <a:t>I suggest creating a document and reviewing it every Monday.</a:t>
            </a:r>
          </a:p>
          <a:p>
            <a:pPr marL="0" indent="0">
              <a:buNone/>
            </a:pPr>
            <a:endParaRPr lang="en-US" sz="2400" dirty="0"/>
          </a:p>
          <a:p>
            <a:pPr marL="0" indent="0">
              <a:buNone/>
            </a:pPr>
            <a:r>
              <a:rPr lang="en-US" sz="2400" dirty="0"/>
              <a:t>I do this every year.  Some of mine for 2022 are..</a:t>
            </a:r>
          </a:p>
          <a:p>
            <a:r>
              <a:rPr lang="en-US" sz="2400" dirty="0"/>
              <a:t>close at least one install and one start-up with every salesperson</a:t>
            </a:r>
          </a:p>
          <a:p>
            <a:r>
              <a:rPr lang="en-US" sz="2400" dirty="0"/>
              <a:t>Learn more Riken Keiki fixed system products</a:t>
            </a:r>
          </a:p>
          <a:p>
            <a:r>
              <a:rPr lang="en-US" sz="2400" dirty="0">
                <a:highlight>
                  <a:srgbClr val="FFFF00"/>
                </a:highlight>
              </a:rPr>
              <a:t>Better communication with all sales folks</a:t>
            </a:r>
          </a:p>
          <a:p>
            <a:pPr lvl="1"/>
            <a:r>
              <a:rPr lang="en-US" sz="2400" dirty="0">
                <a:highlight>
                  <a:srgbClr val="FFFF00"/>
                </a:highlight>
              </a:rPr>
              <a:t>FileMaker Pro </a:t>
            </a:r>
          </a:p>
        </p:txBody>
      </p:sp>
      <p:sp>
        <p:nvSpPr>
          <p:cNvPr id="4" name="Footer Placeholder 3">
            <a:extLst>
              <a:ext uri="{FF2B5EF4-FFF2-40B4-BE49-F238E27FC236}">
                <a16:creationId xmlns:a16="http://schemas.microsoft.com/office/drawing/2014/main" id="{2EA40C2A-1D3C-4333-AE92-7D3931A03AAD}"/>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179039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BD8C6-1464-4033-82FA-70F84D5E301D}"/>
              </a:ext>
            </a:extLst>
          </p:cNvPr>
          <p:cNvSpPr>
            <a:spLocks noGrp="1"/>
          </p:cNvSpPr>
          <p:nvPr>
            <p:ph type="title"/>
          </p:nvPr>
        </p:nvSpPr>
        <p:spPr/>
        <p:txBody>
          <a:bodyPr/>
          <a:lstStyle/>
          <a:p>
            <a:r>
              <a:rPr lang="en-US" dirty="0"/>
              <a:t>Typical sales process for fixed gas detection installation</a:t>
            </a:r>
          </a:p>
        </p:txBody>
      </p:sp>
      <p:sp>
        <p:nvSpPr>
          <p:cNvPr id="3" name="Content Placeholder 2">
            <a:extLst>
              <a:ext uri="{FF2B5EF4-FFF2-40B4-BE49-F238E27FC236}">
                <a16:creationId xmlns:a16="http://schemas.microsoft.com/office/drawing/2014/main" id="{11470960-6973-4FD7-B1CB-33D1A3C1FEA1}"/>
              </a:ext>
            </a:extLst>
          </p:cNvPr>
          <p:cNvSpPr>
            <a:spLocks noGrp="1"/>
          </p:cNvSpPr>
          <p:nvPr>
            <p:ph idx="1"/>
          </p:nvPr>
        </p:nvSpPr>
        <p:spPr>
          <a:xfrm>
            <a:off x="457199" y="1302113"/>
            <a:ext cx="8336347" cy="4808656"/>
          </a:xfrm>
        </p:spPr>
        <p:txBody>
          <a:bodyPr/>
          <a:lstStyle/>
          <a:p>
            <a:pPr marL="342900" marR="0" lvl="0" indent="-3429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Distributor contacted RKI with a fixed system install opportunity.</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RKI RSM arranged for a TEAMS meeting with end user, distributor, RKI National Fixed Systems Manager, and herself.</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Topics discussed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(answers are highlighted)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Application?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Battery manufacturer.  Charging areas.</a:t>
            </a:r>
          </a:p>
          <a:p>
            <a:pPr marL="1143000" marR="0" lvl="2" indent="-228600">
              <a:spcBef>
                <a:spcPts val="0"/>
              </a:spcBef>
              <a:spcAft>
                <a:spcPts val="0"/>
              </a:spcAft>
              <a:buFont typeface="Wingdings" panose="05000000000000000000" pitchFamily="2" charset="2"/>
              <a:buChar char=""/>
            </a:pPr>
            <a:r>
              <a:rPr lang="en-US" sz="1400" dirty="0">
                <a:latin typeface="Helvetica" panose="020B0604020202020204" pitchFamily="34" charset="0"/>
                <a:ea typeface="Times New Roman" panose="02020603050405020304" pitchFamily="18" charset="0"/>
                <a:cs typeface="Times New Roman" panose="02020603050405020304" pitchFamily="18" charset="0"/>
              </a:rPr>
              <a:t>What type of battery?  </a:t>
            </a:r>
            <a:r>
              <a:rPr lang="en-US" sz="1400" dirty="0">
                <a:highlight>
                  <a:srgbClr val="FFFF00"/>
                </a:highlight>
                <a:latin typeface="Helvetica" panose="020B0604020202020204" pitchFamily="34" charset="0"/>
                <a:ea typeface="Times New Roman" panose="02020603050405020304" pitchFamily="18" charset="0"/>
                <a:cs typeface="Times New Roman" panose="02020603050405020304" pitchFamily="18" charset="0"/>
              </a:rPr>
              <a:t>Lead Acid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Is there an existing system?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No</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gases need to be detected?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Hydrogen</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range of detection is needed?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0-100% LEL</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How many points of detection are needed?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8</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Layout of facility--</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provided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Vapor density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.07—lighter than air</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Air movement in space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static</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are the sources of potential gas?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Battery stations where charging occurs.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Does any of the equipment need to be explosion proof?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no</a:t>
            </a:r>
            <a:r>
              <a:rPr lang="en-US" sz="1400" dirty="0">
                <a:effectLst/>
                <a:latin typeface="Helvetica" panose="020B0604020202020204" pitchFamily="34" charset="0"/>
                <a:ea typeface="Calibri" panose="020F0502020204030204" pitchFamily="34" charset="0"/>
                <a:cs typeface="Times New Roman" panose="02020603050405020304" pitchFamily="18" charset="0"/>
              </a:rPr>
              <a:t>  </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If yes, explain what part of the solution, what class, and what division is required?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is the temperature that the sensor will be exposed to?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65-75 degrees Fahrenheit</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are the humidity levels that the sensor will be exposed to?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30-50%</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Does any of the equipment have to be mounted outside?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No</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If yes, explain.</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Is the preferred sampling method pump or diffusion?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diffusion</a:t>
            </a:r>
            <a:r>
              <a:rPr lang="en-US" sz="1400" dirty="0">
                <a:effectLst/>
                <a:latin typeface="Helvetica" panose="020B0604020202020204" pitchFamily="34" charset="0"/>
                <a:ea typeface="Calibri" panose="020F0502020204030204" pitchFamily="34" charset="0"/>
                <a:cs typeface="Times New Roman" panose="02020603050405020304" pitchFamily="18" charset="0"/>
              </a:rPr>
              <a:t> </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Is wired or wireless preferred?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wired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 the transmitters need a display?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Yes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 the transmitters need relays?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Yes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0D29695F-F514-4FC8-A1AA-C71B9703E3E6}"/>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183620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758C-B8E3-4371-BF08-4F74EE7489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893367-175E-4965-9BEA-D21AB0FE5304}"/>
              </a:ext>
            </a:extLst>
          </p:cNvPr>
          <p:cNvSpPr>
            <a:spLocks noGrp="1"/>
          </p:cNvSpPr>
          <p:nvPr>
            <p:ph idx="1"/>
          </p:nvPr>
        </p:nvSpPr>
        <p:spPr/>
        <p:txBody>
          <a:bodyPr/>
          <a:lstStyle/>
          <a:p>
            <a:pPr marL="1143000" marR="0" lvl="2"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 the transmitters need to report to one of our central controllers?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Yes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Yes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057400" marR="0" lvl="4" indent="-22860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needs to happen when there is an alarm detected?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Panel needs to alarm and there must be a blue strobe light on each transmitter that activates.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057400" marR="0" lvl="4" indent="-22860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auxiliary equipment must be activated?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Blue strobe </a:t>
            </a:r>
            <a:r>
              <a:rPr lang="en-US" sz="1400" dirty="0">
                <a:effectLst/>
                <a:latin typeface="Helvetica" panose="020B0604020202020204" pitchFamily="34" charset="0"/>
                <a:ea typeface="Calibri" panose="020F0502020204030204" pitchFamily="34" charset="0"/>
                <a:cs typeface="Times New Roman" panose="02020603050405020304" pitchFamily="18" charset="0"/>
              </a:rPr>
              <a:t>light</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057400" marR="0" lvl="4" indent="-22860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Does our controller need to communicate with any other control device (fire panel, SCADA, PLC, etc.) </a:t>
            </a:r>
            <a:r>
              <a:rPr lang="en-US" sz="1400" dirty="0">
                <a:effectLst/>
                <a:highlight>
                  <a:srgbClr val="FFFF00"/>
                </a:highlight>
                <a:latin typeface="Helvetica" panose="020B0604020202020204" pitchFamily="34" charset="0"/>
                <a:ea typeface="Calibri" panose="020F0502020204030204" pitchFamily="34" charset="0"/>
                <a:cs typeface="Times New Roman" panose="02020603050405020304" pitchFamily="18" charset="0"/>
              </a:rPr>
              <a:t>No</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514600" marR="0" lvl="5"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Yes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971800" marR="0" lvl="6"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signal input does your control device require?</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1600200" marR="0" lvl="3" indent="-2286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No</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057400" marR="0" lvl="4" indent="-22860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Does the transmitter need to be stand alone or report back to your control device? </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514600" marR="0" lvl="5"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Your control device</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514600" marR="0" lvl="5"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signal input does your control device require?</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2514600" marR="0" lvl="5" indent="-228600">
              <a:spcBef>
                <a:spcPts val="0"/>
              </a:spcBef>
              <a:spcAft>
                <a:spcPts val="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power can your control device supply to run the transmitters?</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RKI RSM set up an on-site walk through with the distributor.</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RKI National Fixed System Manager would connect via Facetime for walk through</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F37B3DE7-3868-4C6C-B015-B7EFD615E468}"/>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34012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468B6-6AA9-4AAA-A1F6-DC8E2C465F0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FCB248-8DA2-4A40-9301-1691117FB7E3}"/>
              </a:ext>
            </a:extLst>
          </p:cNvPr>
          <p:cNvSpPr>
            <a:spLocks noGrp="1"/>
          </p:cNvSpPr>
          <p:nvPr>
            <p:ph idx="1"/>
          </p:nvPr>
        </p:nvSpPr>
        <p:spPr>
          <a:xfrm>
            <a:off x="1423966" y="1439072"/>
            <a:ext cx="7482370" cy="3902313"/>
          </a:xfrm>
        </p:spPr>
        <p:txBody>
          <a:bodyPr/>
          <a:lstStyle/>
          <a:p>
            <a:pPr marL="342900" marR="0" lvl="0" indent="-342900">
              <a:spcBef>
                <a:spcPts val="0"/>
              </a:spcBef>
              <a:spcAft>
                <a:spcPts val="0"/>
              </a:spcAft>
              <a:buFont typeface="Symbol" panose="05050102010706020507" pitchFamily="18"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On-site walk through completed and the best solution was discovered.</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400" dirty="0">
                <a:effectLst/>
                <a:latin typeface="Helvetica" panose="020B0604020202020204" pitchFamily="34" charset="0"/>
                <a:ea typeface="Calibri" panose="020F0502020204030204" pitchFamily="34" charset="0"/>
                <a:cs typeface="Times New Roman" panose="02020603050405020304" pitchFamily="18" charset="0"/>
              </a:rPr>
              <a:t>Below is the product list</a:t>
            </a:r>
          </a:p>
          <a:p>
            <a:pPr marL="457200" marR="0" lvl="1" indent="0">
              <a:spcBef>
                <a:spcPts val="0"/>
              </a:spcBef>
              <a:spcAft>
                <a:spcPts val="0"/>
              </a:spcAft>
              <a:buNone/>
            </a:pP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E5D3D2EB-542F-447B-B771-7F150A2E2218}"/>
              </a:ext>
            </a:extLst>
          </p:cNvPr>
          <p:cNvSpPr>
            <a:spLocks noGrp="1"/>
          </p:cNvSpPr>
          <p:nvPr>
            <p:ph type="ftr" sz="quarter" idx="11"/>
          </p:nvPr>
        </p:nvSpPr>
        <p:spPr/>
        <p:txBody>
          <a:bodyPr/>
          <a:lstStyle/>
          <a:p>
            <a:pPr>
              <a:defRPr/>
            </a:pPr>
            <a:r>
              <a:rPr lang="en-US"/>
              <a:t>www.rkiinstruments.com</a:t>
            </a:r>
            <a:endParaRPr lang="en-US" dirty="0"/>
          </a:p>
        </p:txBody>
      </p:sp>
      <p:pic>
        <p:nvPicPr>
          <p:cNvPr id="6" name="Picture 5">
            <a:extLst>
              <a:ext uri="{FF2B5EF4-FFF2-40B4-BE49-F238E27FC236}">
                <a16:creationId xmlns:a16="http://schemas.microsoft.com/office/drawing/2014/main" id="{102EF65C-6D5B-48B9-97D2-AFF25AA8A154}"/>
              </a:ext>
            </a:extLst>
          </p:cNvPr>
          <p:cNvPicPr>
            <a:picLocks noChangeAspect="1"/>
          </p:cNvPicPr>
          <p:nvPr/>
        </p:nvPicPr>
        <p:blipFill>
          <a:blip r:embed="rId2"/>
          <a:stretch>
            <a:fillRect/>
          </a:stretch>
        </p:blipFill>
        <p:spPr>
          <a:xfrm>
            <a:off x="1232627" y="2040672"/>
            <a:ext cx="6565956" cy="4141171"/>
          </a:xfrm>
          <a:prstGeom prst="rect">
            <a:avLst/>
          </a:prstGeom>
        </p:spPr>
      </p:pic>
    </p:spTree>
    <p:extLst>
      <p:ext uri="{BB962C8B-B14F-4D97-AF65-F5344CB8AC3E}">
        <p14:creationId xmlns:p14="http://schemas.microsoft.com/office/powerpoint/2010/main" val="1503295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F132-533D-4D3F-B419-85BDEF25490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FA5AC2-5E83-444A-874C-62BE741DAFCF}"/>
              </a:ext>
            </a:extLst>
          </p:cNvPr>
          <p:cNvSpPr>
            <a:spLocks noGrp="1"/>
          </p:cNvSpPr>
          <p:nvPr>
            <p:ph idx="1"/>
          </p:nvPr>
        </p:nvSpPr>
        <p:spPr/>
        <p:txBody>
          <a:bodyPr/>
          <a:lstStyle/>
          <a:p>
            <a:r>
              <a:rPr lang="en-US" sz="1400" dirty="0">
                <a:effectLst/>
                <a:latin typeface="Helvetica" panose="020B0604020202020204" pitchFamily="34" charset="0"/>
                <a:ea typeface="Calibri" panose="020F0502020204030204" pitchFamily="34" charset="0"/>
                <a:cs typeface="Times New Roman" panose="02020603050405020304" pitchFamily="18" charset="0"/>
              </a:rPr>
              <a:t>RKI National Fixed Systems Manager determined Scope and price for full installation.  Below is the Scope.</a:t>
            </a:r>
            <a:endParaRPr lang="en-US" sz="14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US" sz="1400" dirty="0"/>
              <a:t>Labor to install, commission, calibrate, and test complete gas detection system.  RKI will also provide training after the installation. </a:t>
            </a:r>
          </a:p>
          <a:p>
            <a:pPr marL="0" indent="0">
              <a:buNone/>
            </a:pPr>
            <a:endParaRPr lang="en-US" sz="1400" dirty="0"/>
          </a:p>
          <a:p>
            <a:pPr marL="0" indent="0">
              <a:buNone/>
            </a:pPr>
            <a:r>
              <a:rPr lang="en-US" sz="1400" dirty="0"/>
              <a:t>The system consists of 1 Beacon 800 controller, 1 24 VDC power supply, and 8 M2A Hydrogen Specific 0-100% LEL with blue 24 VDC lights.</a:t>
            </a:r>
          </a:p>
          <a:p>
            <a:pPr marL="0" indent="0">
              <a:buNone/>
            </a:pPr>
            <a:endParaRPr lang="en-US" sz="1400" dirty="0"/>
          </a:p>
          <a:p>
            <a:pPr marL="0" indent="0">
              <a:buNone/>
            </a:pPr>
            <a:r>
              <a:rPr lang="en-US" sz="1400" dirty="0"/>
              <a:t>RKI will mount and run all conduit and wiring that is required.  </a:t>
            </a:r>
          </a:p>
          <a:p>
            <a:pPr marL="0" indent="0">
              <a:buNone/>
            </a:pPr>
            <a:endParaRPr lang="en-US" sz="1400" dirty="0"/>
          </a:p>
          <a:p>
            <a:pPr marL="0" indent="0">
              <a:buNone/>
            </a:pPr>
            <a:r>
              <a:rPr lang="en-US" sz="1400" dirty="0"/>
              <a:t>This price is estimated for three people for 4 days on-site. RKI will use ABC Company’s calibration equipment.  RKI will absorb all their expenses (hotel, travel, food, etc.) for this price.</a:t>
            </a:r>
          </a:p>
          <a:p>
            <a:pPr marL="0" indent="0">
              <a:buNone/>
            </a:pPr>
            <a:endParaRPr lang="en-US" sz="1400" dirty="0"/>
          </a:p>
          <a:p>
            <a:pPr marL="0" indent="0">
              <a:buNone/>
            </a:pPr>
            <a:r>
              <a:rPr lang="en-US" sz="1400" dirty="0"/>
              <a:t>All conduit will be ½ or ¾ inch EMT.</a:t>
            </a:r>
          </a:p>
          <a:p>
            <a:pPr marL="0" indent="0">
              <a:buNone/>
            </a:pPr>
            <a:endParaRPr lang="en-US" sz="1400" dirty="0"/>
          </a:p>
          <a:p>
            <a:pPr marL="0" indent="0">
              <a:buNone/>
            </a:pPr>
            <a:r>
              <a:rPr lang="en-US" sz="1400" dirty="0"/>
              <a:t>The equipment does not have to be explosion proof.  The installation does not have to be explosion proof.</a:t>
            </a:r>
          </a:p>
          <a:p>
            <a:pPr marL="0" indent="0">
              <a:buNone/>
            </a:pPr>
            <a:endParaRPr lang="en-US" sz="1400" dirty="0"/>
          </a:p>
          <a:p>
            <a:pPr marL="0" indent="0">
              <a:buNone/>
            </a:pPr>
            <a:endParaRPr lang="en-US" sz="1400" dirty="0"/>
          </a:p>
        </p:txBody>
      </p:sp>
      <p:sp>
        <p:nvSpPr>
          <p:cNvPr id="4" name="Footer Placeholder 3">
            <a:extLst>
              <a:ext uri="{FF2B5EF4-FFF2-40B4-BE49-F238E27FC236}">
                <a16:creationId xmlns:a16="http://schemas.microsoft.com/office/drawing/2014/main" id="{4807D855-702F-43B6-99A0-45CE4E7785EE}"/>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345954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E42AF-15D7-4285-8A39-19C288EF5E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414199-5726-49E5-9DE2-50989DA0D23F}"/>
              </a:ext>
            </a:extLst>
          </p:cNvPr>
          <p:cNvSpPr>
            <a:spLocks noGrp="1"/>
          </p:cNvSpPr>
          <p:nvPr>
            <p:ph idx="1"/>
          </p:nvPr>
        </p:nvSpPr>
        <p:spPr/>
        <p:txBody>
          <a:bodyPr/>
          <a:lstStyle/>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RKI’s electrician will supply ladders that are required for installation.  No lifts will be required.</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RKI will run 110 VAC from the power panel to the Beacon 800.  ABC Company will provide a 20 amp isolated breaker in the power panel.</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110 VAC will be no further than 60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Each M2A will have 5 wire, stranded, 18 gauge conductors, with a shield, connected to the Beacon 800.  Each M2A will have a blue light.  (3 wires to power and communicate, 2 wires for the 24 VDC blue light)</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#1 M2A will be no further than 105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#2 M2A will be no further than 125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#3 M2A will be no further than 175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#4 M2A will be no further than 205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#5 M2A will be no further than 115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#6 M2A will be no further than 135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#7 M2A will be no further than 185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#8 M2A will be no further than 215 feet from the Beacon 800</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will be performed in Houston Texas.</a:t>
            </a:r>
          </a:p>
          <a:p>
            <a:pPr marL="0" indent="0">
              <a:buNone/>
            </a:pPr>
            <a:endParaRPr lang="en-US" dirty="0"/>
          </a:p>
        </p:txBody>
      </p:sp>
      <p:sp>
        <p:nvSpPr>
          <p:cNvPr id="4" name="Footer Placeholder 3">
            <a:extLst>
              <a:ext uri="{FF2B5EF4-FFF2-40B4-BE49-F238E27FC236}">
                <a16:creationId xmlns:a16="http://schemas.microsoft.com/office/drawing/2014/main" id="{9E459124-D6ED-4912-B150-FC50A115658F}"/>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22306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57B6C-518C-4794-8238-A835D2DD83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BD71F8-560E-4676-A64A-E1369AD921FB}"/>
              </a:ext>
            </a:extLst>
          </p:cNvPr>
          <p:cNvSpPr>
            <a:spLocks noGrp="1"/>
          </p:cNvSpPr>
          <p:nvPr>
            <p:ph idx="1"/>
          </p:nvPr>
        </p:nvSpPr>
        <p:spPr>
          <a:xfrm>
            <a:off x="457199" y="1052366"/>
            <a:ext cx="8537757" cy="6077537"/>
          </a:xfrm>
        </p:spPr>
        <p:txBody>
          <a:bodyPr/>
          <a:lstStyle/>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Each blue strobe will be activated by the Beacon 800’s individual channel relays.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Facility has drop ceiling with ceiling tiles.  Ceiling is 12 feet high.</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Facility has sheetrock walls.</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kumimoji="0" lang="en-US" sz="1400" b="0" i="0" u="none" strike="noStrike" kern="1200" cap="none" spc="0" normalizeH="0" baseline="0" noProof="0" dirty="0">
              <a:ln>
                <a:noFill/>
              </a:ln>
              <a:solidFill>
                <a:prstClr val="black"/>
              </a:solidFill>
              <a:effectLst/>
              <a:uLnTx/>
              <a:uFillTx/>
              <a:latin typeface="Century Gothic"/>
              <a:ea typeface="ＭＳ Ｐゴシック" charset="0"/>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Century Gothic"/>
                <a:ea typeface="ＭＳ Ｐゴシック" charset="0"/>
              </a:rPr>
              <a:t>Installation and calibration will be performed in Houston Texas</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If any information given to RKI by ABC Company was incorrect, ABC Company may be charged for the additional parts and $95.00 per hour/per person labor rate to correct the problem.</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RKI can work on site 7:00 AM to 5:00 PM Monday through Friday.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ABC Company is responsible for providing a safe work environment.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RKI will be required to attend a 2 hour safety orientation class.</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If there are any additional requirements dictated by ABC Company at the time of service, or if there is any additional equipment required to make the system operational, ABC Company may be charged for the additional parts and $95.00 per hour/per person labor rate.</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ABC Company will supply clear access to work areas.</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sz="1400" dirty="0">
                <a:solidFill>
                  <a:prstClr val="black"/>
                </a:solidFill>
                <a:latin typeface="Century Gothic"/>
              </a:rPr>
              <a:t>RKI will program the Beacon 800 and the M2A per Schneider Electric requirements.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en-US" sz="1400" dirty="0">
              <a:solidFill>
                <a:prstClr val="black"/>
              </a:solidFill>
              <a:latin typeface="Century Gothic"/>
            </a:endParaRPr>
          </a:p>
        </p:txBody>
      </p:sp>
      <p:sp>
        <p:nvSpPr>
          <p:cNvPr id="4" name="Footer Placeholder 3">
            <a:extLst>
              <a:ext uri="{FF2B5EF4-FFF2-40B4-BE49-F238E27FC236}">
                <a16:creationId xmlns:a16="http://schemas.microsoft.com/office/drawing/2014/main" id="{0DFC1BBD-A43D-4753-BB01-D2D51A8AE9F6}"/>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3399028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6AD07-7789-4CE5-8FD9-0BD6C43C8561}"/>
              </a:ext>
            </a:extLst>
          </p:cNvPr>
          <p:cNvSpPr>
            <a:spLocks noGrp="1"/>
          </p:cNvSpPr>
          <p:nvPr>
            <p:ph type="title"/>
          </p:nvPr>
        </p:nvSpPr>
        <p:spPr>
          <a:xfrm>
            <a:off x="1069975" y="301625"/>
            <a:ext cx="7772400" cy="676275"/>
          </a:xfrm>
        </p:spPr>
        <p:txBody>
          <a:bodyPr wrap="square" anchor="ctr">
            <a:normAutofit/>
          </a:bodyPr>
          <a:lstStyle/>
          <a:p>
            <a:r>
              <a:rPr lang="en-US">
                <a:effectLst/>
              </a:rPr>
              <a:t>Below is the layout.</a:t>
            </a:r>
          </a:p>
          <a:p>
            <a:endParaRPr lang="en-US" dirty="0"/>
          </a:p>
        </p:txBody>
      </p:sp>
      <p:pic>
        <p:nvPicPr>
          <p:cNvPr id="5" name="Picture 4" descr="Diagram, engineering drawing&#10;&#10;Description automatically generated">
            <a:extLst>
              <a:ext uri="{FF2B5EF4-FFF2-40B4-BE49-F238E27FC236}">
                <a16:creationId xmlns:a16="http://schemas.microsoft.com/office/drawing/2014/main" id="{D124CD7D-8EB0-4E70-A662-918C7BEAD54A}"/>
              </a:ext>
            </a:extLst>
          </p:cNvPr>
          <p:cNvPicPr>
            <a:picLocks noChangeAspect="1"/>
          </p:cNvPicPr>
          <p:nvPr/>
        </p:nvPicPr>
        <p:blipFill>
          <a:blip r:embed="rId2"/>
          <a:stretch>
            <a:fillRect/>
          </a:stretch>
        </p:blipFill>
        <p:spPr>
          <a:xfrm>
            <a:off x="1205191" y="757300"/>
            <a:ext cx="6649787" cy="5900321"/>
          </a:xfrm>
          <a:prstGeom prst="rect">
            <a:avLst/>
          </a:prstGeom>
          <a:noFill/>
        </p:spPr>
      </p:pic>
      <p:sp>
        <p:nvSpPr>
          <p:cNvPr id="4" name="Footer Placeholder 3">
            <a:extLst>
              <a:ext uri="{FF2B5EF4-FFF2-40B4-BE49-F238E27FC236}">
                <a16:creationId xmlns:a16="http://schemas.microsoft.com/office/drawing/2014/main" id="{75806E56-1742-4BD8-9960-0075F8921E7E}"/>
              </a:ext>
            </a:extLst>
          </p:cNvPr>
          <p:cNvSpPr>
            <a:spLocks noGrp="1"/>
          </p:cNvSpPr>
          <p:nvPr>
            <p:ph type="ftr" sz="quarter" idx="11"/>
          </p:nvPr>
        </p:nvSpPr>
        <p:spPr>
          <a:xfrm>
            <a:off x="3124200" y="6356350"/>
            <a:ext cx="2895600" cy="365125"/>
          </a:xfrm>
        </p:spPr>
        <p:txBody>
          <a:bodyPr anchor="ctr">
            <a:normAutofit/>
          </a:bodyPr>
          <a:lstStyle/>
          <a:p>
            <a:pPr>
              <a:spcAft>
                <a:spcPts val="600"/>
              </a:spcAft>
              <a:defRPr/>
            </a:pPr>
            <a:r>
              <a:rPr lang="en-US"/>
              <a:t>www.rkiinstruments.com</a:t>
            </a:r>
          </a:p>
        </p:txBody>
      </p:sp>
    </p:spTree>
    <p:extLst>
      <p:ext uri="{BB962C8B-B14F-4D97-AF65-F5344CB8AC3E}">
        <p14:creationId xmlns:p14="http://schemas.microsoft.com/office/powerpoint/2010/main" val="1192806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2A80-4271-4348-AE06-B95F6A169C75}"/>
              </a:ext>
            </a:extLst>
          </p:cNvPr>
          <p:cNvSpPr>
            <a:spLocks noGrp="1"/>
          </p:cNvSpPr>
          <p:nvPr>
            <p:ph type="title"/>
          </p:nvPr>
        </p:nvSpPr>
        <p:spPr/>
        <p:txBody>
          <a:bodyPr/>
          <a:lstStyle/>
          <a:p>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Complete solution is presented to the distributor</a:t>
            </a:r>
            <a:endParaRPr lang="en-US" dirty="0"/>
          </a:p>
        </p:txBody>
      </p:sp>
      <p:pic>
        <p:nvPicPr>
          <p:cNvPr id="5" name="Content Placeholder 4">
            <a:extLst>
              <a:ext uri="{FF2B5EF4-FFF2-40B4-BE49-F238E27FC236}">
                <a16:creationId xmlns:a16="http://schemas.microsoft.com/office/drawing/2014/main" id="{1E92456D-13DF-4C56-B2C0-70C66383CBB2}"/>
              </a:ext>
            </a:extLst>
          </p:cNvPr>
          <p:cNvPicPr>
            <a:picLocks noGrp="1" noChangeAspect="1"/>
          </p:cNvPicPr>
          <p:nvPr>
            <p:ph idx="1"/>
          </p:nvPr>
        </p:nvPicPr>
        <p:blipFill>
          <a:blip r:embed="rId2"/>
          <a:stretch>
            <a:fillRect/>
          </a:stretch>
        </p:blipFill>
        <p:spPr>
          <a:xfrm>
            <a:off x="1420821" y="981928"/>
            <a:ext cx="6538890" cy="5486441"/>
          </a:xfrm>
          <a:prstGeom prst="rect">
            <a:avLst/>
          </a:prstGeom>
        </p:spPr>
      </p:pic>
      <p:sp>
        <p:nvSpPr>
          <p:cNvPr id="4" name="Footer Placeholder 3">
            <a:extLst>
              <a:ext uri="{FF2B5EF4-FFF2-40B4-BE49-F238E27FC236}">
                <a16:creationId xmlns:a16="http://schemas.microsoft.com/office/drawing/2014/main" id="{34D7CC1A-3807-415D-85C1-F5C659CD924E}"/>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311001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DBFF-2F7C-4D01-A73E-D74599985C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855E8B-7191-4879-AFF0-BC8D043EA8E4}"/>
              </a:ext>
            </a:extLst>
          </p:cNvPr>
          <p:cNvSpPr>
            <a:spLocks noGrp="1"/>
          </p:cNvSpPr>
          <p:nvPr>
            <p:ph idx="1"/>
          </p:nvPr>
        </p:nvSpPr>
        <p:spPr/>
        <p:txBody>
          <a:bodyPr/>
          <a:lstStyle/>
          <a:p>
            <a:pPr marL="342900" marR="0" lvl="0" indent="-342900">
              <a:spcBef>
                <a:spcPts val="0"/>
              </a:spcBef>
              <a:spcAft>
                <a:spcPts val="0"/>
              </a:spcAft>
              <a:buFont typeface="Symbol" panose="05050102010706020507" pitchFamily="18" charset="2"/>
              <a:buChar char=""/>
            </a:pPr>
            <a:endParaRPr lang="en-US"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800" dirty="0">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800" dirty="0">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The distributor quotes the customer.</a:t>
            </a:r>
          </a:p>
          <a:p>
            <a:pPr marL="342900" marR="0" lvl="0" indent="-342900">
              <a:spcBef>
                <a:spcPts val="0"/>
              </a:spcBef>
              <a:spcAft>
                <a:spcPts val="0"/>
              </a:spcAft>
              <a:buFont typeface="Symbol" panose="05050102010706020507" pitchFamily="18" charset="2"/>
              <a:buChar char=""/>
            </a:pP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Customer issues PO# to distributor</a:t>
            </a:r>
          </a:p>
          <a:p>
            <a:pPr marL="342900" marR="0" lvl="0" indent="-342900">
              <a:spcBef>
                <a:spcPts val="0"/>
              </a:spcBef>
              <a:spcAft>
                <a:spcPts val="0"/>
              </a:spcAft>
              <a:buFont typeface="Symbol" panose="05050102010706020507" pitchFamily="18" charset="2"/>
              <a:buChar char=""/>
            </a:pP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Distributor issues PO# to RKI</a:t>
            </a:r>
          </a:p>
          <a:p>
            <a:endParaRPr lang="en-US" dirty="0"/>
          </a:p>
        </p:txBody>
      </p:sp>
      <p:sp>
        <p:nvSpPr>
          <p:cNvPr id="4" name="Footer Placeholder 3">
            <a:extLst>
              <a:ext uri="{FF2B5EF4-FFF2-40B4-BE49-F238E27FC236}">
                <a16:creationId xmlns:a16="http://schemas.microsoft.com/office/drawing/2014/main" id="{5E5D9BFE-654B-4B74-A0C7-A93E41F479C8}"/>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1451291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EADD-4044-4A23-B4CF-2E4FA7390AF6}"/>
              </a:ext>
            </a:extLst>
          </p:cNvPr>
          <p:cNvSpPr>
            <a:spLocks noGrp="1"/>
          </p:cNvSpPr>
          <p:nvPr>
            <p:ph type="title"/>
          </p:nvPr>
        </p:nvSpPr>
        <p:spPr/>
        <p:txBody>
          <a:bodyPr/>
          <a:lstStyle/>
          <a:p>
            <a:r>
              <a:rPr lang="en-US" dirty="0"/>
              <a:t>How do we keep up with all of this?</a:t>
            </a:r>
          </a:p>
        </p:txBody>
      </p:sp>
      <p:sp>
        <p:nvSpPr>
          <p:cNvPr id="3" name="Content Placeholder 2">
            <a:extLst>
              <a:ext uri="{FF2B5EF4-FFF2-40B4-BE49-F238E27FC236}">
                <a16:creationId xmlns:a16="http://schemas.microsoft.com/office/drawing/2014/main" id="{107A32A7-7D88-4B47-95CB-21AFC3AE3AC1}"/>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Our CRM—FileMaker Pro</a:t>
            </a:r>
          </a:p>
        </p:txBody>
      </p:sp>
      <p:sp>
        <p:nvSpPr>
          <p:cNvPr id="4" name="Footer Placeholder 3">
            <a:extLst>
              <a:ext uri="{FF2B5EF4-FFF2-40B4-BE49-F238E27FC236}">
                <a16:creationId xmlns:a16="http://schemas.microsoft.com/office/drawing/2014/main" id="{CC72B80C-A880-4F6D-9821-F7DC70D350B7}"/>
              </a:ext>
            </a:extLst>
          </p:cNvPr>
          <p:cNvSpPr>
            <a:spLocks noGrp="1"/>
          </p:cNvSpPr>
          <p:nvPr>
            <p:ph type="ftr" sz="quarter" idx="11"/>
          </p:nvPr>
        </p:nvSpPr>
        <p:spPr/>
        <p:txBody>
          <a:bodyPr/>
          <a:lstStyle/>
          <a:p>
            <a:pPr>
              <a:defRPr/>
            </a:pPr>
            <a:r>
              <a:rPr lang="en-US"/>
              <a:t>www.rkiinstruments.com</a:t>
            </a:r>
            <a:endParaRPr lang="en-US" dirty="0"/>
          </a:p>
        </p:txBody>
      </p:sp>
    </p:spTree>
    <p:extLst>
      <p:ext uri="{BB962C8B-B14F-4D97-AF65-F5344CB8AC3E}">
        <p14:creationId xmlns:p14="http://schemas.microsoft.com/office/powerpoint/2010/main" val="3598461934"/>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19321</TotalTime>
  <Words>1209</Words>
  <Application>Microsoft Office PowerPoint</Application>
  <PresentationFormat>Letter Paper (8.5x11 in)</PresentationFormat>
  <Paragraphs>131</Paragraphs>
  <Slides>12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Century Gothic</vt:lpstr>
      <vt:lpstr>Courier New</vt:lpstr>
      <vt:lpstr>Helvetica</vt:lpstr>
      <vt:lpstr>Symbol</vt:lpstr>
      <vt:lpstr>Times New Roman</vt:lpstr>
      <vt:lpstr>Wingdings</vt:lpstr>
      <vt:lpstr>Default Theme</vt:lpstr>
      <vt:lpstr>If you don’t aim for something, you will never hit anything.  </vt:lpstr>
      <vt:lpstr>Aim for something</vt:lpstr>
      <vt:lpstr>Typical sales process for fixed gas detection installation</vt:lpstr>
      <vt:lpstr>PowerPoint Presentation</vt:lpstr>
      <vt:lpstr>PowerPoint Presentation</vt:lpstr>
      <vt:lpstr>PowerPoint Presentation</vt:lpstr>
      <vt:lpstr>PowerPoint Presentation</vt:lpstr>
      <vt:lpstr>PowerPoint Presentation</vt:lpstr>
      <vt:lpstr>Below is the layout. </vt:lpstr>
      <vt:lpstr>Complete solution is presented to the distributor</vt:lpstr>
      <vt:lpstr>PowerPoint Presentation</vt:lpstr>
      <vt:lpstr>How do we keep up with all of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Johnson</dc:creator>
  <cp:lastModifiedBy>Clint Anderson</cp:lastModifiedBy>
  <cp:revision>69</cp:revision>
  <dcterms:created xsi:type="dcterms:W3CDTF">2016-01-14T21:28:00Z</dcterms:created>
  <dcterms:modified xsi:type="dcterms:W3CDTF">2021-12-08T01:03:09Z</dcterms:modified>
</cp:coreProperties>
</file>