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5C_3480A50F.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2" r:id="rId1"/>
  </p:sldMasterIdLst>
  <p:notesMasterIdLst>
    <p:notesMasterId r:id="rId14"/>
  </p:notesMasterIdLst>
  <p:sldIdLst>
    <p:sldId id="345" r:id="rId2"/>
    <p:sldId id="346" r:id="rId3"/>
    <p:sldId id="347" r:id="rId4"/>
    <p:sldId id="348" r:id="rId5"/>
    <p:sldId id="349" r:id="rId6"/>
    <p:sldId id="350" r:id="rId7"/>
    <p:sldId id="356" r:id="rId8"/>
    <p:sldId id="351" r:id="rId9"/>
    <p:sldId id="352" r:id="rId10"/>
    <p:sldId id="353" r:id="rId11"/>
    <p:sldId id="355" r:id="rId12"/>
    <p:sldId id="354" r:id="rId13"/>
  </p:sldIdLst>
  <p:sldSz cx="9144000" cy="6858000" type="letter"/>
  <p:notesSz cx="6858000" cy="9144000"/>
  <p:defaultTextStyle>
    <a:defPPr>
      <a:defRPr lang="en-US"/>
    </a:defPPr>
    <a:lvl1pPr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62">
          <p15:clr>
            <a:srgbClr val="A4A3A4"/>
          </p15:clr>
        </p15:guide>
        <p15:guide id="2" pos="8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D3DFCB-CE8D-A1DF-B8DE-ACFFC2F8B1F3}" name="Clint Anderson" initials="CA" userId="S::ClintAnderson@rkiinstruments.com::ec5dfd38-9dbe-49d4-bbb4-a56e253e574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1AF099-D6B2-46D5-82E2-D0760DB98202}" v="3" dt="2021-11-30T13:34:59.3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48"/>
    <p:restoredTop sz="96476" autoAdjust="0"/>
  </p:normalViewPr>
  <p:slideViewPr>
    <p:cSldViewPr snapToGrid="0" snapToObjects="1" showGuides="1">
      <p:cViewPr varScale="1">
        <p:scale>
          <a:sx n="75" d="100"/>
          <a:sy n="75" d="100"/>
        </p:scale>
        <p:origin x="714" y="22"/>
      </p:cViewPr>
      <p:guideLst>
        <p:guide orient="horz" pos="2462"/>
        <p:guide pos="888"/>
      </p:guideLst>
    </p:cSldViewPr>
  </p:slideViewPr>
  <p:notesTextViewPr>
    <p:cViewPr>
      <p:scale>
        <a:sx n="100" d="100"/>
        <a:sy n="100" d="100"/>
      </p:scale>
      <p:origin x="0" y="0"/>
    </p:cViewPr>
  </p:notesTextViewPr>
  <p:sorterViewPr>
    <p:cViewPr>
      <p:scale>
        <a:sx n="1" d="1"/>
        <a:sy n="1" d="1"/>
      </p:scale>
      <p:origin x="0" y="-103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B01AF099-D6B2-46D5-82E2-D0760DB98202}"/>
    <pc:docChg chg="undo custSel addSld delSld modSld">
      <pc:chgData name="Clint Anderson" userId="ec5dfd38-9dbe-49d4-bbb4-a56e253e5743" providerId="ADAL" clId="{B01AF099-D6B2-46D5-82E2-D0760DB98202}" dt="2021-12-08T00:15:38.901" v="3950" actId="20577"/>
      <pc:docMkLst>
        <pc:docMk/>
      </pc:docMkLst>
      <pc:sldChg chg="del">
        <pc:chgData name="Clint Anderson" userId="ec5dfd38-9dbe-49d4-bbb4-a56e253e5743" providerId="ADAL" clId="{B01AF099-D6B2-46D5-82E2-D0760DB98202}" dt="2021-11-30T13:28:03.049" v="73" actId="2696"/>
        <pc:sldMkLst>
          <pc:docMk/>
          <pc:sldMk cId="2409966195" sldId="337"/>
        </pc:sldMkLst>
      </pc:sldChg>
      <pc:sldChg chg="addSp modSp new del mod">
        <pc:chgData name="Clint Anderson" userId="ec5dfd38-9dbe-49d4-bbb4-a56e253e5743" providerId="ADAL" clId="{B01AF099-D6B2-46D5-82E2-D0760DB98202}" dt="2021-11-30T20:55:14.704" v="362" actId="2696"/>
        <pc:sldMkLst>
          <pc:docMk/>
          <pc:sldMk cId="733165148" sldId="338"/>
        </pc:sldMkLst>
        <pc:spChg chg="add mod">
          <ac:chgData name="Clint Anderson" userId="ec5dfd38-9dbe-49d4-bbb4-a56e253e5743" providerId="ADAL" clId="{B01AF099-D6B2-46D5-82E2-D0760DB98202}" dt="2021-11-30T13:25:26.001" v="69" actId="1076"/>
          <ac:spMkLst>
            <pc:docMk/>
            <pc:sldMk cId="733165148" sldId="338"/>
            <ac:spMk id="3" creationId="{8336C1BA-6B36-4228-B60E-304F2E7E3B62}"/>
          </ac:spMkLst>
        </pc:spChg>
        <pc:picChg chg="add mod">
          <ac:chgData name="Clint Anderson" userId="ec5dfd38-9dbe-49d4-bbb4-a56e253e5743" providerId="ADAL" clId="{B01AF099-D6B2-46D5-82E2-D0760DB98202}" dt="2021-11-30T13:27:53.799" v="72" actId="1076"/>
          <ac:picMkLst>
            <pc:docMk/>
            <pc:sldMk cId="733165148" sldId="338"/>
            <ac:picMk id="4" creationId="{F5FE674A-2D26-4BB0-8753-E768B79774D7}"/>
          </ac:picMkLst>
        </pc:picChg>
      </pc:sldChg>
      <pc:sldChg chg="addSp modSp new del mod">
        <pc:chgData name="Clint Anderson" userId="ec5dfd38-9dbe-49d4-bbb4-a56e253e5743" providerId="ADAL" clId="{B01AF099-D6B2-46D5-82E2-D0760DB98202}" dt="2021-11-30T20:55:14.704" v="362" actId="2696"/>
        <pc:sldMkLst>
          <pc:docMk/>
          <pc:sldMk cId="4159907802" sldId="339"/>
        </pc:sldMkLst>
        <pc:picChg chg="add mod">
          <ac:chgData name="Clint Anderson" userId="ec5dfd38-9dbe-49d4-bbb4-a56e253e5743" providerId="ADAL" clId="{B01AF099-D6B2-46D5-82E2-D0760DB98202}" dt="2021-11-30T13:31:03.813" v="79" actId="1076"/>
          <ac:picMkLst>
            <pc:docMk/>
            <pc:sldMk cId="4159907802" sldId="339"/>
            <ac:picMk id="4" creationId="{7A143CD0-203D-40BE-8846-E11AD39BCCBB}"/>
          </ac:picMkLst>
        </pc:picChg>
        <pc:picChg chg="add">
          <ac:chgData name="Clint Anderson" userId="ec5dfd38-9dbe-49d4-bbb4-a56e253e5743" providerId="ADAL" clId="{B01AF099-D6B2-46D5-82E2-D0760DB98202}" dt="2021-11-30T13:31:11.048" v="80" actId="22"/>
          <ac:picMkLst>
            <pc:docMk/>
            <pc:sldMk cId="4159907802" sldId="339"/>
            <ac:picMk id="6" creationId="{08993E8B-2134-4CD5-8380-892AEC519849}"/>
          </ac:picMkLst>
        </pc:picChg>
      </pc:sldChg>
      <pc:sldChg chg="addSp delSp modSp new del mod">
        <pc:chgData name="Clint Anderson" userId="ec5dfd38-9dbe-49d4-bbb4-a56e253e5743" providerId="ADAL" clId="{B01AF099-D6B2-46D5-82E2-D0760DB98202}" dt="2021-11-30T20:55:14.704" v="362" actId="2696"/>
        <pc:sldMkLst>
          <pc:docMk/>
          <pc:sldMk cId="216810917" sldId="340"/>
        </pc:sldMkLst>
        <pc:picChg chg="add del mod">
          <ac:chgData name="Clint Anderson" userId="ec5dfd38-9dbe-49d4-bbb4-a56e253e5743" providerId="ADAL" clId="{B01AF099-D6B2-46D5-82E2-D0760DB98202}" dt="2021-11-30T13:34:18.371" v="88" actId="21"/>
          <ac:picMkLst>
            <pc:docMk/>
            <pc:sldMk cId="216810917" sldId="340"/>
            <ac:picMk id="4" creationId="{464759EE-B5B5-454B-8B56-6EA292630EC8}"/>
          </ac:picMkLst>
        </pc:picChg>
        <pc:picChg chg="add mod">
          <ac:chgData name="Clint Anderson" userId="ec5dfd38-9dbe-49d4-bbb4-a56e253e5743" providerId="ADAL" clId="{B01AF099-D6B2-46D5-82E2-D0760DB98202}" dt="2021-11-30T13:34:12.844" v="87" actId="1076"/>
          <ac:picMkLst>
            <pc:docMk/>
            <pc:sldMk cId="216810917" sldId="340"/>
            <ac:picMk id="6" creationId="{0EA4012C-70DB-49D1-9F0E-BD6E8F69248D}"/>
          </ac:picMkLst>
        </pc:picChg>
      </pc:sldChg>
      <pc:sldChg chg="addSp delSp modSp new del mod">
        <pc:chgData name="Clint Anderson" userId="ec5dfd38-9dbe-49d4-bbb4-a56e253e5743" providerId="ADAL" clId="{B01AF099-D6B2-46D5-82E2-D0760DB98202}" dt="2021-11-30T20:55:14.704" v="362" actId="2696"/>
        <pc:sldMkLst>
          <pc:docMk/>
          <pc:sldMk cId="1103967519" sldId="341"/>
        </pc:sldMkLst>
        <pc:spChg chg="add mod">
          <ac:chgData name="Clint Anderson" userId="ec5dfd38-9dbe-49d4-bbb4-a56e253e5743" providerId="ADAL" clId="{B01AF099-D6B2-46D5-82E2-D0760DB98202}" dt="2021-11-30T13:35:22.005" v="144" actId="20577"/>
          <ac:spMkLst>
            <pc:docMk/>
            <pc:sldMk cId="1103967519" sldId="341"/>
            <ac:spMk id="3" creationId="{650AB96F-3627-4A0F-BD39-57470C1A05E6}"/>
          </ac:spMkLst>
        </pc:spChg>
        <pc:spChg chg="add mod">
          <ac:chgData name="Clint Anderson" userId="ec5dfd38-9dbe-49d4-bbb4-a56e253e5743" providerId="ADAL" clId="{B01AF099-D6B2-46D5-82E2-D0760DB98202}" dt="2021-11-30T17:02:11.695" v="361" actId="20577"/>
          <ac:spMkLst>
            <pc:docMk/>
            <pc:sldMk cId="1103967519" sldId="341"/>
            <ac:spMk id="5" creationId="{B6FFA8F0-988B-4D7E-AF28-A32927EDA139}"/>
          </ac:spMkLst>
        </pc:spChg>
        <pc:picChg chg="del">
          <ac:chgData name="Clint Anderson" userId="ec5dfd38-9dbe-49d4-bbb4-a56e253e5743" providerId="ADAL" clId="{B01AF099-D6B2-46D5-82E2-D0760DB98202}" dt="2021-11-30T14:03:34.864" v="170"/>
          <ac:picMkLst>
            <pc:docMk/>
            <pc:sldMk cId="1103967519" sldId="341"/>
            <ac:picMk id="6" creationId="{04CF5E15-C857-4FE4-B064-61BCB7684F75}"/>
          </ac:picMkLst>
        </pc:picChg>
      </pc:sldChg>
      <pc:sldChg chg="new del">
        <pc:chgData name="Clint Anderson" userId="ec5dfd38-9dbe-49d4-bbb4-a56e253e5743" providerId="ADAL" clId="{B01AF099-D6B2-46D5-82E2-D0760DB98202}" dt="2021-11-30T14:04:09.566" v="173" actId="2696"/>
        <pc:sldMkLst>
          <pc:docMk/>
          <pc:sldMk cId="4026433903" sldId="342"/>
        </pc:sldMkLst>
      </pc:sldChg>
      <pc:sldChg chg="delSp modSp add del mod">
        <pc:chgData name="Clint Anderson" userId="ec5dfd38-9dbe-49d4-bbb4-a56e253e5743" providerId="ADAL" clId="{B01AF099-D6B2-46D5-82E2-D0760DB98202}" dt="2021-11-30T20:55:14.704" v="362" actId="2696"/>
        <pc:sldMkLst>
          <pc:docMk/>
          <pc:sldMk cId="335582736" sldId="343"/>
        </pc:sldMkLst>
        <pc:spChg chg="del">
          <ac:chgData name="Clint Anderson" userId="ec5dfd38-9dbe-49d4-bbb4-a56e253e5743" providerId="ADAL" clId="{B01AF099-D6B2-46D5-82E2-D0760DB98202}" dt="2021-11-30T14:12:12.300" v="262" actId="21"/>
          <ac:spMkLst>
            <pc:docMk/>
            <pc:sldMk cId="335582736" sldId="343"/>
            <ac:spMk id="3" creationId="{650AB96F-3627-4A0F-BD39-57470C1A05E6}"/>
          </ac:spMkLst>
        </pc:spChg>
        <pc:spChg chg="mod">
          <ac:chgData name="Clint Anderson" userId="ec5dfd38-9dbe-49d4-bbb4-a56e253e5743" providerId="ADAL" clId="{B01AF099-D6B2-46D5-82E2-D0760DB98202}" dt="2021-11-30T14:11:00.071" v="261" actId="5793"/>
          <ac:spMkLst>
            <pc:docMk/>
            <pc:sldMk cId="335582736" sldId="343"/>
            <ac:spMk id="5" creationId="{B6FFA8F0-988B-4D7E-AF28-A32927EDA139}"/>
          </ac:spMkLst>
        </pc:spChg>
      </pc:sldChg>
      <pc:sldChg chg="addSp modSp new del mod">
        <pc:chgData name="Clint Anderson" userId="ec5dfd38-9dbe-49d4-bbb4-a56e253e5743" providerId="ADAL" clId="{B01AF099-D6B2-46D5-82E2-D0760DB98202}" dt="2021-11-30T20:55:14.704" v="362" actId="2696"/>
        <pc:sldMkLst>
          <pc:docMk/>
          <pc:sldMk cId="2078551764" sldId="344"/>
        </pc:sldMkLst>
        <pc:spChg chg="add mod">
          <ac:chgData name="Clint Anderson" userId="ec5dfd38-9dbe-49d4-bbb4-a56e253e5743" providerId="ADAL" clId="{B01AF099-D6B2-46D5-82E2-D0760DB98202}" dt="2021-11-30T14:13:15.447" v="272" actId="122"/>
          <ac:spMkLst>
            <pc:docMk/>
            <pc:sldMk cId="2078551764" sldId="344"/>
            <ac:spMk id="3" creationId="{0510069E-EDE4-4842-A196-5E131AC8D157}"/>
          </ac:spMkLst>
        </pc:spChg>
        <pc:spChg chg="add mod">
          <ac:chgData name="Clint Anderson" userId="ec5dfd38-9dbe-49d4-bbb4-a56e253e5743" providerId="ADAL" clId="{B01AF099-D6B2-46D5-82E2-D0760DB98202}" dt="2021-11-30T15:54:17.539" v="345" actId="14100"/>
          <ac:spMkLst>
            <pc:docMk/>
            <pc:sldMk cId="2078551764" sldId="344"/>
            <ac:spMk id="5" creationId="{6295BEE5-F6DB-44C5-A7BC-9BBA7970CB5E}"/>
          </ac:spMkLst>
        </pc:spChg>
      </pc:sldChg>
      <pc:sldChg chg="addSp modSp new mod addCm delCm modNotesTx">
        <pc:chgData name="Clint Anderson" userId="ec5dfd38-9dbe-49d4-bbb4-a56e253e5743" providerId="ADAL" clId="{B01AF099-D6B2-46D5-82E2-D0760DB98202}" dt="2021-11-30T21:42:32.452" v="1245"/>
        <pc:sldMkLst>
          <pc:docMk/>
          <pc:sldMk cId="3583819040" sldId="345"/>
        </pc:sldMkLst>
        <pc:spChg chg="add mod">
          <ac:chgData name="Clint Anderson" userId="ec5dfd38-9dbe-49d4-bbb4-a56e253e5743" providerId="ADAL" clId="{B01AF099-D6B2-46D5-82E2-D0760DB98202}" dt="2021-11-30T14:19:48.676" v="285" actId="207"/>
          <ac:spMkLst>
            <pc:docMk/>
            <pc:sldMk cId="3583819040" sldId="345"/>
            <ac:spMk id="7" creationId="{4408AE80-C908-4E12-ABDC-9825C408FE52}"/>
          </ac:spMkLst>
        </pc:spChg>
        <pc:picChg chg="add mod">
          <ac:chgData name="Clint Anderson" userId="ec5dfd38-9dbe-49d4-bbb4-a56e253e5743" providerId="ADAL" clId="{B01AF099-D6B2-46D5-82E2-D0760DB98202}" dt="2021-11-30T14:19:01.156" v="283" actId="1076"/>
          <ac:picMkLst>
            <pc:docMk/>
            <pc:sldMk cId="3583819040" sldId="345"/>
            <ac:picMk id="6" creationId="{1F3B3A42-5AF0-4412-A723-93F211CFAD8A}"/>
          </ac:picMkLst>
        </pc:picChg>
      </pc:sldChg>
      <pc:sldChg chg="addSp delSp modSp new mod">
        <pc:chgData name="Clint Anderson" userId="ec5dfd38-9dbe-49d4-bbb4-a56e253e5743" providerId="ADAL" clId="{B01AF099-D6B2-46D5-82E2-D0760DB98202}" dt="2021-12-01T00:31:21.019" v="2331" actId="2711"/>
        <pc:sldMkLst>
          <pc:docMk/>
          <pc:sldMk cId="3440661424" sldId="346"/>
        </pc:sldMkLst>
        <pc:spChg chg="mod">
          <ac:chgData name="Clint Anderson" userId="ec5dfd38-9dbe-49d4-bbb4-a56e253e5743" providerId="ADAL" clId="{B01AF099-D6B2-46D5-82E2-D0760DB98202}" dt="2021-11-30T20:55:38.583" v="393" actId="20577"/>
          <ac:spMkLst>
            <pc:docMk/>
            <pc:sldMk cId="3440661424" sldId="346"/>
            <ac:spMk id="2" creationId="{A0AFF8C4-B24F-43DD-93C5-016958B3460A}"/>
          </ac:spMkLst>
        </pc:spChg>
        <pc:spChg chg="mod">
          <ac:chgData name="Clint Anderson" userId="ec5dfd38-9dbe-49d4-bbb4-a56e253e5743" providerId="ADAL" clId="{B01AF099-D6B2-46D5-82E2-D0760DB98202}" dt="2021-12-01T00:31:21.019" v="2331" actId="2711"/>
          <ac:spMkLst>
            <pc:docMk/>
            <pc:sldMk cId="3440661424" sldId="346"/>
            <ac:spMk id="3" creationId="{55C44CB8-7207-416F-9BD8-39C02AD7AC85}"/>
          </ac:spMkLst>
        </pc:spChg>
        <pc:spChg chg="add del">
          <ac:chgData name="Clint Anderson" userId="ec5dfd38-9dbe-49d4-bbb4-a56e253e5743" providerId="ADAL" clId="{B01AF099-D6B2-46D5-82E2-D0760DB98202}" dt="2021-11-30T21:05:05.235" v="436" actId="21"/>
          <ac:spMkLst>
            <pc:docMk/>
            <pc:sldMk cId="3440661424" sldId="346"/>
            <ac:spMk id="6" creationId="{0F86BCD6-A38E-48A3-B485-D8A9254F9DB9}"/>
          </ac:spMkLst>
        </pc:spChg>
      </pc:sldChg>
      <pc:sldChg chg="modSp new mod modNotesTx">
        <pc:chgData name="Clint Anderson" userId="ec5dfd38-9dbe-49d4-bbb4-a56e253e5743" providerId="ADAL" clId="{B01AF099-D6B2-46D5-82E2-D0760DB98202}" dt="2021-12-06T18:38:38.707" v="3471" actId="20577"/>
        <pc:sldMkLst>
          <pc:docMk/>
          <pc:sldMk cId="3243335494" sldId="347"/>
        </pc:sldMkLst>
        <pc:spChg chg="mod">
          <ac:chgData name="Clint Anderson" userId="ec5dfd38-9dbe-49d4-bbb4-a56e253e5743" providerId="ADAL" clId="{B01AF099-D6B2-46D5-82E2-D0760DB98202}" dt="2021-11-30T21:20:05.703" v="464" actId="255"/>
          <ac:spMkLst>
            <pc:docMk/>
            <pc:sldMk cId="3243335494" sldId="347"/>
            <ac:spMk id="2" creationId="{36D7908F-BE90-4301-92C1-7A0534DB563D}"/>
          </ac:spMkLst>
        </pc:spChg>
        <pc:spChg chg="mod">
          <ac:chgData name="Clint Anderson" userId="ec5dfd38-9dbe-49d4-bbb4-a56e253e5743" providerId="ADAL" clId="{B01AF099-D6B2-46D5-82E2-D0760DB98202}" dt="2021-12-01T00:35:59.149" v="2336" actId="20577"/>
          <ac:spMkLst>
            <pc:docMk/>
            <pc:sldMk cId="3243335494" sldId="347"/>
            <ac:spMk id="3" creationId="{F3913F10-9069-4EA8-ACE4-04616939D22C}"/>
          </ac:spMkLst>
        </pc:spChg>
      </pc:sldChg>
      <pc:sldChg chg="modSp new mod addCm modNotesTx">
        <pc:chgData name="Clint Anderson" userId="ec5dfd38-9dbe-49d4-bbb4-a56e253e5743" providerId="ADAL" clId="{B01AF099-D6B2-46D5-82E2-D0760DB98202}" dt="2021-12-01T00:36:21.469" v="2337" actId="255"/>
        <pc:sldMkLst>
          <pc:docMk/>
          <pc:sldMk cId="880846095" sldId="348"/>
        </pc:sldMkLst>
        <pc:spChg chg="mod">
          <ac:chgData name="Clint Anderson" userId="ec5dfd38-9dbe-49d4-bbb4-a56e253e5743" providerId="ADAL" clId="{B01AF099-D6B2-46D5-82E2-D0760DB98202}" dt="2021-12-01T00:36:21.469" v="2337" actId="255"/>
          <ac:spMkLst>
            <pc:docMk/>
            <pc:sldMk cId="880846095" sldId="348"/>
            <ac:spMk id="2" creationId="{951F69B1-4C47-4D4F-9B4A-726DC4F7FA7E}"/>
          </ac:spMkLst>
        </pc:spChg>
        <pc:spChg chg="mod">
          <ac:chgData name="Clint Anderson" userId="ec5dfd38-9dbe-49d4-bbb4-a56e253e5743" providerId="ADAL" clId="{B01AF099-D6B2-46D5-82E2-D0760DB98202}" dt="2021-11-30T21:31:05.228" v="934" actId="20577"/>
          <ac:spMkLst>
            <pc:docMk/>
            <pc:sldMk cId="880846095" sldId="348"/>
            <ac:spMk id="3" creationId="{F933E97F-7F26-4A80-A301-21D5637D721E}"/>
          </ac:spMkLst>
        </pc:spChg>
      </pc:sldChg>
      <pc:sldChg chg="modSp new mod modNotesTx">
        <pc:chgData name="Clint Anderson" userId="ec5dfd38-9dbe-49d4-bbb4-a56e253e5743" providerId="ADAL" clId="{B01AF099-D6B2-46D5-82E2-D0760DB98202}" dt="2021-12-06T23:53:44.271" v="3763" actId="20577"/>
        <pc:sldMkLst>
          <pc:docMk/>
          <pc:sldMk cId="3000596000" sldId="349"/>
        </pc:sldMkLst>
        <pc:spChg chg="mod">
          <ac:chgData name="Clint Anderson" userId="ec5dfd38-9dbe-49d4-bbb4-a56e253e5743" providerId="ADAL" clId="{B01AF099-D6B2-46D5-82E2-D0760DB98202}" dt="2021-11-30T21:31:53.397" v="964" actId="20577"/>
          <ac:spMkLst>
            <pc:docMk/>
            <pc:sldMk cId="3000596000" sldId="349"/>
            <ac:spMk id="2" creationId="{EF682DC8-8B0F-43F9-AD9D-91C44853A5F5}"/>
          </ac:spMkLst>
        </pc:spChg>
        <pc:spChg chg="mod">
          <ac:chgData name="Clint Anderson" userId="ec5dfd38-9dbe-49d4-bbb4-a56e253e5743" providerId="ADAL" clId="{B01AF099-D6B2-46D5-82E2-D0760DB98202}" dt="2021-12-06T23:53:44.271" v="3763" actId="20577"/>
          <ac:spMkLst>
            <pc:docMk/>
            <pc:sldMk cId="3000596000" sldId="349"/>
            <ac:spMk id="3" creationId="{17FB7A27-AEF4-4026-B05B-21865F88499F}"/>
          </ac:spMkLst>
        </pc:spChg>
      </pc:sldChg>
      <pc:sldChg chg="addSp delSp modSp new mod modNotesTx">
        <pc:chgData name="Clint Anderson" userId="ec5dfd38-9dbe-49d4-bbb4-a56e253e5743" providerId="ADAL" clId="{B01AF099-D6B2-46D5-82E2-D0760DB98202}" dt="2021-12-06T23:15:30.698" v="3740" actId="20577"/>
        <pc:sldMkLst>
          <pc:docMk/>
          <pc:sldMk cId="3260483359" sldId="350"/>
        </pc:sldMkLst>
        <pc:spChg chg="mod">
          <ac:chgData name="Clint Anderson" userId="ec5dfd38-9dbe-49d4-bbb4-a56e253e5743" providerId="ADAL" clId="{B01AF099-D6B2-46D5-82E2-D0760DB98202}" dt="2021-11-30T21:51:42.787" v="1485" actId="20577"/>
          <ac:spMkLst>
            <pc:docMk/>
            <pc:sldMk cId="3260483359" sldId="350"/>
            <ac:spMk id="2" creationId="{DFA884F4-C26B-49E7-AD11-DFE53B2922E5}"/>
          </ac:spMkLst>
        </pc:spChg>
        <pc:spChg chg="mod">
          <ac:chgData name="Clint Anderson" userId="ec5dfd38-9dbe-49d4-bbb4-a56e253e5743" providerId="ADAL" clId="{B01AF099-D6B2-46D5-82E2-D0760DB98202}" dt="2021-12-06T19:43:02.156" v="3496" actId="20577"/>
          <ac:spMkLst>
            <pc:docMk/>
            <pc:sldMk cId="3260483359" sldId="350"/>
            <ac:spMk id="3" creationId="{2A5EDC91-40BF-48AC-A773-97EBCB48D3A1}"/>
          </ac:spMkLst>
        </pc:spChg>
        <pc:spChg chg="add del mod">
          <ac:chgData name="Clint Anderson" userId="ec5dfd38-9dbe-49d4-bbb4-a56e253e5743" providerId="ADAL" clId="{B01AF099-D6B2-46D5-82E2-D0760DB98202}" dt="2021-12-06T19:45:32.788" v="3578"/>
          <ac:spMkLst>
            <pc:docMk/>
            <pc:sldMk cId="3260483359" sldId="350"/>
            <ac:spMk id="5" creationId="{67F0CC1E-148B-4F0D-90AF-3612408BED15}"/>
          </ac:spMkLst>
        </pc:spChg>
        <pc:spChg chg="add mod">
          <ac:chgData name="Clint Anderson" userId="ec5dfd38-9dbe-49d4-bbb4-a56e253e5743" providerId="ADAL" clId="{B01AF099-D6B2-46D5-82E2-D0760DB98202}" dt="2021-12-06T23:15:30.698" v="3740" actId="20577"/>
          <ac:spMkLst>
            <pc:docMk/>
            <pc:sldMk cId="3260483359" sldId="350"/>
            <ac:spMk id="6" creationId="{C0F87BDC-AD48-4E9C-9E8D-5383CBDF0D85}"/>
          </ac:spMkLst>
        </pc:spChg>
      </pc:sldChg>
      <pc:sldChg chg="addSp delSp modSp new mod modNotesTx">
        <pc:chgData name="Clint Anderson" userId="ec5dfd38-9dbe-49d4-bbb4-a56e253e5743" providerId="ADAL" clId="{B01AF099-D6B2-46D5-82E2-D0760DB98202}" dt="2021-12-06T19:48:27.085" v="3723" actId="20577"/>
        <pc:sldMkLst>
          <pc:docMk/>
          <pc:sldMk cId="1620382178" sldId="351"/>
        </pc:sldMkLst>
        <pc:spChg chg="mod">
          <ac:chgData name="Clint Anderson" userId="ec5dfd38-9dbe-49d4-bbb4-a56e253e5743" providerId="ADAL" clId="{B01AF099-D6B2-46D5-82E2-D0760DB98202}" dt="2021-12-06T19:48:27.085" v="3723" actId="20577"/>
          <ac:spMkLst>
            <pc:docMk/>
            <pc:sldMk cId="1620382178" sldId="351"/>
            <ac:spMk id="2" creationId="{B1BB225C-34ED-46C1-AE44-3D3CA9EAE458}"/>
          </ac:spMkLst>
        </pc:spChg>
        <pc:spChg chg="add mod">
          <ac:chgData name="Clint Anderson" userId="ec5dfd38-9dbe-49d4-bbb4-a56e253e5743" providerId="ADAL" clId="{B01AF099-D6B2-46D5-82E2-D0760DB98202}" dt="2021-12-06T04:27:49.530" v="2883" actId="20577"/>
          <ac:spMkLst>
            <pc:docMk/>
            <pc:sldMk cId="1620382178" sldId="351"/>
            <ac:spMk id="3" creationId="{26188504-920F-4038-8698-35FAFB07227B}"/>
          </ac:spMkLst>
        </pc:spChg>
        <pc:spChg chg="del">
          <ac:chgData name="Clint Anderson" userId="ec5dfd38-9dbe-49d4-bbb4-a56e253e5743" providerId="ADAL" clId="{B01AF099-D6B2-46D5-82E2-D0760DB98202}" dt="2021-11-30T23:12:51.815" v="1750" actId="22"/>
          <ac:spMkLst>
            <pc:docMk/>
            <pc:sldMk cId="1620382178" sldId="351"/>
            <ac:spMk id="3" creationId="{FD13318C-8BCF-4EF3-AD8B-36064278418B}"/>
          </ac:spMkLst>
        </pc:spChg>
        <pc:picChg chg="add mod ord">
          <ac:chgData name="Clint Anderson" userId="ec5dfd38-9dbe-49d4-bbb4-a56e253e5743" providerId="ADAL" clId="{B01AF099-D6B2-46D5-82E2-D0760DB98202}" dt="2021-11-30T23:13:08.551" v="1754" actId="14100"/>
          <ac:picMkLst>
            <pc:docMk/>
            <pc:sldMk cId="1620382178" sldId="351"/>
            <ac:picMk id="6" creationId="{23D1FE05-E394-42E9-A712-0F8F77474705}"/>
          </ac:picMkLst>
        </pc:picChg>
      </pc:sldChg>
      <pc:sldChg chg="modSp new mod modNotesTx">
        <pc:chgData name="Clint Anderson" userId="ec5dfd38-9dbe-49d4-bbb4-a56e253e5743" providerId="ADAL" clId="{B01AF099-D6B2-46D5-82E2-D0760DB98202}" dt="2021-12-08T00:15:38.901" v="3950" actId="20577"/>
        <pc:sldMkLst>
          <pc:docMk/>
          <pc:sldMk cId="214003162" sldId="352"/>
        </pc:sldMkLst>
        <pc:spChg chg="mod">
          <ac:chgData name="Clint Anderson" userId="ec5dfd38-9dbe-49d4-bbb4-a56e253e5743" providerId="ADAL" clId="{B01AF099-D6B2-46D5-82E2-D0760DB98202}" dt="2021-12-01T17:02:00.130" v="2379" actId="20577"/>
          <ac:spMkLst>
            <pc:docMk/>
            <pc:sldMk cId="214003162" sldId="352"/>
            <ac:spMk id="2" creationId="{56DCE597-5258-49DB-83CC-18547497B051}"/>
          </ac:spMkLst>
        </pc:spChg>
        <pc:spChg chg="mod">
          <ac:chgData name="Clint Anderson" userId="ec5dfd38-9dbe-49d4-bbb4-a56e253e5743" providerId="ADAL" clId="{B01AF099-D6B2-46D5-82E2-D0760DB98202}" dt="2021-12-08T00:15:38.901" v="3950" actId="20577"/>
          <ac:spMkLst>
            <pc:docMk/>
            <pc:sldMk cId="214003162" sldId="352"/>
            <ac:spMk id="3" creationId="{A232BE9A-4AD1-444C-90C0-16F5943DE6AC}"/>
          </ac:spMkLst>
        </pc:spChg>
      </pc:sldChg>
      <pc:sldChg chg="modSp new mod modNotesTx">
        <pc:chgData name="Clint Anderson" userId="ec5dfd38-9dbe-49d4-bbb4-a56e253e5743" providerId="ADAL" clId="{B01AF099-D6B2-46D5-82E2-D0760DB98202}" dt="2021-12-07T19:25:15.383" v="3922" actId="20577"/>
        <pc:sldMkLst>
          <pc:docMk/>
          <pc:sldMk cId="2036797815" sldId="353"/>
        </pc:sldMkLst>
        <pc:spChg chg="mod">
          <ac:chgData name="Clint Anderson" userId="ec5dfd38-9dbe-49d4-bbb4-a56e253e5743" providerId="ADAL" clId="{B01AF099-D6B2-46D5-82E2-D0760DB98202}" dt="2021-12-01T17:07:09.384" v="2639" actId="20577"/>
          <ac:spMkLst>
            <pc:docMk/>
            <pc:sldMk cId="2036797815" sldId="353"/>
            <ac:spMk id="2" creationId="{A6CD59CB-5D04-4C6D-BB39-2EE0DF8E6E26}"/>
          </ac:spMkLst>
        </pc:spChg>
        <pc:spChg chg="mod">
          <ac:chgData name="Clint Anderson" userId="ec5dfd38-9dbe-49d4-bbb4-a56e253e5743" providerId="ADAL" clId="{B01AF099-D6B2-46D5-82E2-D0760DB98202}" dt="2021-12-01T17:09:09.390" v="2662" actId="1076"/>
          <ac:spMkLst>
            <pc:docMk/>
            <pc:sldMk cId="2036797815" sldId="353"/>
            <ac:spMk id="3" creationId="{92F75BA6-2AD9-4C46-B97F-F89739D5A0CA}"/>
          </ac:spMkLst>
        </pc:spChg>
      </pc:sldChg>
      <pc:sldChg chg="addSp delSp modSp new mod modNotesTx">
        <pc:chgData name="Clint Anderson" userId="ec5dfd38-9dbe-49d4-bbb4-a56e253e5743" providerId="ADAL" clId="{B01AF099-D6B2-46D5-82E2-D0760DB98202}" dt="2021-12-01T17:13:46.278" v="2835" actId="26606"/>
        <pc:sldMkLst>
          <pc:docMk/>
          <pc:sldMk cId="189008232" sldId="354"/>
        </pc:sldMkLst>
        <pc:spChg chg="mod">
          <ac:chgData name="Clint Anderson" userId="ec5dfd38-9dbe-49d4-bbb4-a56e253e5743" providerId="ADAL" clId="{B01AF099-D6B2-46D5-82E2-D0760DB98202}" dt="2021-12-01T17:13:46.278" v="2835" actId="26606"/>
          <ac:spMkLst>
            <pc:docMk/>
            <pc:sldMk cId="189008232" sldId="354"/>
            <ac:spMk id="2" creationId="{33B677C3-E15F-46EE-ABEB-605356194CEB}"/>
          </ac:spMkLst>
        </pc:spChg>
        <pc:spChg chg="del">
          <ac:chgData name="Clint Anderson" userId="ec5dfd38-9dbe-49d4-bbb4-a56e253e5743" providerId="ADAL" clId="{B01AF099-D6B2-46D5-82E2-D0760DB98202}" dt="2021-12-01T17:13:46.278" v="2835" actId="26606"/>
          <ac:spMkLst>
            <pc:docMk/>
            <pc:sldMk cId="189008232" sldId="354"/>
            <ac:spMk id="3" creationId="{4ABC8D55-3E58-442C-B93C-127E0D99138E}"/>
          </ac:spMkLst>
        </pc:spChg>
        <pc:spChg chg="mod ord">
          <ac:chgData name="Clint Anderson" userId="ec5dfd38-9dbe-49d4-bbb4-a56e253e5743" providerId="ADAL" clId="{B01AF099-D6B2-46D5-82E2-D0760DB98202}" dt="2021-12-01T17:13:46.278" v="2835" actId="26606"/>
          <ac:spMkLst>
            <pc:docMk/>
            <pc:sldMk cId="189008232" sldId="354"/>
            <ac:spMk id="4" creationId="{0B2107B7-D842-40B6-8C6A-F07C9E6FAF85}"/>
          </ac:spMkLst>
        </pc:spChg>
        <pc:picChg chg="add mod">
          <ac:chgData name="Clint Anderson" userId="ec5dfd38-9dbe-49d4-bbb4-a56e253e5743" providerId="ADAL" clId="{B01AF099-D6B2-46D5-82E2-D0760DB98202}" dt="2021-12-01T17:13:46.278" v="2835" actId="26606"/>
          <ac:picMkLst>
            <pc:docMk/>
            <pc:sldMk cId="189008232" sldId="354"/>
            <ac:picMk id="1026" creationId="{A79852E6-D35A-40F5-B794-787153B9B36C}"/>
          </ac:picMkLst>
        </pc:picChg>
      </pc:sldChg>
      <pc:sldChg chg="modNotesTx">
        <pc:chgData name="Clint Anderson" userId="ec5dfd38-9dbe-49d4-bbb4-a56e253e5743" providerId="ADAL" clId="{B01AF099-D6B2-46D5-82E2-D0760DB98202}" dt="2021-12-06T16:02:48.485" v="3154" actId="20577"/>
        <pc:sldMkLst>
          <pc:docMk/>
          <pc:sldMk cId="964492767" sldId="355"/>
        </pc:sldMkLst>
      </pc:sldChg>
      <pc:sldChg chg="modSp new mod">
        <pc:chgData name="Clint Anderson" userId="ec5dfd38-9dbe-49d4-bbb4-a56e253e5743" providerId="ADAL" clId="{B01AF099-D6B2-46D5-82E2-D0760DB98202}" dt="2021-12-06T23:15:59.656" v="3760" actId="20577"/>
        <pc:sldMkLst>
          <pc:docMk/>
          <pc:sldMk cId="1648292882" sldId="356"/>
        </pc:sldMkLst>
        <pc:spChg chg="mod">
          <ac:chgData name="Clint Anderson" userId="ec5dfd38-9dbe-49d4-bbb4-a56e253e5743" providerId="ADAL" clId="{B01AF099-D6B2-46D5-82E2-D0760DB98202}" dt="2021-12-06T19:46:10.762" v="3602" actId="20577"/>
          <ac:spMkLst>
            <pc:docMk/>
            <pc:sldMk cId="1648292882" sldId="356"/>
            <ac:spMk id="2" creationId="{2767DE1B-8133-4EB6-B436-7C2443079D5B}"/>
          </ac:spMkLst>
        </pc:spChg>
        <pc:spChg chg="mod">
          <ac:chgData name="Clint Anderson" userId="ec5dfd38-9dbe-49d4-bbb4-a56e253e5743" providerId="ADAL" clId="{B01AF099-D6B2-46D5-82E2-D0760DB98202}" dt="2021-12-06T23:15:59.656" v="3760" actId="20577"/>
          <ac:spMkLst>
            <pc:docMk/>
            <pc:sldMk cId="1648292882" sldId="356"/>
            <ac:spMk id="3" creationId="{DC8BD557-2035-4C91-A63C-670B66637362}"/>
          </ac:spMkLst>
        </pc:spChg>
      </pc:sldChg>
    </pc:docChg>
  </pc:docChgLst>
</pc:chgInfo>
</file>

<file path=ppt/comments/modernComment_15C_3480A50F.xml><?xml version="1.0" encoding="utf-8"?>
<p188:cmLst xmlns:a="http://schemas.openxmlformats.org/drawingml/2006/main" xmlns:r="http://schemas.openxmlformats.org/officeDocument/2006/relationships" xmlns:p188="http://schemas.microsoft.com/office/powerpoint/2018/8/main">
  <p188:cm id="{76B19EB1-7E6C-4544-A16A-181181EE0BF2}" authorId="{15D3DFCB-CE8D-A1DF-B8DE-ACFFC2F8B1F3}" created="2021-11-30T21:32:39.697">
    <pc:sldMkLst xmlns:pc="http://schemas.microsoft.com/office/powerpoint/2013/main/command">
      <pc:docMk/>
      <pc:sldMk cId="880846095" sldId="348"/>
    </pc:sldMkLst>
    <p188:txBody>
      <a:bodyPr/>
      <a:lstStyle/>
      <a:p>
        <a:r>
          <a:rPr lang="en-US"/>
          <a:t>Glock and calibration cups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5C6D8-229F-C945-81A4-44F6162101DF}" type="datetimeFigureOut">
              <a:rPr lang="en-US" smtClean="0"/>
              <a:t>12/7/2021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73D61-C613-0B41-BE27-D311DD7D2E50}" type="slidenum">
              <a:rPr lang="en-US" smtClean="0"/>
              <a:t>‹#›</a:t>
            </a:fld>
            <a:endParaRPr lang="en-US" dirty="0"/>
          </a:p>
        </p:txBody>
      </p:sp>
    </p:spTree>
    <p:extLst>
      <p:ext uri="{BB962C8B-B14F-4D97-AF65-F5344CB8AC3E}">
        <p14:creationId xmlns:p14="http://schemas.microsoft.com/office/powerpoint/2010/main" val="41202253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Clint on airplane</a:t>
            </a:r>
          </a:p>
        </p:txBody>
      </p:sp>
      <p:sp>
        <p:nvSpPr>
          <p:cNvPr id="4" name="Slide Number Placeholder 3"/>
          <p:cNvSpPr>
            <a:spLocks noGrp="1"/>
          </p:cNvSpPr>
          <p:nvPr>
            <p:ph type="sldNum" sz="quarter" idx="5"/>
          </p:nvPr>
        </p:nvSpPr>
        <p:spPr/>
        <p:txBody>
          <a:bodyPr/>
          <a:lstStyle/>
          <a:p>
            <a:fld id="{9A073D61-C613-0B41-BE27-D311DD7D2E50}" type="slidenum">
              <a:rPr lang="en-US" smtClean="0"/>
              <a:t>1</a:t>
            </a:fld>
            <a:endParaRPr lang="en-US" dirty="0"/>
          </a:p>
        </p:txBody>
      </p:sp>
    </p:spTree>
    <p:extLst>
      <p:ext uri="{BB962C8B-B14F-4D97-AF65-F5344CB8AC3E}">
        <p14:creationId xmlns:p14="http://schemas.microsoft.com/office/powerpoint/2010/main" val="247661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went through a sales seminar less than 2 years ago and they stated that the #1 problem with sales professionals is that they do not ask the right questions.  One presenter said that over 70% of sales folks never asked for the order---what!</a:t>
            </a:r>
          </a:p>
        </p:txBody>
      </p:sp>
      <p:sp>
        <p:nvSpPr>
          <p:cNvPr id="4" name="Slide Number Placeholder 3"/>
          <p:cNvSpPr>
            <a:spLocks noGrp="1"/>
          </p:cNvSpPr>
          <p:nvPr>
            <p:ph type="sldNum" sz="quarter" idx="5"/>
          </p:nvPr>
        </p:nvSpPr>
        <p:spPr/>
        <p:txBody>
          <a:bodyPr/>
          <a:lstStyle/>
          <a:p>
            <a:fld id="{9A073D61-C613-0B41-BE27-D311DD7D2E50}" type="slidenum">
              <a:rPr lang="en-US" smtClean="0"/>
              <a:t>3</a:t>
            </a:fld>
            <a:endParaRPr lang="en-US" dirty="0"/>
          </a:p>
        </p:txBody>
      </p:sp>
    </p:spTree>
    <p:extLst>
      <p:ext uri="{BB962C8B-B14F-4D97-AF65-F5344CB8AC3E}">
        <p14:creationId xmlns:p14="http://schemas.microsoft.com/office/powerpoint/2010/main" val="1798395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one story---Glock</a:t>
            </a:r>
          </a:p>
        </p:txBody>
      </p:sp>
      <p:sp>
        <p:nvSpPr>
          <p:cNvPr id="4" name="Slide Number Placeholder 3"/>
          <p:cNvSpPr>
            <a:spLocks noGrp="1"/>
          </p:cNvSpPr>
          <p:nvPr>
            <p:ph type="sldNum" sz="quarter" idx="5"/>
          </p:nvPr>
        </p:nvSpPr>
        <p:spPr/>
        <p:txBody>
          <a:bodyPr/>
          <a:lstStyle/>
          <a:p>
            <a:fld id="{9A073D61-C613-0B41-BE27-D311DD7D2E50}" type="slidenum">
              <a:rPr lang="en-US" smtClean="0"/>
              <a:t>4</a:t>
            </a:fld>
            <a:endParaRPr lang="en-US" dirty="0"/>
          </a:p>
        </p:txBody>
      </p:sp>
    </p:spTree>
    <p:extLst>
      <p:ext uri="{BB962C8B-B14F-4D97-AF65-F5344CB8AC3E}">
        <p14:creationId xmlns:p14="http://schemas.microsoft.com/office/powerpoint/2010/main" val="3008546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Would you buy a new Gulfstream Jet and then ask Boing to test the plane and train you on how to fly it?</a:t>
            </a:r>
          </a:p>
        </p:txBody>
      </p:sp>
      <p:sp>
        <p:nvSpPr>
          <p:cNvPr id="4" name="Slide Number Placeholder 3"/>
          <p:cNvSpPr>
            <a:spLocks noGrp="1"/>
          </p:cNvSpPr>
          <p:nvPr>
            <p:ph type="sldNum" sz="quarter" idx="5"/>
          </p:nvPr>
        </p:nvSpPr>
        <p:spPr/>
        <p:txBody>
          <a:bodyPr/>
          <a:lstStyle/>
          <a:p>
            <a:fld id="{9A073D61-C613-0B41-BE27-D311DD7D2E50}" type="slidenum">
              <a:rPr lang="en-US" smtClean="0"/>
              <a:t>5</a:t>
            </a:fld>
            <a:endParaRPr lang="en-US" dirty="0"/>
          </a:p>
        </p:txBody>
      </p:sp>
    </p:spTree>
    <p:extLst>
      <p:ext uri="{BB962C8B-B14F-4D97-AF65-F5344CB8AC3E}">
        <p14:creationId xmlns:p14="http://schemas.microsoft.com/office/powerpoint/2010/main" val="1748685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Glanbia County—Jeremy Wise.  Digester and commission.</a:t>
            </a:r>
          </a:p>
        </p:txBody>
      </p:sp>
      <p:sp>
        <p:nvSpPr>
          <p:cNvPr id="4" name="Slide Number Placeholder 3"/>
          <p:cNvSpPr>
            <a:spLocks noGrp="1"/>
          </p:cNvSpPr>
          <p:nvPr>
            <p:ph type="sldNum" sz="quarter" idx="5"/>
          </p:nvPr>
        </p:nvSpPr>
        <p:spPr/>
        <p:txBody>
          <a:bodyPr/>
          <a:lstStyle/>
          <a:p>
            <a:fld id="{9A073D61-C613-0B41-BE27-D311DD7D2E50}" type="slidenum">
              <a:rPr lang="en-US" smtClean="0"/>
              <a:t>6</a:t>
            </a:fld>
            <a:endParaRPr lang="en-US" dirty="0"/>
          </a:p>
        </p:txBody>
      </p:sp>
    </p:spTree>
    <p:extLst>
      <p:ext uri="{BB962C8B-B14F-4D97-AF65-F5344CB8AC3E}">
        <p14:creationId xmlns:p14="http://schemas.microsoft.com/office/powerpoint/2010/main" val="298843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to submit every Friday to management team.  Does not include Start-up only projects</a:t>
            </a:r>
          </a:p>
        </p:txBody>
      </p:sp>
      <p:sp>
        <p:nvSpPr>
          <p:cNvPr id="4" name="Slide Number Placeholder 3"/>
          <p:cNvSpPr>
            <a:spLocks noGrp="1"/>
          </p:cNvSpPr>
          <p:nvPr>
            <p:ph type="sldNum" sz="quarter" idx="5"/>
          </p:nvPr>
        </p:nvSpPr>
        <p:spPr/>
        <p:txBody>
          <a:bodyPr/>
          <a:lstStyle/>
          <a:p>
            <a:fld id="{9A073D61-C613-0B41-BE27-D311DD7D2E50}" type="slidenum">
              <a:rPr lang="en-US" smtClean="0"/>
              <a:t>8</a:t>
            </a:fld>
            <a:endParaRPr lang="en-US" dirty="0"/>
          </a:p>
        </p:txBody>
      </p:sp>
    </p:spTree>
    <p:extLst>
      <p:ext uri="{BB962C8B-B14F-4D97-AF65-F5344CB8AC3E}">
        <p14:creationId xmlns:p14="http://schemas.microsoft.com/office/powerpoint/2010/main" val="1114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Verdana" panose="020B0604030504040204" pitchFamily="34" charset="0"/>
                <a:ea typeface="Calibri" panose="020F0502020204030204" pitchFamily="34" charset="0"/>
              </a:rPr>
              <a:t>SD-1GH</a:t>
            </a:r>
            <a:r>
              <a:rPr lang="en-US" sz="1800" dirty="0">
                <a:effectLst/>
                <a:latin typeface="Verdana" panose="020B0604030504040204" pitchFamily="34" charset="0"/>
                <a:ea typeface="Calibri" panose="020F0502020204030204" pitchFamily="34" charset="0"/>
              </a:rPr>
              <a:t>: Riken’s M2A style fixed head which can use a MOS sensor. For ppm applications in clean environments, this can be an excellent solution. Must only be used where the only gas present besides fresh air is the target gas.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Verdana" panose="020B060403050404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Verdana" panose="020B0604030504040204" pitchFamily="34" charset="0"/>
                <a:ea typeface="Calibri" panose="020F0502020204030204" pitchFamily="34" charset="0"/>
              </a:rPr>
              <a:t>OX-600</a:t>
            </a:r>
            <a:r>
              <a:rPr lang="en-US" sz="1800" dirty="0">
                <a:effectLst/>
                <a:latin typeface="Verdana" panose="020B0604030504040204" pitchFamily="34" charset="0"/>
                <a:ea typeface="Calibri" panose="020F0502020204030204" pitchFamily="34" charset="0"/>
              </a:rPr>
              <a:t>: Very popular due to its ease of installation for a stand alone solution and reasonable cost. This is a quick and easy solution to many Oxygen monitoring situations. </a:t>
            </a:r>
            <a:endParaRPr lang="en-US" sz="1800" dirty="0">
              <a:effectLst/>
              <a:latin typeface="Calibri" panose="020F050202020403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Verdana" panose="020B0604030504040204" pitchFamily="34" charset="0"/>
                <a:ea typeface="Calibri" panose="020F0502020204030204" pitchFamily="34" charset="0"/>
              </a:rPr>
              <a:t>EC-600 for CO and the RI-600 for CO2</a:t>
            </a:r>
            <a:r>
              <a:rPr lang="en-US" sz="1800" dirty="0">
                <a:effectLst/>
                <a:latin typeface="Verdana" panose="020B0604030504040204" pitchFamily="34" charset="0"/>
                <a:ea typeface="Calibri" panose="020F0502020204030204" pitchFamily="34" charset="0"/>
              </a:rPr>
              <a:t>: As for the oxygen version, these are also a simple solution and easy to install for a stand alone solution, (although in the case of CO2 there are much lower cost alternatives available)</a:t>
            </a:r>
            <a:endParaRPr lang="en-US" sz="1800" dirty="0">
              <a:effectLst/>
              <a:latin typeface="Calibri" panose="020F050202020403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Verdana" panose="020B0604030504040204" pitchFamily="34" charset="0"/>
                <a:ea typeface="Calibri" panose="020F0502020204030204" pitchFamily="34" charset="0"/>
              </a:rPr>
              <a:t>GD-70D</a:t>
            </a:r>
            <a:r>
              <a:rPr lang="en-US" sz="1800" dirty="0">
                <a:effectLst/>
                <a:latin typeface="Verdana" panose="020B0604030504040204" pitchFamily="34" charset="0"/>
                <a:ea typeface="Calibri" panose="020F0502020204030204" pitchFamily="34" charset="0"/>
              </a:rPr>
              <a:t>: </a:t>
            </a:r>
            <a:r>
              <a:rPr lang="en-US" sz="1800" u="sng" dirty="0">
                <a:effectLst/>
                <a:latin typeface="Verdana" panose="020B0604030504040204" pitchFamily="34" charset="0"/>
                <a:ea typeface="Calibri" panose="020F0502020204030204" pitchFamily="34" charset="0"/>
              </a:rPr>
              <a:t>Best toxic gas sensors in the industry</a:t>
            </a:r>
            <a:r>
              <a:rPr lang="en-US" sz="1800" dirty="0">
                <a:effectLst/>
                <a:latin typeface="Verdana" panose="020B0604030504040204" pitchFamily="34" charset="0"/>
                <a:ea typeface="Calibri" panose="020F0502020204030204" pitchFamily="34" charset="0"/>
              </a:rPr>
              <a:t> and reasonably priced. For any toxic gas situation we should consider the GD-70D over any other option if it fits the application. </a:t>
            </a:r>
            <a:endParaRPr lang="en-US" sz="1800" dirty="0">
              <a:effectLst/>
              <a:latin typeface="Calibri" panose="020F050202020403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a:p>
            <a:r>
              <a:rPr lang="en-US" dirty="0"/>
              <a:t>Go to Rieken’s website and look at their products.</a:t>
            </a:r>
          </a:p>
          <a:p>
            <a:endParaRPr lang="en-US" dirty="0"/>
          </a:p>
          <a:p>
            <a:r>
              <a:rPr lang="en-US" dirty="0"/>
              <a:t>Apps Team—best in business.  Give example of customer asking why buy us over Honeywell---general question, call and get answer.</a:t>
            </a:r>
          </a:p>
        </p:txBody>
      </p:sp>
      <p:sp>
        <p:nvSpPr>
          <p:cNvPr id="4" name="Slide Number Placeholder 3"/>
          <p:cNvSpPr>
            <a:spLocks noGrp="1"/>
          </p:cNvSpPr>
          <p:nvPr>
            <p:ph type="sldNum" sz="quarter" idx="5"/>
          </p:nvPr>
        </p:nvSpPr>
        <p:spPr/>
        <p:txBody>
          <a:bodyPr/>
          <a:lstStyle/>
          <a:p>
            <a:fld id="{9A073D61-C613-0B41-BE27-D311DD7D2E50}" type="slidenum">
              <a:rPr lang="en-US" smtClean="0"/>
              <a:t>9</a:t>
            </a:fld>
            <a:endParaRPr lang="en-US" dirty="0"/>
          </a:p>
        </p:txBody>
      </p:sp>
    </p:spTree>
    <p:extLst>
      <p:ext uri="{BB962C8B-B14F-4D97-AF65-F5344CB8AC3E}">
        <p14:creationId xmlns:p14="http://schemas.microsoft.com/office/powerpoint/2010/main" val="2153396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Verdana" panose="020B0604030504040204" pitchFamily="34" charset="0"/>
                <a:ea typeface="Calibri" panose="020F0502020204030204" pitchFamily="34" charset="0"/>
              </a:rPr>
              <a:t>SD-3</a:t>
            </a:r>
            <a:r>
              <a:rPr lang="en-US" sz="1800" dirty="0">
                <a:effectLst/>
                <a:latin typeface="Verdana" panose="020B0604030504040204" pitchFamily="34" charset="0"/>
                <a:ea typeface="Calibri" panose="020F0502020204030204" pitchFamily="34" charset="0"/>
              </a:rPr>
              <a:t>: This will be available for toxic gases in a diffusion mode, with an XP/Intrinsically safe head. It will use the new “F” toxic sensors. (Available later in second half of 2022?).  Auto range from PPM to % LEL.  Has FM rating.  Has 4-20ma output, Modbus option, and Hart.</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Verdana" panose="020B060403050404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Verdana" panose="020B0604030504040204" pitchFamily="34" charset="0"/>
                <a:ea typeface="Calibri" panose="020F0502020204030204" pitchFamily="34" charset="0"/>
              </a:rPr>
              <a:t>GD-81D</a:t>
            </a:r>
            <a:r>
              <a:rPr lang="en-US" sz="1800" dirty="0">
                <a:effectLst/>
                <a:latin typeface="Verdana" panose="020B0604030504040204" pitchFamily="34" charset="0"/>
                <a:ea typeface="Calibri" panose="020F0502020204030204" pitchFamily="34" charset="0"/>
              </a:rPr>
              <a:t>: Available later in 2022, this is the next generation of fixed sample draw head to eventually replace the GD-70D. It will use the new “F” sensors.  Single sensor unit.</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Verdana" panose="020B060403050404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Verdana" panose="020B0604030504040204" pitchFamily="34" charset="0"/>
                <a:ea typeface="Calibri" panose="020F0502020204030204" pitchFamily="34" charset="0"/>
              </a:rPr>
              <a:t>GD-84D: </a:t>
            </a:r>
            <a:r>
              <a:rPr lang="en-US" sz="1800" dirty="0">
                <a:effectLst/>
                <a:latin typeface="Verdana" panose="020B0604030504040204" pitchFamily="34" charset="0"/>
                <a:ea typeface="Calibri" panose="020F0502020204030204" pitchFamily="34" charset="0"/>
              </a:rPr>
              <a:t>Also available later in 2022, this will be a sample draw head that can accept up to 4 toxic sensors. It will also use the new “F” sensors.  Has 2 pumps in case 1 fails.  </a:t>
            </a:r>
            <a:r>
              <a:rPr lang="en-US" sz="1800">
                <a:effectLst/>
                <a:latin typeface="Verdana" panose="020B0604030504040204" pitchFamily="34" charset="0"/>
                <a:ea typeface="Calibri" panose="020F0502020204030204" pitchFamily="34" charset="0"/>
              </a:rPr>
              <a:t>POE Ethernet hub.</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A073D61-C613-0B41-BE27-D311DD7D2E50}" type="slidenum">
              <a:rPr lang="en-US" smtClean="0"/>
              <a:t>10</a:t>
            </a:fld>
            <a:endParaRPr lang="en-US" dirty="0"/>
          </a:p>
        </p:txBody>
      </p:sp>
    </p:spTree>
    <p:extLst>
      <p:ext uri="{BB962C8B-B14F-4D97-AF65-F5344CB8AC3E}">
        <p14:creationId xmlns:p14="http://schemas.microsoft.com/office/powerpoint/2010/main" val="136076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Brad Pierce---mission trips, family members dying, children problems.  Call at 3:00 AM and we will be there for each other.  We would take a bullet for each other.  Who is that person to you?  We want that professional relationship with the Riken Team.</a:t>
            </a:r>
          </a:p>
          <a:p>
            <a:endParaRPr lang="en-US" dirty="0"/>
          </a:p>
        </p:txBody>
      </p:sp>
      <p:sp>
        <p:nvSpPr>
          <p:cNvPr id="4" name="Slide Number Placeholder 3"/>
          <p:cNvSpPr>
            <a:spLocks noGrp="1"/>
          </p:cNvSpPr>
          <p:nvPr>
            <p:ph type="sldNum" sz="quarter" idx="5"/>
          </p:nvPr>
        </p:nvSpPr>
        <p:spPr/>
        <p:txBody>
          <a:bodyPr/>
          <a:lstStyle/>
          <a:p>
            <a:fld id="{9A073D61-C613-0B41-BE27-D311DD7D2E50}" type="slidenum">
              <a:rPr lang="en-US" smtClean="0"/>
              <a:t>11</a:t>
            </a:fld>
            <a:endParaRPr lang="en-US" dirty="0"/>
          </a:p>
        </p:txBody>
      </p:sp>
    </p:spTree>
    <p:extLst>
      <p:ext uri="{BB962C8B-B14F-4D97-AF65-F5344CB8AC3E}">
        <p14:creationId xmlns:p14="http://schemas.microsoft.com/office/powerpoint/2010/main" val="2784885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is from this Thanksgiving when Amy and I rode in a hot air balloon over the Valley of the Kings.</a:t>
            </a:r>
          </a:p>
        </p:txBody>
      </p:sp>
      <p:sp>
        <p:nvSpPr>
          <p:cNvPr id="4" name="Slide Number Placeholder 3"/>
          <p:cNvSpPr>
            <a:spLocks noGrp="1"/>
          </p:cNvSpPr>
          <p:nvPr>
            <p:ph type="sldNum" sz="quarter" idx="5"/>
          </p:nvPr>
        </p:nvSpPr>
        <p:spPr/>
        <p:txBody>
          <a:bodyPr/>
          <a:lstStyle/>
          <a:p>
            <a:fld id="{9A073D61-C613-0B41-BE27-D311DD7D2E50}" type="slidenum">
              <a:rPr lang="en-US" smtClean="0"/>
              <a:t>12</a:t>
            </a:fld>
            <a:endParaRPr lang="en-US" dirty="0"/>
          </a:p>
        </p:txBody>
      </p:sp>
    </p:spTree>
    <p:extLst>
      <p:ext uri="{BB962C8B-B14F-4D97-AF65-F5344CB8AC3E}">
        <p14:creationId xmlns:p14="http://schemas.microsoft.com/office/powerpoint/2010/main" val="3616752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891BE178-276B-704A-9F3D-36D395C3857E}" type="slidenum">
              <a:rPr lang="en-US"/>
              <a:pPr>
                <a:defRPr/>
              </a:pPr>
              <a:t>‹#›</a:t>
            </a:fld>
            <a:endParaRPr lang="en-US" dirty="0"/>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DBB192B6-4315-8D43-B3B5-75E87927B6CC}" type="slidenum">
              <a:rPr lang="en-US"/>
              <a:pPr>
                <a:defRPr/>
              </a:pPr>
              <a:t>‹#›</a:t>
            </a:fld>
            <a:endParaRPr lang="en-US" dirty="0"/>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99642941-8EC1-394D-B187-CF45B73EC360}" type="slidenum">
              <a:rPr lang="en-US"/>
              <a:pPr>
                <a:defRPr/>
              </a:pPr>
              <a:t>‹#›</a:t>
            </a:fld>
            <a:endParaRPr lang="en-US" dirty="0"/>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BD7578D8-4EAA-8944-A463-DAD69E4AE25A}" type="slidenum">
              <a:rPr lang="en-US"/>
              <a:pPr>
                <a:defRPr/>
              </a:pPr>
              <a:t>‹#›</a:t>
            </a:fld>
            <a:endParaRPr lang="en-US" dirty="0"/>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9" name="Slide Number Placeholder 5"/>
          <p:cNvSpPr>
            <a:spLocks noGrp="1"/>
          </p:cNvSpPr>
          <p:nvPr>
            <p:ph type="sldNum" sz="quarter" idx="12"/>
          </p:nvPr>
        </p:nvSpPr>
        <p:spPr/>
        <p:txBody>
          <a:bodyPr/>
          <a:lstStyle>
            <a:lvl1pPr>
              <a:defRPr/>
            </a:lvl1pPr>
          </a:lstStyle>
          <a:p>
            <a:pPr>
              <a:defRPr/>
            </a:pPr>
            <a:fld id="{EF365764-BD7F-464C-B47D-16D748C6597F}" type="slidenum">
              <a:rPr lang="en-US"/>
              <a:pPr>
                <a:defRPr/>
              </a:pPr>
              <a:t>‹#›</a:t>
            </a:fld>
            <a:endParaRPr lang="en-US" dirty="0"/>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5" name="Slide Number Placeholder 5"/>
          <p:cNvSpPr>
            <a:spLocks noGrp="1"/>
          </p:cNvSpPr>
          <p:nvPr>
            <p:ph type="sldNum" sz="quarter" idx="12"/>
          </p:nvPr>
        </p:nvSpPr>
        <p:spPr/>
        <p:txBody>
          <a:bodyPr/>
          <a:lstStyle>
            <a:lvl1pPr>
              <a:defRPr/>
            </a:lvl1pPr>
          </a:lstStyle>
          <a:p>
            <a:pPr>
              <a:defRPr/>
            </a:pPr>
            <a:fld id="{745C9AB6-0B62-3D47-A860-0487A95F7816}" type="slidenum">
              <a:rPr lang="en-US"/>
              <a:pPr>
                <a:defRPr/>
              </a:pPr>
              <a:t>‹#›</a:t>
            </a:fld>
            <a:endParaRPr lang="en-US" dirty="0"/>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4" name="Slide Number Placeholder 5"/>
          <p:cNvSpPr>
            <a:spLocks noGrp="1"/>
          </p:cNvSpPr>
          <p:nvPr>
            <p:ph type="sldNum" sz="quarter" idx="12"/>
          </p:nvPr>
        </p:nvSpPr>
        <p:spPr/>
        <p:txBody>
          <a:bodyPr/>
          <a:lstStyle>
            <a:lvl1pPr>
              <a:defRPr/>
            </a:lvl1pPr>
          </a:lstStyle>
          <a:p>
            <a:pPr>
              <a:defRPr/>
            </a:pPr>
            <a:fld id="{8CD6FA5C-BBCD-A241-929E-09379EB25AC0}" type="slidenum">
              <a:rPr lang="en-US"/>
              <a:pPr>
                <a:defRPr/>
              </a:pPr>
              <a:t>‹#›</a:t>
            </a:fld>
            <a:endParaRPr lang="en-US" dirty="0"/>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94D88841-75D7-9A44-BF52-928F27CD38B3}" type="slidenum">
              <a:rPr lang="en-US"/>
              <a:pPr>
                <a:defRPr/>
              </a:pPr>
              <a:t>‹#›</a:t>
            </a:fld>
            <a:endParaRPr lang="en-US" dirty="0"/>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AC1C3CEA-2E8F-2A48-A633-28F1B0FF3DFC}" type="slidenum">
              <a:rPr lang="en-US"/>
              <a:pPr>
                <a:defRPr/>
              </a:pPr>
              <a:t>‹#›</a:t>
            </a:fld>
            <a:endParaRPr lang="en-US" dirty="0"/>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3DE75D50-7285-1E4D-ADB4-9BB68C9EFC4F}" type="slidenum">
              <a:rPr lang="en-US"/>
              <a:pPr>
                <a:defRPr/>
              </a:pPr>
              <a:t>‹#›</a:t>
            </a:fld>
            <a:endParaRPr lang="en-US" dirty="0"/>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BBF3E043-6B5E-6346-BE0B-8C642EEEA642}" type="slidenum">
              <a:rPr lang="en-US"/>
              <a:pPr>
                <a:defRPr/>
              </a:pPr>
              <a:t>‹#›</a:t>
            </a:fld>
            <a:endParaRPr lang="en-US" dirty="0"/>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3A76402D-C015-8345-ABA0-BF33C2E39894}" type="slidenum">
              <a:rPr lang="en-US"/>
              <a:pPr>
                <a:defRPr/>
              </a:pPr>
              <a:t>‹#›</a:t>
            </a:fld>
            <a:endParaRPr lang="en-US" dirty="0"/>
          </a:p>
        </p:txBody>
      </p:sp>
    </p:spTree>
    <p:extLst>
      <p:ext uri="{BB962C8B-B14F-4D97-AF65-F5344CB8AC3E}">
        <p14:creationId xmlns:p14="http://schemas.microsoft.com/office/powerpoint/2010/main" val="135297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2E0138D9-54D0-0E49-826D-DEE6E81494B0}" type="slidenum">
              <a:rPr lang="en-US"/>
              <a:pPr>
                <a:defRPr/>
              </a:pPr>
              <a:t>‹#›</a:t>
            </a:fld>
            <a:endParaRPr lang="en-US" dirty="0"/>
          </a:p>
        </p:txBody>
      </p:sp>
    </p:spTree>
    <p:extLst>
      <p:ext uri="{BB962C8B-B14F-4D97-AF65-F5344CB8AC3E}">
        <p14:creationId xmlns:p14="http://schemas.microsoft.com/office/powerpoint/2010/main" val="182626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a:t>www.rkiinstruments.com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3141AE-6D6C-2849-A814-A0674F8D4856}" type="slidenum">
              <a:rPr lang="en-US"/>
              <a:pPr>
                <a:defRPr/>
              </a:pPr>
              <a:t>‹#›</a:t>
            </a:fld>
            <a:endParaRPr lang="en-US" dirty="0"/>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Lst>
  <p:hf sldNum="0"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5C_3480A50F.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D7AF-1026-48C8-99EA-5035F56C8059}"/>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BEFAC495-DFE1-4BB4-908B-88EE8645BC56}"/>
              </a:ext>
            </a:extLst>
          </p:cNvPr>
          <p:cNvSpPr>
            <a:spLocks noGrp="1"/>
          </p:cNvSpPr>
          <p:nvPr>
            <p:ph type="subTitle" idx="1"/>
          </p:nvPr>
        </p:nvSpPr>
        <p:spPr/>
        <p:txBody>
          <a:bodyPr/>
          <a:lstStyle/>
          <a:p>
            <a:endParaRPr lang="en-US" dirty="0"/>
          </a:p>
        </p:txBody>
      </p:sp>
      <p:sp>
        <p:nvSpPr>
          <p:cNvPr id="4" name="Footer Placeholder 3">
            <a:extLst>
              <a:ext uri="{FF2B5EF4-FFF2-40B4-BE49-F238E27FC236}">
                <a16:creationId xmlns:a16="http://schemas.microsoft.com/office/drawing/2014/main" id="{CDA483B5-CE76-40F4-919C-9386C7FADCFF}"/>
              </a:ext>
            </a:extLst>
          </p:cNvPr>
          <p:cNvSpPr>
            <a:spLocks noGrp="1"/>
          </p:cNvSpPr>
          <p:nvPr>
            <p:ph type="ftr" sz="quarter" idx="11"/>
          </p:nvPr>
        </p:nvSpPr>
        <p:spPr/>
        <p:txBody>
          <a:bodyPr/>
          <a:lstStyle/>
          <a:p>
            <a:pPr>
              <a:defRPr/>
            </a:pPr>
            <a:r>
              <a:rPr lang="en-US" dirty="0"/>
              <a:t>www.rkiinstruments.com</a:t>
            </a:r>
          </a:p>
        </p:txBody>
      </p:sp>
      <p:pic>
        <p:nvPicPr>
          <p:cNvPr id="6" name="Picture 5">
            <a:extLst>
              <a:ext uri="{FF2B5EF4-FFF2-40B4-BE49-F238E27FC236}">
                <a16:creationId xmlns:a16="http://schemas.microsoft.com/office/drawing/2014/main" id="{1F3B3A42-5AF0-4412-A723-93F211CFAD8A}"/>
              </a:ext>
            </a:extLst>
          </p:cNvPr>
          <p:cNvPicPr>
            <a:picLocks noChangeAspect="1"/>
          </p:cNvPicPr>
          <p:nvPr/>
        </p:nvPicPr>
        <p:blipFill>
          <a:blip r:embed="rId3"/>
          <a:stretch>
            <a:fillRect/>
          </a:stretch>
        </p:blipFill>
        <p:spPr>
          <a:xfrm>
            <a:off x="256116" y="1227667"/>
            <a:ext cx="8631767" cy="4387815"/>
          </a:xfrm>
          <a:prstGeom prst="rect">
            <a:avLst/>
          </a:prstGeom>
        </p:spPr>
      </p:pic>
      <p:sp>
        <p:nvSpPr>
          <p:cNvPr id="7" name="TextBox 6">
            <a:extLst>
              <a:ext uri="{FF2B5EF4-FFF2-40B4-BE49-F238E27FC236}">
                <a16:creationId xmlns:a16="http://schemas.microsoft.com/office/drawing/2014/main" id="{4408AE80-C908-4E12-ABDC-9825C408FE52}"/>
              </a:ext>
            </a:extLst>
          </p:cNvPr>
          <p:cNvSpPr txBox="1"/>
          <p:nvPr/>
        </p:nvSpPr>
        <p:spPr>
          <a:xfrm>
            <a:off x="342900" y="2192867"/>
            <a:ext cx="3335867" cy="12827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583819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8C4-B24F-43DD-93C5-016958B3460A}"/>
              </a:ext>
            </a:extLst>
          </p:cNvPr>
          <p:cNvSpPr>
            <a:spLocks noGrp="1"/>
          </p:cNvSpPr>
          <p:nvPr>
            <p:ph type="title"/>
          </p:nvPr>
        </p:nvSpPr>
        <p:spPr/>
        <p:txBody>
          <a:bodyPr/>
          <a:lstStyle/>
          <a:p>
            <a:r>
              <a:rPr lang="en-US" dirty="0"/>
              <a:t>2021 New Fixed system services</a:t>
            </a:r>
          </a:p>
        </p:txBody>
      </p:sp>
      <p:sp>
        <p:nvSpPr>
          <p:cNvPr id="3" name="Content Placeholder 2">
            <a:extLst>
              <a:ext uri="{FF2B5EF4-FFF2-40B4-BE49-F238E27FC236}">
                <a16:creationId xmlns:a16="http://schemas.microsoft.com/office/drawing/2014/main" id="{55C44CB8-7207-416F-9BD8-39C02AD7AC85}"/>
              </a:ext>
            </a:extLst>
          </p:cNvPr>
          <p:cNvSpPr>
            <a:spLocks noGrp="1"/>
          </p:cNvSpPr>
          <p:nvPr>
            <p:ph idx="1"/>
          </p:nvPr>
        </p:nvSpPr>
        <p:spPr>
          <a:xfrm>
            <a:off x="668866" y="1037167"/>
            <a:ext cx="8229600" cy="5753100"/>
          </a:xfrm>
        </p:spPr>
        <p:txBody>
          <a:bodyPr/>
          <a:lstStyle/>
          <a:p>
            <a:r>
              <a:rPr lang="en-US" sz="2000" dirty="0"/>
              <a:t>Start-up</a:t>
            </a:r>
          </a:p>
          <a:p>
            <a:pPr lvl="1"/>
            <a:r>
              <a:rPr lang="en-US" sz="1800" dirty="0">
                <a:latin typeface="Roboto Condensed" panose="02000000000000000000" pitchFamily="2" charset="0"/>
                <a:ea typeface="Roboto Condensed" panose="02000000000000000000" pitchFamily="2" charset="0"/>
              </a:rPr>
              <a:t>RKI or select partner confirms wire termination, programs system per customer’s requirements, calibrates, tests relay function, and trains end user.</a:t>
            </a:r>
          </a:p>
          <a:p>
            <a:r>
              <a:rPr lang="en-US" sz="2000" dirty="0"/>
              <a:t>Installation</a:t>
            </a:r>
          </a:p>
          <a:p>
            <a:pPr lvl="1"/>
            <a:r>
              <a:rPr lang="en-US" sz="1800" b="0" i="0" dirty="0">
                <a:solidFill>
                  <a:srgbClr val="464040"/>
                </a:solidFill>
                <a:effectLst/>
                <a:latin typeface="Roboto Condensed" panose="02000000000000000000" pitchFamily="2" charset="0"/>
              </a:rPr>
              <a:t>Our technical fixed gas detection representatives are ready to help you design the safest and most cost-effective fixed gas detection system possible. RKI’s qualified fixed system specialists can set up a virtual meeting or visit your facility to identify your exact hazards, determine site-specific requirements, and offer the optimal fixed system solution. Professional engineering staff works hand in hand with our customers to design systems that meet all client requirements and ensure compliance with local and federal regulations. </a:t>
            </a:r>
            <a:endParaRPr lang="en-US" sz="1800" dirty="0">
              <a:solidFill>
                <a:srgbClr val="464040"/>
              </a:solidFill>
              <a:latin typeface="Roboto Condensed" panose="02000000000000000000" pitchFamily="2" charset="0"/>
            </a:endParaRPr>
          </a:p>
          <a:p>
            <a:pPr lvl="1"/>
            <a:r>
              <a:rPr lang="en-US" sz="1800" b="0" i="0" dirty="0">
                <a:solidFill>
                  <a:srgbClr val="464040"/>
                </a:solidFill>
                <a:effectLst/>
                <a:latin typeface="Roboto Condensed" panose="02000000000000000000" pitchFamily="2" charset="0"/>
              </a:rPr>
              <a:t>RKI’s certified technicians and select partners can install the equipment in its entirety. Turn-key means you never have to touch a screwdriver. RKI and select partners can do it all – explosion proof, non-explosion proof, hang conduit, pull wiring, use advanced relay logic, programming, connect ancillary equipment, low voltage, high voltage, calibrations, etc.</a:t>
            </a:r>
          </a:p>
          <a:p>
            <a:pPr lvl="1"/>
            <a:endParaRPr lang="en-US" dirty="0"/>
          </a:p>
        </p:txBody>
      </p:sp>
      <p:sp>
        <p:nvSpPr>
          <p:cNvPr id="4" name="Footer Placeholder 3">
            <a:extLst>
              <a:ext uri="{FF2B5EF4-FFF2-40B4-BE49-F238E27FC236}">
                <a16:creationId xmlns:a16="http://schemas.microsoft.com/office/drawing/2014/main" id="{DC3D6499-0E3D-4F70-B3A0-B01405031199}"/>
              </a:ext>
            </a:extLst>
          </p:cNvPr>
          <p:cNvSpPr>
            <a:spLocks noGrp="1"/>
          </p:cNvSpPr>
          <p:nvPr>
            <p:ph type="ftr" sz="quarter" idx="11"/>
          </p:nvPr>
        </p:nvSpPr>
        <p:spPr/>
        <p:txBody>
          <a:bodyPr/>
          <a:lstStyle/>
          <a:p>
            <a:pPr>
              <a:defRPr/>
            </a:pPr>
            <a:r>
              <a:rPr lang="en-US" dirty="0"/>
              <a:t>www.rkiinstruments.com</a:t>
            </a:r>
          </a:p>
        </p:txBody>
      </p:sp>
    </p:spTree>
    <p:extLst>
      <p:ext uri="{BB962C8B-B14F-4D97-AF65-F5344CB8AC3E}">
        <p14:creationId xmlns:p14="http://schemas.microsoft.com/office/powerpoint/2010/main" val="3440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7908F-BE90-4301-92C1-7A0534DB563D}"/>
              </a:ext>
            </a:extLst>
          </p:cNvPr>
          <p:cNvSpPr>
            <a:spLocks noGrp="1"/>
          </p:cNvSpPr>
          <p:nvPr>
            <p:ph type="title"/>
          </p:nvPr>
        </p:nvSpPr>
        <p:spPr/>
        <p:txBody>
          <a:bodyPr/>
          <a:lstStyle/>
          <a:p>
            <a:r>
              <a:rPr lang="en-US" sz="5400" dirty="0"/>
              <a:t>ASK THE QUESTIONS</a:t>
            </a:r>
          </a:p>
        </p:txBody>
      </p:sp>
      <p:sp>
        <p:nvSpPr>
          <p:cNvPr id="3" name="Content Placeholder 2">
            <a:extLst>
              <a:ext uri="{FF2B5EF4-FFF2-40B4-BE49-F238E27FC236}">
                <a16:creationId xmlns:a16="http://schemas.microsoft.com/office/drawing/2014/main" id="{F3913F10-9069-4EA8-ACE4-04616939D22C}"/>
              </a:ext>
            </a:extLst>
          </p:cNvPr>
          <p:cNvSpPr>
            <a:spLocks noGrp="1"/>
          </p:cNvSpPr>
          <p:nvPr>
            <p:ph idx="1"/>
          </p:nvPr>
        </p:nvSpPr>
        <p:spPr/>
        <p:txBody>
          <a:bodyPr/>
          <a:lstStyle/>
          <a:p>
            <a:r>
              <a:rPr lang="en-US" dirty="0"/>
              <a:t>How do you plan on installing and integrating your new gas detection system?</a:t>
            </a:r>
          </a:p>
          <a:p>
            <a:r>
              <a:rPr lang="en-US" dirty="0"/>
              <a:t>How do you plan on programming, calibrating, testing relay functions, and provide training to your employees?</a:t>
            </a:r>
          </a:p>
        </p:txBody>
      </p:sp>
      <p:sp>
        <p:nvSpPr>
          <p:cNvPr id="4" name="Footer Placeholder 3">
            <a:extLst>
              <a:ext uri="{FF2B5EF4-FFF2-40B4-BE49-F238E27FC236}">
                <a16:creationId xmlns:a16="http://schemas.microsoft.com/office/drawing/2014/main" id="{46C13FC0-A988-4BF6-8BEC-4A3433622FBA}"/>
              </a:ext>
            </a:extLst>
          </p:cNvPr>
          <p:cNvSpPr>
            <a:spLocks noGrp="1"/>
          </p:cNvSpPr>
          <p:nvPr>
            <p:ph type="ftr" sz="quarter" idx="11"/>
          </p:nvPr>
        </p:nvSpPr>
        <p:spPr/>
        <p:txBody>
          <a:bodyPr/>
          <a:lstStyle/>
          <a:p>
            <a:pPr>
              <a:defRPr/>
            </a:pPr>
            <a:r>
              <a:rPr lang="en-US" dirty="0"/>
              <a:t>www.rkiinstruments.com</a:t>
            </a:r>
          </a:p>
        </p:txBody>
      </p:sp>
    </p:spTree>
    <p:extLst>
      <p:ext uri="{BB962C8B-B14F-4D97-AF65-F5344CB8AC3E}">
        <p14:creationId xmlns:p14="http://schemas.microsoft.com/office/powerpoint/2010/main" val="324333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69B1-4C47-4D4F-9B4A-726DC4F7FA7E}"/>
              </a:ext>
            </a:extLst>
          </p:cNvPr>
          <p:cNvSpPr>
            <a:spLocks noGrp="1"/>
          </p:cNvSpPr>
          <p:nvPr>
            <p:ph type="title"/>
          </p:nvPr>
        </p:nvSpPr>
        <p:spPr/>
        <p:txBody>
          <a:bodyPr/>
          <a:lstStyle/>
          <a:p>
            <a:r>
              <a:rPr lang="en-US" sz="4000" dirty="0"/>
              <a:t>Common Responses</a:t>
            </a:r>
          </a:p>
        </p:txBody>
      </p:sp>
      <p:sp>
        <p:nvSpPr>
          <p:cNvPr id="3" name="Content Placeholder 2">
            <a:extLst>
              <a:ext uri="{FF2B5EF4-FFF2-40B4-BE49-F238E27FC236}">
                <a16:creationId xmlns:a16="http://schemas.microsoft.com/office/drawing/2014/main" id="{F933E97F-7F26-4A80-A301-21D5637D721E}"/>
              </a:ext>
            </a:extLst>
          </p:cNvPr>
          <p:cNvSpPr>
            <a:spLocks noGrp="1"/>
          </p:cNvSpPr>
          <p:nvPr>
            <p:ph idx="1"/>
          </p:nvPr>
        </p:nvSpPr>
        <p:spPr/>
        <p:txBody>
          <a:bodyPr/>
          <a:lstStyle/>
          <a:p>
            <a:r>
              <a:rPr lang="en-US" dirty="0"/>
              <a:t>We have our own electrician?</a:t>
            </a:r>
          </a:p>
          <a:p>
            <a:pPr lvl="1"/>
            <a:r>
              <a:rPr lang="en-US" dirty="0"/>
              <a:t>Are they high voltage and low voltage certified?</a:t>
            </a:r>
          </a:p>
          <a:p>
            <a:pPr lvl="1"/>
            <a:r>
              <a:rPr lang="en-US" dirty="0"/>
              <a:t>Have they installed control systems?</a:t>
            </a:r>
          </a:p>
          <a:p>
            <a:pPr lvl="1"/>
            <a:r>
              <a:rPr lang="en-US" dirty="0"/>
              <a:t>Do they know our products?</a:t>
            </a:r>
          </a:p>
          <a:p>
            <a:r>
              <a:rPr lang="en-US" dirty="0"/>
              <a:t>We will do our own start-up?</a:t>
            </a:r>
          </a:p>
          <a:p>
            <a:pPr lvl="1"/>
            <a:r>
              <a:rPr lang="en-US" dirty="0"/>
              <a:t>Liability</a:t>
            </a:r>
          </a:p>
          <a:p>
            <a:pPr lvl="1"/>
            <a:r>
              <a:rPr lang="en-US" dirty="0"/>
              <a:t>Warranty</a:t>
            </a:r>
          </a:p>
          <a:p>
            <a:pPr lvl="1"/>
            <a:r>
              <a:rPr lang="en-US" dirty="0"/>
              <a:t>Manufactures requirements</a:t>
            </a:r>
          </a:p>
        </p:txBody>
      </p:sp>
      <p:sp>
        <p:nvSpPr>
          <p:cNvPr id="4" name="Footer Placeholder 3">
            <a:extLst>
              <a:ext uri="{FF2B5EF4-FFF2-40B4-BE49-F238E27FC236}">
                <a16:creationId xmlns:a16="http://schemas.microsoft.com/office/drawing/2014/main" id="{A6CB4FC6-B08C-435F-AFDA-994FC70D57B0}"/>
              </a:ext>
            </a:extLst>
          </p:cNvPr>
          <p:cNvSpPr>
            <a:spLocks noGrp="1"/>
          </p:cNvSpPr>
          <p:nvPr>
            <p:ph type="ftr" sz="quarter" idx="11"/>
          </p:nvPr>
        </p:nvSpPr>
        <p:spPr/>
        <p:txBody>
          <a:bodyPr/>
          <a:lstStyle/>
          <a:p>
            <a:pPr>
              <a:defRPr/>
            </a:pPr>
            <a:r>
              <a:rPr lang="en-US" dirty="0"/>
              <a:t>www.rkiinstruments.com</a:t>
            </a:r>
          </a:p>
        </p:txBody>
      </p:sp>
    </p:spTree>
    <p:extLst>
      <p:ext uri="{BB962C8B-B14F-4D97-AF65-F5344CB8AC3E}">
        <p14:creationId xmlns:p14="http://schemas.microsoft.com/office/powerpoint/2010/main" val="88084609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82DC8-8B0F-43F9-AD9D-91C44853A5F5}"/>
              </a:ext>
            </a:extLst>
          </p:cNvPr>
          <p:cNvSpPr>
            <a:spLocks noGrp="1"/>
          </p:cNvSpPr>
          <p:nvPr>
            <p:ph type="title"/>
          </p:nvPr>
        </p:nvSpPr>
        <p:spPr/>
        <p:txBody>
          <a:bodyPr/>
          <a:lstStyle/>
          <a:p>
            <a:r>
              <a:rPr lang="en-US" dirty="0"/>
              <a:t>Why RKI?</a:t>
            </a:r>
          </a:p>
        </p:txBody>
      </p:sp>
      <p:sp>
        <p:nvSpPr>
          <p:cNvPr id="3" name="Content Placeholder 2">
            <a:extLst>
              <a:ext uri="{FF2B5EF4-FFF2-40B4-BE49-F238E27FC236}">
                <a16:creationId xmlns:a16="http://schemas.microsoft.com/office/drawing/2014/main" id="{17FB7A27-AEF4-4026-B05B-21865F88499F}"/>
              </a:ext>
            </a:extLst>
          </p:cNvPr>
          <p:cNvSpPr>
            <a:spLocks noGrp="1"/>
          </p:cNvSpPr>
          <p:nvPr>
            <p:ph idx="1"/>
          </p:nvPr>
        </p:nvSpPr>
        <p:spPr>
          <a:xfrm>
            <a:off x="457200" y="1071033"/>
            <a:ext cx="8229600" cy="4525963"/>
          </a:xfrm>
        </p:spPr>
        <p:txBody>
          <a:bodyPr/>
          <a:lstStyle/>
          <a:p>
            <a:r>
              <a:rPr lang="en-US" dirty="0"/>
              <a:t>We make the products, who would be better to install them?</a:t>
            </a:r>
          </a:p>
          <a:p>
            <a:r>
              <a:rPr lang="en-US" dirty="0"/>
              <a:t>You receive an RKI calibration certificate for every sensor after installation?</a:t>
            </a:r>
          </a:p>
          <a:p>
            <a:pPr lvl="1"/>
            <a:r>
              <a:rPr lang="en-US" dirty="0"/>
              <a:t>Three other documents from RKI stating that the install was done properly.</a:t>
            </a:r>
          </a:p>
          <a:p>
            <a:r>
              <a:rPr lang="en-US" dirty="0"/>
              <a:t>Experience</a:t>
            </a:r>
          </a:p>
          <a:p>
            <a:r>
              <a:rPr lang="en-US" dirty="0"/>
              <a:t>Right the first time.</a:t>
            </a:r>
          </a:p>
          <a:p>
            <a:r>
              <a:rPr lang="en-US" dirty="0"/>
              <a:t>What other manufacturers offers turn key?</a:t>
            </a:r>
          </a:p>
          <a:p>
            <a:endParaRPr lang="en-US" dirty="0"/>
          </a:p>
          <a:p>
            <a:endParaRPr lang="en-US" dirty="0"/>
          </a:p>
        </p:txBody>
      </p:sp>
      <p:sp>
        <p:nvSpPr>
          <p:cNvPr id="4" name="Footer Placeholder 3">
            <a:extLst>
              <a:ext uri="{FF2B5EF4-FFF2-40B4-BE49-F238E27FC236}">
                <a16:creationId xmlns:a16="http://schemas.microsoft.com/office/drawing/2014/main" id="{799DD843-4DF9-450C-B002-5A52CB835442}"/>
              </a:ext>
            </a:extLst>
          </p:cNvPr>
          <p:cNvSpPr>
            <a:spLocks noGrp="1"/>
          </p:cNvSpPr>
          <p:nvPr>
            <p:ph type="ftr" sz="quarter" idx="11"/>
          </p:nvPr>
        </p:nvSpPr>
        <p:spPr/>
        <p:txBody>
          <a:bodyPr/>
          <a:lstStyle/>
          <a:p>
            <a:pPr>
              <a:defRPr/>
            </a:pPr>
            <a:r>
              <a:rPr lang="en-US" dirty="0"/>
              <a:t>www.rkiinstruments.com</a:t>
            </a:r>
          </a:p>
        </p:txBody>
      </p:sp>
    </p:spTree>
    <p:extLst>
      <p:ext uri="{BB962C8B-B14F-4D97-AF65-F5344CB8AC3E}">
        <p14:creationId xmlns:p14="http://schemas.microsoft.com/office/powerpoint/2010/main" val="300059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84F4-C26B-49E7-AD11-DFE53B2922E5}"/>
              </a:ext>
            </a:extLst>
          </p:cNvPr>
          <p:cNvSpPr>
            <a:spLocks noGrp="1"/>
          </p:cNvSpPr>
          <p:nvPr>
            <p:ph type="title"/>
          </p:nvPr>
        </p:nvSpPr>
        <p:spPr/>
        <p:txBody>
          <a:bodyPr/>
          <a:lstStyle/>
          <a:p>
            <a:r>
              <a:rPr lang="en-US" dirty="0"/>
              <a:t>2021 Successes—just a few</a:t>
            </a:r>
          </a:p>
        </p:txBody>
      </p:sp>
      <p:sp>
        <p:nvSpPr>
          <p:cNvPr id="3" name="Content Placeholder 2">
            <a:extLst>
              <a:ext uri="{FF2B5EF4-FFF2-40B4-BE49-F238E27FC236}">
                <a16:creationId xmlns:a16="http://schemas.microsoft.com/office/drawing/2014/main" id="{2A5EDC91-40BF-48AC-A773-97EBCB48D3A1}"/>
              </a:ext>
            </a:extLst>
          </p:cNvPr>
          <p:cNvSpPr>
            <a:spLocks noGrp="1"/>
          </p:cNvSpPr>
          <p:nvPr>
            <p:ph idx="1"/>
          </p:nvPr>
        </p:nvSpPr>
        <p:spPr/>
        <p:txBody>
          <a:bodyPr/>
          <a:lstStyle/>
          <a:p>
            <a:r>
              <a:rPr lang="en-US" dirty="0"/>
              <a:t>Sulzer—57K</a:t>
            </a:r>
          </a:p>
          <a:p>
            <a:r>
              <a:rPr lang="en-US" dirty="0"/>
              <a:t>AM/NS—67K ordered.  300K pending</a:t>
            </a:r>
          </a:p>
          <a:p>
            <a:r>
              <a:rPr lang="en-US" dirty="0"/>
              <a:t>Birchwood foods—49K.</a:t>
            </a:r>
          </a:p>
          <a:p>
            <a:r>
              <a:rPr lang="en-US" dirty="0"/>
              <a:t>Cemex—15K</a:t>
            </a:r>
          </a:p>
          <a:p>
            <a:r>
              <a:rPr lang="en-US" dirty="0"/>
              <a:t>Glanbia County—25K</a:t>
            </a:r>
          </a:p>
          <a:p>
            <a:r>
              <a:rPr lang="en-US" dirty="0"/>
              <a:t>Pinnacle– 37K</a:t>
            </a:r>
          </a:p>
          <a:p>
            <a:pPr marL="457200" lvl="1" indent="0">
              <a:buNone/>
            </a:pPr>
            <a:r>
              <a:rPr lang="en-US" dirty="0"/>
              <a:t> </a:t>
            </a:r>
          </a:p>
          <a:p>
            <a:endParaRPr lang="en-US" dirty="0"/>
          </a:p>
          <a:p>
            <a:endParaRPr lang="en-US" dirty="0"/>
          </a:p>
        </p:txBody>
      </p:sp>
      <p:sp>
        <p:nvSpPr>
          <p:cNvPr id="4" name="Footer Placeholder 3">
            <a:extLst>
              <a:ext uri="{FF2B5EF4-FFF2-40B4-BE49-F238E27FC236}">
                <a16:creationId xmlns:a16="http://schemas.microsoft.com/office/drawing/2014/main" id="{298578B0-2885-4FE5-BFFF-04B08329A83A}"/>
              </a:ext>
            </a:extLst>
          </p:cNvPr>
          <p:cNvSpPr>
            <a:spLocks noGrp="1"/>
          </p:cNvSpPr>
          <p:nvPr>
            <p:ph type="ftr" sz="quarter" idx="11"/>
          </p:nvPr>
        </p:nvSpPr>
        <p:spPr/>
        <p:txBody>
          <a:bodyPr/>
          <a:lstStyle/>
          <a:p>
            <a:pPr>
              <a:defRPr/>
            </a:pPr>
            <a:r>
              <a:rPr lang="en-US" dirty="0"/>
              <a:t>www.rkiinstruments.com</a:t>
            </a:r>
          </a:p>
        </p:txBody>
      </p:sp>
      <p:sp>
        <p:nvSpPr>
          <p:cNvPr id="6" name="TextBox 5">
            <a:extLst>
              <a:ext uri="{FF2B5EF4-FFF2-40B4-BE49-F238E27FC236}">
                <a16:creationId xmlns:a16="http://schemas.microsoft.com/office/drawing/2014/main" id="{C0F87BDC-AD48-4E9C-9E8D-5383CBDF0D85}"/>
              </a:ext>
            </a:extLst>
          </p:cNvPr>
          <p:cNvSpPr txBox="1"/>
          <p:nvPr/>
        </p:nvSpPr>
        <p:spPr>
          <a:xfrm>
            <a:off x="512233" y="5439833"/>
            <a:ext cx="8420100" cy="707886"/>
          </a:xfrm>
          <a:prstGeom prst="rect">
            <a:avLst/>
          </a:prstGeom>
          <a:noFill/>
        </p:spPr>
        <p:txBody>
          <a:bodyPr wrap="square" rtlCol="0">
            <a:spAutoFit/>
          </a:bodyPr>
          <a:lstStyle/>
          <a:p>
            <a:pPr algn="ctr"/>
            <a:r>
              <a:rPr lang="en-US" sz="2000" dirty="0"/>
              <a:t>Total fixed systems invoiced this year that includes new services  </a:t>
            </a:r>
          </a:p>
          <a:p>
            <a:pPr algn="ctr"/>
            <a:r>
              <a:rPr lang="en-US" sz="2000" dirty="0"/>
              <a:t>$247, 281.80</a:t>
            </a:r>
          </a:p>
        </p:txBody>
      </p:sp>
    </p:spTree>
    <p:extLst>
      <p:ext uri="{BB962C8B-B14F-4D97-AF65-F5344CB8AC3E}">
        <p14:creationId xmlns:p14="http://schemas.microsoft.com/office/powerpoint/2010/main" val="3260483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7DE1B-8133-4EB6-B436-7C2443079D5B}"/>
              </a:ext>
            </a:extLst>
          </p:cNvPr>
          <p:cNvSpPr>
            <a:spLocks noGrp="1"/>
          </p:cNvSpPr>
          <p:nvPr>
            <p:ph type="title"/>
          </p:nvPr>
        </p:nvSpPr>
        <p:spPr/>
        <p:txBody>
          <a:bodyPr/>
          <a:lstStyle/>
          <a:p>
            <a:r>
              <a:rPr lang="en-US" dirty="0"/>
              <a:t>Booked but not invoiced</a:t>
            </a:r>
          </a:p>
        </p:txBody>
      </p:sp>
      <p:sp>
        <p:nvSpPr>
          <p:cNvPr id="3" name="Content Placeholder 2">
            <a:extLst>
              <a:ext uri="{FF2B5EF4-FFF2-40B4-BE49-F238E27FC236}">
                <a16:creationId xmlns:a16="http://schemas.microsoft.com/office/drawing/2014/main" id="{DC8BD557-2035-4C91-A63C-670B66637362}"/>
              </a:ext>
            </a:extLst>
          </p:cNvPr>
          <p:cNvSpPr>
            <a:spLocks noGrp="1"/>
          </p:cNvSpPr>
          <p:nvPr>
            <p:ph idx="1"/>
          </p:nvPr>
        </p:nvSpPr>
        <p:spPr>
          <a:xfrm>
            <a:off x="406400" y="2692400"/>
            <a:ext cx="8229600" cy="4525963"/>
          </a:xfrm>
        </p:spPr>
        <p:txBody>
          <a:bodyPr/>
          <a:lstStyle/>
          <a:p>
            <a:pPr marL="0" indent="0">
              <a:buNone/>
            </a:pPr>
            <a:r>
              <a:rPr lang="en-US" dirty="0"/>
              <a:t>Total booked but not invoiced fixed systems that includes new services is    $115, 939.75</a:t>
            </a:r>
          </a:p>
        </p:txBody>
      </p:sp>
      <p:sp>
        <p:nvSpPr>
          <p:cNvPr id="4" name="Footer Placeholder 3">
            <a:extLst>
              <a:ext uri="{FF2B5EF4-FFF2-40B4-BE49-F238E27FC236}">
                <a16:creationId xmlns:a16="http://schemas.microsoft.com/office/drawing/2014/main" id="{7B9BC2C3-AD92-403D-8827-0A002CBF215E}"/>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164829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B225C-34ED-46C1-AE44-3D3CA9EAE458}"/>
              </a:ext>
            </a:extLst>
          </p:cNvPr>
          <p:cNvSpPr>
            <a:spLocks noGrp="1"/>
          </p:cNvSpPr>
          <p:nvPr>
            <p:ph type="title"/>
          </p:nvPr>
        </p:nvSpPr>
        <p:spPr/>
        <p:txBody>
          <a:bodyPr/>
          <a:lstStyle/>
          <a:p>
            <a:r>
              <a:rPr lang="en-US" dirty="0"/>
              <a:t>Open projects</a:t>
            </a:r>
          </a:p>
        </p:txBody>
      </p:sp>
      <p:pic>
        <p:nvPicPr>
          <p:cNvPr id="6" name="Content Placeholder 5">
            <a:extLst>
              <a:ext uri="{FF2B5EF4-FFF2-40B4-BE49-F238E27FC236}">
                <a16:creationId xmlns:a16="http://schemas.microsoft.com/office/drawing/2014/main" id="{23D1FE05-E394-42E9-A712-0F8F77474705}"/>
              </a:ext>
            </a:extLst>
          </p:cNvPr>
          <p:cNvPicPr>
            <a:picLocks noGrp="1" noChangeAspect="1"/>
          </p:cNvPicPr>
          <p:nvPr>
            <p:ph idx="1"/>
          </p:nvPr>
        </p:nvPicPr>
        <p:blipFill>
          <a:blip r:embed="rId3"/>
          <a:stretch>
            <a:fillRect/>
          </a:stretch>
        </p:blipFill>
        <p:spPr>
          <a:xfrm>
            <a:off x="457200" y="1744133"/>
            <a:ext cx="8077200" cy="3924300"/>
          </a:xfrm>
        </p:spPr>
      </p:pic>
      <p:sp>
        <p:nvSpPr>
          <p:cNvPr id="4" name="Footer Placeholder 3">
            <a:extLst>
              <a:ext uri="{FF2B5EF4-FFF2-40B4-BE49-F238E27FC236}">
                <a16:creationId xmlns:a16="http://schemas.microsoft.com/office/drawing/2014/main" id="{96EFFCAE-48ED-4124-BCCD-CE3AC887CC86}"/>
              </a:ext>
            </a:extLst>
          </p:cNvPr>
          <p:cNvSpPr>
            <a:spLocks noGrp="1"/>
          </p:cNvSpPr>
          <p:nvPr>
            <p:ph type="ftr" sz="quarter" idx="11"/>
          </p:nvPr>
        </p:nvSpPr>
        <p:spPr/>
        <p:txBody>
          <a:bodyPr/>
          <a:lstStyle/>
          <a:p>
            <a:pPr>
              <a:defRPr/>
            </a:pPr>
            <a:r>
              <a:rPr lang="en-US" dirty="0"/>
              <a:t>www.rkiinstruments.com</a:t>
            </a:r>
          </a:p>
        </p:txBody>
      </p:sp>
      <p:sp>
        <p:nvSpPr>
          <p:cNvPr id="3" name="TextBox 2">
            <a:extLst>
              <a:ext uri="{FF2B5EF4-FFF2-40B4-BE49-F238E27FC236}">
                <a16:creationId xmlns:a16="http://schemas.microsoft.com/office/drawing/2014/main" id="{26188504-920F-4038-8698-35FAFB07227B}"/>
              </a:ext>
            </a:extLst>
          </p:cNvPr>
          <p:cNvSpPr txBox="1"/>
          <p:nvPr/>
        </p:nvSpPr>
        <p:spPr>
          <a:xfrm>
            <a:off x="4504267" y="5799667"/>
            <a:ext cx="3975100" cy="461665"/>
          </a:xfrm>
          <a:prstGeom prst="rect">
            <a:avLst/>
          </a:prstGeom>
          <a:noFill/>
        </p:spPr>
        <p:txBody>
          <a:bodyPr wrap="square" rtlCol="0">
            <a:spAutoFit/>
          </a:bodyPr>
          <a:lstStyle/>
          <a:p>
            <a:pPr algn="l"/>
            <a:r>
              <a:rPr lang="en-US" dirty="0"/>
              <a:t>Total = $1, 091, 590.00</a:t>
            </a:r>
          </a:p>
        </p:txBody>
      </p:sp>
    </p:spTree>
    <p:extLst>
      <p:ext uri="{BB962C8B-B14F-4D97-AF65-F5344CB8AC3E}">
        <p14:creationId xmlns:p14="http://schemas.microsoft.com/office/powerpoint/2010/main" val="162038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CE597-5258-49DB-83CC-18547497B051}"/>
              </a:ext>
            </a:extLst>
          </p:cNvPr>
          <p:cNvSpPr>
            <a:spLocks noGrp="1"/>
          </p:cNvSpPr>
          <p:nvPr>
            <p:ph type="title"/>
          </p:nvPr>
        </p:nvSpPr>
        <p:spPr/>
        <p:txBody>
          <a:bodyPr/>
          <a:lstStyle/>
          <a:p>
            <a:r>
              <a:rPr lang="en-US" dirty="0"/>
              <a:t>Popular Riken products</a:t>
            </a:r>
          </a:p>
        </p:txBody>
      </p:sp>
      <p:sp>
        <p:nvSpPr>
          <p:cNvPr id="3" name="Content Placeholder 2">
            <a:extLst>
              <a:ext uri="{FF2B5EF4-FFF2-40B4-BE49-F238E27FC236}">
                <a16:creationId xmlns:a16="http://schemas.microsoft.com/office/drawing/2014/main" id="{A232BE9A-4AD1-444C-90C0-16F5943DE6AC}"/>
              </a:ext>
            </a:extLst>
          </p:cNvPr>
          <p:cNvSpPr>
            <a:spLocks noGrp="1"/>
          </p:cNvSpPr>
          <p:nvPr>
            <p:ph idx="1"/>
          </p:nvPr>
        </p:nvSpPr>
        <p:spPr/>
        <p:txBody>
          <a:bodyPr/>
          <a:lstStyle/>
          <a:p>
            <a:r>
              <a:rPr lang="en-US" dirty="0"/>
              <a:t>Best solutions, products, support, and deliveries.</a:t>
            </a:r>
          </a:p>
          <a:p>
            <a:pPr lvl="1"/>
            <a:r>
              <a:rPr lang="en-US" dirty="0"/>
              <a:t>Riken Keiki</a:t>
            </a:r>
          </a:p>
          <a:p>
            <a:pPr lvl="2"/>
            <a:r>
              <a:rPr lang="en-US" dirty="0"/>
              <a:t>GD-70D </a:t>
            </a:r>
            <a:r>
              <a:rPr lang="en-US" sz="1800" dirty="0">
                <a:effectLst/>
                <a:latin typeface="Verdana" panose="020B0604030504040204" pitchFamily="34" charset="0"/>
                <a:ea typeface="Calibri" panose="020F0502020204030204" pitchFamily="34" charset="0"/>
                <a:cs typeface="Calibri" panose="020F0502020204030204" pitchFamily="34" charset="0"/>
              </a:rPr>
              <a:t> </a:t>
            </a:r>
            <a:endParaRPr lang="en-US" dirty="0"/>
          </a:p>
          <a:p>
            <a:pPr lvl="2"/>
            <a:r>
              <a:rPr lang="en-US" dirty="0"/>
              <a:t>600 series</a:t>
            </a:r>
          </a:p>
          <a:p>
            <a:pPr lvl="2"/>
            <a:r>
              <a:rPr lang="en-US"/>
              <a:t>SD-1GH</a:t>
            </a:r>
            <a:endParaRPr lang="en-US" dirty="0"/>
          </a:p>
          <a:p>
            <a:pPr lvl="1"/>
            <a:r>
              <a:rPr lang="en-US" dirty="0"/>
              <a:t>RKI Apps and Engineering Team </a:t>
            </a:r>
          </a:p>
          <a:p>
            <a:pPr lvl="1"/>
            <a:r>
              <a:rPr lang="en-US" dirty="0"/>
              <a:t>I am in this with you for the long haul.</a:t>
            </a:r>
          </a:p>
        </p:txBody>
      </p:sp>
      <p:sp>
        <p:nvSpPr>
          <p:cNvPr id="4" name="Footer Placeholder 3">
            <a:extLst>
              <a:ext uri="{FF2B5EF4-FFF2-40B4-BE49-F238E27FC236}">
                <a16:creationId xmlns:a16="http://schemas.microsoft.com/office/drawing/2014/main" id="{34D32678-DD75-4A47-9BBE-07E21D779BE5}"/>
              </a:ext>
            </a:extLst>
          </p:cNvPr>
          <p:cNvSpPr>
            <a:spLocks noGrp="1"/>
          </p:cNvSpPr>
          <p:nvPr>
            <p:ph type="ftr" sz="quarter" idx="11"/>
          </p:nvPr>
        </p:nvSpPr>
        <p:spPr/>
        <p:txBody>
          <a:bodyPr/>
          <a:lstStyle/>
          <a:p>
            <a:pPr>
              <a:defRPr/>
            </a:pPr>
            <a:r>
              <a:rPr lang="en-US" dirty="0"/>
              <a:t>www.rkiinstruments.com</a:t>
            </a:r>
          </a:p>
        </p:txBody>
      </p:sp>
    </p:spTree>
    <p:extLst>
      <p:ext uri="{BB962C8B-B14F-4D97-AF65-F5344CB8AC3E}">
        <p14:creationId xmlns:p14="http://schemas.microsoft.com/office/powerpoint/2010/main" val="214003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D59CB-5D04-4C6D-BB39-2EE0DF8E6E26}"/>
              </a:ext>
            </a:extLst>
          </p:cNvPr>
          <p:cNvSpPr>
            <a:spLocks noGrp="1"/>
          </p:cNvSpPr>
          <p:nvPr>
            <p:ph type="title"/>
          </p:nvPr>
        </p:nvSpPr>
        <p:spPr/>
        <p:txBody>
          <a:bodyPr/>
          <a:lstStyle/>
          <a:p>
            <a:r>
              <a:rPr lang="en-US" dirty="0"/>
              <a:t>Future Riken products</a:t>
            </a:r>
          </a:p>
        </p:txBody>
      </p:sp>
      <p:sp>
        <p:nvSpPr>
          <p:cNvPr id="3" name="Content Placeholder 2">
            <a:extLst>
              <a:ext uri="{FF2B5EF4-FFF2-40B4-BE49-F238E27FC236}">
                <a16:creationId xmlns:a16="http://schemas.microsoft.com/office/drawing/2014/main" id="{92F75BA6-2AD9-4C46-B97F-F89739D5A0CA}"/>
              </a:ext>
            </a:extLst>
          </p:cNvPr>
          <p:cNvSpPr>
            <a:spLocks noGrp="1"/>
          </p:cNvSpPr>
          <p:nvPr>
            <p:ph idx="1"/>
          </p:nvPr>
        </p:nvSpPr>
        <p:spPr>
          <a:xfrm>
            <a:off x="457200" y="2611967"/>
            <a:ext cx="8229600" cy="4525963"/>
          </a:xfrm>
        </p:spPr>
        <p:txBody>
          <a:bodyPr/>
          <a:lstStyle/>
          <a:p>
            <a:r>
              <a:rPr lang="en-US" dirty="0"/>
              <a:t>SD-3</a:t>
            </a:r>
          </a:p>
          <a:p>
            <a:r>
              <a:rPr lang="en-US" dirty="0"/>
              <a:t>GD-81D</a:t>
            </a:r>
          </a:p>
          <a:p>
            <a:r>
              <a:rPr lang="en-US" dirty="0"/>
              <a:t>GD-84D</a:t>
            </a:r>
          </a:p>
        </p:txBody>
      </p:sp>
      <p:sp>
        <p:nvSpPr>
          <p:cNvPr id="4" name="Footer Placeholder 3">
            <a:extLst>
              <a:ext uri="{FF2B5EF4-FFF2-40B4-BE49-F238E27FC236}">
                <a16:creationId xmlns:a16="http://schemas.microsoft.com/office/drawing/2014/main" id="{DD36E69A-C5F5-4E46-BB34-9066AD320F3A}"/>
              </a:ext>
            </a:extLst>
          </p:cNvPr>
          <p:cNvSpPr>
            <a:spLocks noGrp="1"/>
          </p:cNvSpPr>
          <p:nvPr>
            <p:ph type="ftr" sz="quarter" idx="11"/>
          </p:nvPr>
        </p:nvSpPr>
        <p:spPr/>
        <p:txBody>
          <a:bodyPr/>
          <a:lstStyle/>
          <a:p>
            <a:pPr>
              <a:defRPr/>
            </a:pPr>
            <a:r>
              <a:rPr lang="en-US" dirty="0"/>
              <a:t>www.rkiinstruments.com</a:t>
            </a:r>
          </a:p>
        </p:txBody>
      </p:sp>
    </p:spTree>
    <p:extLst>
      <p:ext uri="{BB962C8B-B14F-4D97-AF65-F5344CB8AC3E}">
        <p14:creationId xmlns:p14="http://schemas.microsoft.com/office/powerpoint/2010/main" val="2036797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2D555-204D-4371-A588-BE42A91F5970}"/>
              </a:ext>
            </a:extLst>
          </p:cNvPr>
          <p:cNvSpPr>
            <a:spLocks noGrp="1"/>
          </p:cNvSpPr>
          <p:nvPr>
            <p:ph type="title"/>
          </p:nvPr>
        </p:nvSpPr>
        <p:spPr/>
        <p:txBody>
          <a:bodyPr/>
          <a:lstStyle/>
          <a:p>
            <a:r>
              <a:rPr lang="en-US" dirty="0"/>
              <a:t>Future Fixed systems</a:t>
            </a:r>
          </a:p>
        </p:txBody>
      </p:sp>
      <p:sp>
        <p:nvSpPr>
          <p:cNvPr id="3" name="Content Placeholder 2">
            <a:extLst>
              <a:ext uri="{FF2B5EF4-FFF2-40B4-BE49-F238E27FC236}">
                <a16:creationId xmlns:a16="http://schemas.microsoft.com/office/drawing/2014/main" id="{C65F84E7-B43E-484E-8064-1BF652226C42}"/>
              </a:ext>
            </a:extLst>
          </p:cNvPr>
          <p:cNvSpPr>
            <a:spLocks noGrp="1"/>
          </p:cNvSpPr>
          <p:nvPr>
            <p:ph idx="1"/>
          </p:nvPr>
        </p:nvSpPr>
        <p:spPr/>
        <p:txBody>
          <a:bodyPr/>
          <a:lstStyle/>
          <a:p>
            <a:pPr marL="0" indent="0">
              <a:buNone/>
            </a:pPr>
            <a:r>
              <a:rPr lang="en-US" sz="2400" dirty="0"/>
              <a:t>Develop a strong partnership with the Riken Team, to develop practical fixed system products equipped with unique features that produce substantial benefits focused on the US Market, including</a:t>
            </a:r>
          </a:p>
          <a:p>
            <a:pPr lvl="1"/>
            <a:r>
              <a:rPr lang="en-US" sz="2000" dirty="0"/>
              <a:t>Across-the-board Specifications</a:t>
            </a:r>
          </a:p>
          <a:p>
            <a:pPr lvl="1"/>
            <a:r>
              <a:rPr lang="en-US" sz="2000" dirty="0"/>
              <a:t>Apropos Approvals</a:t>
            </a:r>
          </a:p>
          <a:p>
            <a:pPr lvl="1"/>
            <a:r>
              <a:rPr lang="en-US" sz="2000" dirty="0"/>
              <a:t>Delivered on time</a:t>
            </a:r>
          </a:p>
          <a:p>
            <a:pPr lvl="1"/>
            <a:r>
              <a:rPr lang="en-US" sz="2000" dirty="0"/>
              <a:t>With Affordable Pricing</a:t>
            </a:r>
          </a:p>
          <a:p>
            <a:pPr lvl="1"/>
            <a:r>
              <a:rPr lang="en-US" sz="2000" dirty="0"/>
              <a:t>Using feedback from </a:t>
            </a:r>
          </a:p>
          <a:p>
            <a:pPr lvl="3"/>
            <a:r>
              <a:rPr lang="en-US" dirty="0"/>
              <a:t>RKI RSMs </a:t>
            </a:r>
          </a:p>
          <a:p>
            <a:pPr lvl="3"/>
            <a:r>
              <a:rPr lang="en-US" dirty="0"/>
              <a:t>Distributor Partners </a:t>
            </a:r>
          </a:p>
          <a:p>
            <a:pPr lvl="3"/>
            <a:r>
              <a:rPr lang="en-US" dirty="0"/>
              <a:t>Key End-Users</a:t>
            </a:r>
          </a:p>
          <a:p>
            <a:pPr lvl="1"/>
            <a:endParaRPr lang="en-US" dirty="0"/>
          </a:p>
        </p:txBody>
      </p:sp>
      <p:sp>
        <p:nvSpPr>
          <p:cNvPr id="4" name="Footer Placeholder 3">
            <a:extLst>
              <a:ext uri="{FF2B5EF4-FFF2-40B4-BE49-F238E27FC236}">
                <a16:creationId xmlns:a16="http://schemas.microsoft.com/office/drawing/2014/main" id="{36540618-FFB0-4873-A6D9-8E87D27358A2}"/>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964492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677C3-E15F-46EE-ABEB-605356194CEB}"/>
              </a:ext>
            </a:extLst>
          </p:cNvPr>
          <p:cNvSpPr>
            <a:spLocks noGrp="1"/>
          </p:cNvSpPr>
          <p:nvPr>
            <p:ph type="title"/>
          </p:nvPr>
        </p:nvSpPr>
        <p:spPr>
          <a:xfrm>
            <a:off x="1069975" y="301625"/>
            <a:ext cx="7772400" cy="676275"/>
          </a:xfrm>
        </p:spPr>
        <p:txBody>
          <a:bodyPr wrap="square" anchor="ctr">
            <a:normAutofit/>
          </a:bodyPr>
          <a:lstStyle/>
          <a:p>
            <a:r>
              <a:rPr lang="en-US" dirty="0"/>
              <a:t>Our future is bright!</a:t>
            </a:r>
          </a:p>
        </p:txBody>
      </p:sp>
      <p:pic>
        <p:nvPicPr>
          <p:cNvPr id="1026" name="37EC61BF-0C85-48ED-9965-C34826DA70A1">
            <a:extLst>
              <a:ext uri="{FF2B5EF4-FFF2-40B4-BE49-F238E27FC236}">
                <a16:creationId xmlns:a16="http://schemas.microsoft.com/office/drawing/2014/main" id="{A79852E6-D35A-40F5-B794-787153B9B3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547" b="15124"/>
          <a:stretch/>
        </p:blipFill>
        <p:spPr bwMode="auto">
          <a:xfrm>
            <a:off x="457200" y="1600200"/>
            <a:ext cx="8229600" cy="4525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0B2107B7-D842-40B6-8C6A-F07C9E6FAF85}"/>
              </a:ext>
            </a:extLst>
          </p:cNvPr>
          <p:cNvSpPr>
            <a:spLocks noGrp="1"/>
          </p:cNvSpPr>
          <p:nvPr>
            <p:ph type="ftr" sz="quarter" idx="11"/>
          </p:nvPr>
        </p:nvSpPr>
        <p:spPr>
          <a:xfrm>
            <a:off x="3124200" y="6356350"/>
            <a:ext cx="2895600" cy="365125"/>
          </a:xfrm>
        </p:spPr>
        <p:txBody>
          <a:bodyPr anchor="ctr">
            <a:normAutofit/>
          </a:bodyPr>
          <a:lstStyle/>
          <a:p>
            <a:pPr>
              <a:spcAft>
                <a:spcPts val="600"/>
              </a:spcAft>
              <a:defRPr/>
            </a:pPr>
            <a:r>
              <a:rPr lang="en-US" dirty="0"/>
              <a:t>www.rkiinstruments.com</a:t>
            </a:r>
          </a:p>
        </p:txBody>
      </p:sp>
    </p:spTree>
    <p:extLst>
      <p:ext uri="{BB962C8B-B14F-4D97-AF65-F5344CB8AC3E}">
        <p14:creationId xmlns:p14="http://schemas.microsoft.com/office/powerpoint/2010/main" val="189008232"/>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20780</TotalTime>
  <Words>1082</Words>
  <Application>Microsoft Office PowerPoint</Application>
  <PresentationFormat>Letter Paper (8.5x11 in)</PresentationFormat>
  <Paragraphs>110</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Roboto Condensed</vt:lpstr>
      <vt:lpstr>Times New Roman</vt:lpstr>
      <vt:lpstr>Verdana</vt:lpstr>
      <vt:lpstr>Default Theme</vt:lpstr>
      <vt:lpstr>PowerPoint Presentation</vt:lpstr>
      <vt:lpstr>2021 New Fixed system services</vt:lpstr>
      <vt:lpstr>ASK THE QUESTIONS</vt:lpstr>
      <vt:lpstr>Common Responses</vt:lpstr>
      <vt:lpstr>Why RKI?</vt:lpstr>
      <vt:lpstr>2021 Successes—just a few</vt:lpstr>
      <vt:lpstr>Booked but not invoiced</vt:lpstr>
      <vt:lpstr>Open projects</vt:lpstr>
      <vt:lpstr>Popular Riken products</vt:lpstr>
      <vt:lpstr>Future Riken products</vt:lpstr>
      <vt:lpstr>Future Fixed systems</vt:lpstr>
      <vt:lpstr>Our future is bright!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Johnson</dc:creator>
  <cp:lastModifiedBy>Clint Anderson</cp:lastModifiedBy>
  <cp:revision>79</cp:revision>
  <dcterms:created xsi:type="dcterms:W3CDTF">2016-01-14T21:28:00Z</dcterms:created>
  <dcterms:modified xsi:type="dcterms:W3CDTF">2021-12-08T00:15:42Z</dcterms:modified>
</cp:coreProperties>
</file>