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4200" r:id="rId1"/>
  </p:sldMasterIdLst>
  <p:notesMasterIdLst>
    <p:notesMasterId r:id="rId31"/>
  </p:notesMasterIdLst>
  <p:handoutMasterIdLst>
    <p:handoutMasterId r:id="rId32"/>
  </p:handoutMasterIdLst>
  <p:sldIdLst>
    <p:sldId id="325" r:id="rId2"/>
    <p:sldId id="356" r:id="rId3"/>
    <p:sldId id="359" r:id="rId4"/>
    <p:sldId id="357" r:id="rId5"/>
    <p:sldId id="355" r:id="rId6"/>
    <p:sldId id="326" r:id="rId7"/>
    <p:sldId id="327" r:id="rId8"/>
    <p:sldId id="328" r:id="rId9"/>
    <p:sldId id="329" r:id="rId10"/>
    <p:sldId id="330" r:id="rId11"/>
    <p:sldId id="331" r:id="rId12"/>
    <p:sldId id="335" r:id="rId13"/>
    <p:sldId id="336" r:id="rId14"/>
    <p:sldId id="360" r:id="rId15"/>
    <p:sldId id="466" r:id="rId16"/>
    <p:sldId id="437" r:id="rId17"/>
    <p:sldId id="438" r:id="rId18"/>
    <p:sldId id="401" r:id="rId19"/>
    <p:sldId id="442" r:id="rId20"/>
    <p:sldId id="444" r:id="rId21"/>
    <p:sldId id="445" r:id="rId22"/>
    <p:sldId id="470" r:id="rId23"/>
    <p:sldId id="471" r:id="rId24"/>
    <p:sldId id="468" r:id="rId25"/>
    <p:sldId id="467" r:id="rId26"/>
    <p:sldId id="469" r:id="rId27"/>
    <p:sldId id="472" r:id="rId28"/>
    <p:sldId id="473" r:id="rId29"/>
    <p:sldId id="474" r:id="rId30"/>
  </p:sldIdLst>
  <p:sldSz cx="9144000" cy="6858000" type="letter"/>
  <p:notesSz cx="6858000" cy="9144000"/>
  <p:defaultTextStyle>
    <a:defPPr>
      <a:defRPr lang="en-US"/>
    </a:defPPr>
    <a:lvl1pPr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696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344" autoAdjust="0"/>
    <p:restoredTop sz="98989" autoAdjust="0"/>
  </p:normalViewPr>
  <p:slideViewPr>
    <p:cSldViewPr snapToGrid="0" snapToObjects="1" showGuides="1">
      <p:cViewPr varScale="1">
        <p:scale>
          <a:sx n="150" d="100"/>
          <a:sy n="150" d="100"/>
        </p:scale>
        <p:origin x="176" y="1424"/>
      </p:cViewPr>
      <p:guideLst>
        <p:guide orient="horz" pos="696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90464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Century Gothic" panose="020B0502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Century Gothic" panose="020B0502020202020204" pitchFamily="34" charset="0"/>
              </a:defRPr>
            </a:lvl1pPr>
          </a:lstStyle>
          <a:p>
            <a:fld id="{ADB6D368-8BF8-8F4D-AF7F-4EDD0FC4CF95}" type="datetimeFigureOut">
              <a:rPr lang="en-US" smtClean="0"/>
              <a:pPr/>
              <a:t>12/6/21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Century Gothic" panose="020B0502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Century Gothic" panose="020B0502020202020204" pitchFamily="34" charset="0"/>
              </a:defRPr>
            </a:lvl1pPr>
          </a:lstStyle>
          <a:p>
            <a:fld id="{E2B44247-29FC-D441-A716-68D2DE5F5C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933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8708AB86-F3F5-0642-B8AE-35D72FE687C6}" type="slidenum">
              <a:rPr lang="en-US" sz="1200" b="0">
                <a:latin typeface="Times" charset="0"/>
              </a:rPr>
              <a:pPr/>
              <a:t>1</a:t>
            </a:fld>
            <a:endParaRPr lang="en-US" sz="1200" b="0">
              <a:latin typeface="Times" charset="0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>
              <a:latin typeface="Century Gothic" panose="020B0502020202020204" pitchFamily="34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BFB56-A79B-B944-926A-6C959D7D1910}" type="slidenum">
              <a:rPr lang="ja-JP" altLang="en-US" smtClean="0"/>
              <a:pPr/>
              <a:t>15</a:t>
            </a:fld>
            <a:endParaRPr lang="ja-JP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73413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74671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969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2021/12/6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40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2021/12/6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fld id="{BD7578D8-4EAA-8944-A463-DAD69E4AE25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550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2021/12/6</a:t>
            </a:fld>
            <a:endParaRPr kumimoji="1" lang="ja-JP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fld id="{EF365764-BD7F-464C-B47D-16D748C6597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543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2021/12/6</a:t>
            </a:fld>
            <a:endParaRPr kumimoji="1" lang="ja-JP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fld id="{745C9AB6-0B62-3D47-A860-0487A95F781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92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2021/12/6</a:t>
            </a:fld>
            <a:endParaRPr kumimoji="1" lang="ja-JP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fld id="{8CD6FA5C-BBCD-A241-929E-09379EB25A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249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2021/12/6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fld id="{94D88841-75D7-9A44-BF52-928F27CD38B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177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2021/12/6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fld id="{AC1C3CEA-2E8F-2A48-A633-28F1B0FF3DF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450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2021/12/6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fld id="{3DE75D50-7285-1E4D-ADB4-9BB68C9EFC4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211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2021/12/6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fld id="{BBF3E043-6B5E-6346-BE0B-8C642EEEA6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215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r>
              <a:rPr lang="en-US" dirty="0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fld id="{3A76402D-C015-8345-ABA0-BF33C2E3989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6406540"/>
      </p:ext>
    </p:extLst>
  </p:cSld>
  <p:clrMapOvr>
    <a:masterClrMapping/>
  </p:clrMapOvr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r>
              <a:rPr lang="en-US" dirty="0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fld id="{2E0138D9-54D0-0E49-826D-DEE6E81494B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153473"/>
      </p:ext>
    </p:extLst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69975" y="301625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66" y="6137276"/>
            <a:ext cx="628649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4841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1" r:id="rId1"/>
    <p:sldLayoutId id="2147484202" r:id="rId2"/>
    <p:sldLayoutId id="2147484203" r:id="rId3"/>
    <p:sldLayoutId id="2147484204" r:id="rId4"/>
    <p:sldLayoutId id="2147484205" r:id="rId5"/>
    <p:sldLayoutId id="2147484206" r:id="rId6"/>
    <p:sldLayoutId id="2147484207" r:id="rId7"/>
    <p:sldLayoutId id="2147484208" r:id="rId8"/>
    <p:sldLayoutId id="2147484209" r:id="rId9"/>
    <p:sldLayoutId id="2147484210" r:id="rId10"/>
    <p:sldLayoutId id="2147484211" r:id="rId11"/>
    <p:sldLayoutId id="2147484212" r:id="rId12"/>
    <p:sldLayoutId id="2147484213" r:id="rId13"/>
  </p:sldLayoutIdLst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hf sldNum="0"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1625"/>
            <a:ext cx="7772400" cy="676275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/>
            <a:r>
              <a:rPr lang="en-US" b="1" dirty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rPr>
              <a:t>Rep’s Tradeshow Booths</a:t>
            </a:r>
          </a:p>
        </p:txBody>
      </p:sp>
      <p:pic>
        <p:nvPicPr>
          <p:cNvPr id="4" name="Picture 3" descr="A picture containing text, floor, indoor&#10;&#10;Description automatically generated">
            <a:extLst>
              <a:ext uri="{FF2B5EF4-FFF2-40B4-BE49-F238E27FC236}">
                <a16:creationId xmlns:a16="http://schemas.microsoft.com/office/drawing/2014/main" id="{4DE0CD91-FF89-3848-B157-CF8A4B4A25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4426" y="1039402"/>
            <a:ext cx="4363949" cy="5818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371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3F968619-B1A9-DD42-BF30-86095D0FF4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7122" y="0"/>
            <a:ext cx="5072787" cy="6763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697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3428B799-26F5-FC4E-9ECE-09DC580653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199507" y="843123"/>
            <a:ext cx="6744986" cy="5058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602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02000" y="6027003"/>
            <a:ext cx="2655455" cy="83099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b="0" dirty="0">
              <a:latin typeface="Century Gothic" panose="020B0502020202020204" pitchFamily="34" charset="0"/>
            </a:endParaRPr>
          </a:p>
          <a:p>
            <a:endParaRPr lang="en-US" b="0" dirty="0">
              <a:latin typeface="Century Gothic" panose="020B0502020202020204" pitchFamily="34" charset="0"/>
            </a:endParaRPr>
          </a:p>
        </p:txBody>
      </p:sp>
      <p:pic>
        <p:nvPicPr>
          <p:cNvPr id="3" name="Picture 2" descr="A picture containing text, indoor, floor&#10;&#10;Description automatically generated">
            <a:extLst>
              <a:ext uri="{FF2B5EF4-FFF2-40B4-BE49-F238E27FC236}">
                <a16:creationId xmlns:a16="http://schemas.microsoft.com/office/drawing/2014/main" id="{3B454B76-B85E-ED4A-85BA-766B771E4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3461" y="4282"/>
            <a:ext cx="5140289" cy="6853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058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302000" y="6027003"/>
            <a:ext cx="2655455" cy="83099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b="0" dirty="0">
              <a:latin typeface="Century Gothic" panose="020B0502020202020204" pitchFamily="34" charset="0"/>
            </a:endParaRPr>
          </a:p>
          <a:p>
            <a:endParaRPr lang="en-US" b="0" dirty="0">
              <a:latin typeface="Century Gothic" panose="020B0502020202020204" pitchFamily="34" charset="0"/>
            </a:endParaRPr>
          </a:p>
        </p:txBody>
      </p:sp>
      <p:pic>
        <p:nvPicPr>
          <p:cNvPr id="3" name="Picture 2" descr="A picture containing text, person, person, standing&#10;&#10;Description automatically generated">
            <a:extLst>
              <a:ext uri="{FF2B5EF4-FFF2-40B4-BE49-F238E27FC236}">
                <a16:creationId xmlns:a16="http://schemas.microsoft.com/office/drawing/2014/main" id="{ACB5123B-4790-2440-9B2B-64D8ABC19A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939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standing next to a table&#10;&#10;Description automatically generated with low confidence">
            <a:extLst>
              <a:ext uri="{FF2B5EF4-FFF2-40B4-BE49-F238E27FC236}">
                <a16:creationId xmlns:a16="http://schemas.microsoft.com/office/drawing/2014/main" id="{FFE758B2-9F64-2D48-8ECC-8F9E8EAD6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656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667B999C-CE56-864D-BC2A-1A6104D9E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565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text, indoor, table, furniture&#10;&#10;Description automatically generated">
            <a:extLst>
              <a:ext uri="{FF2B5EF4-FFF2-40B4-BE49-F238E27FC236}">
                <a16:creationId xmlns:a16="http://schemas.microsoft.com/office/drawing/2014/main" id="{454DF26C-0657-3245-BC02-DA4C199F59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598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, indoor, vending machine&#10;&#10;Description automatically generated">
            <a:extLst>
              <a:ext uri="{FF2B5EF4-FFF2-40B4-BE49-F238E27FC236}">
                <a16:creationId xmlns:a16="http://schemas.microsoft.com/office/drawing/2014/main" id="{90650A81-3D59-7945-8330-DB7F71D92D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334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24D97AC3-FA45-8244-B786-D9956AF738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839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, floor, indoor, several&#10;&#10;Description automatically generated">
            <a:extLst>
              <a:ext uri="{FF2B5EF4-FFF2-40B4-BE49-F238E27FC236}">
                <a16:creationId xmlns:a16="http://schemas.microsoft.com/office/drawing/2014/main" id="{1EE44132-29C8-3246-8A42-25B2863040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528" y="0"/>
            <a:ext cx="71069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55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indoor, floor, ceiling&#10;&#10;Description automatically generated">
            <a:extLst>
              <a:ext uri="{FF2B5EF4-FFF2-40B4-BE49-F238E27FC236}">
                <a16:creationId xmlns:a16="http://schemas.microsoft.com/office/drawing/2014/main" id="{ADB1707A-7E32-154F-A42B-3E494693EB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934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, grass, sky, outdoor&#10;&#10;Description automatically generated">
            <a:extLst>
              <a:ext uri="{FF2B5EF4-FFF2-40B4-BE49-F238E27FC236}">
                <a16:creationId xmlns:a16="http://schemas.microsoft.com/office/drawing/2014/main" id="{B05960B8-048C-FE43-A3C6-B2FD7DBD5B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341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, indoor, table, several&#10;&#10;Description automatically generated">
            <a:extLst>
              <a:ext uri="{FF2B5EF4-FFF2-40B4-BE49-F238E27FC236}">
                <a16:creationId xmlns:a16="http://schemas.microsoft.com/office/drawing/2014/main" id="{51036644-10FA-B04F-9B17-2658DA06E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66"/>
            <a:ext cx="9144000" cy="684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588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911620" y="6323263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b="0" dirty="0">
              <a:latin typeface="Century Gothic" panose="020B0502020202020204" pitchFamily="34" charset="0"/>
            </a:endParaRPr>
          </a:p>
        </p:txBody>
      </p:sp>
      <p:pic>
        <p:nvPicPr>
          <p:cNvPr id="21" name="Picture 20" descr="A picture containing text, indoor, ceiling, electronics&#10;&#10;Description automatically generated">
            <a:extLst>
              <a:ext uri="{FF2B5EF4-FFF2-40B4-BE49-F238E27FC236}">
                <a16:creationId xmlns:a16="http://schemas.microsoft.com/office/drawing/2014/main" id="{DBC5CD25-C989-FF41-A580-5204ABF28D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932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icture containing text, indoor, floor&#10;&#10;Description automatically generated">
            <a:extLst>
              <a:ext uri="{FF2B5EF4-FFF2-40B4-BE49-F238E27FC236}">
                <a16:creationId xmlns:a16="http://schemas.microsoft.com/office/drawing/2014/main" id="{E375BACC-9A14-194D-AD4B-578D6C97FE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392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cture containing text, indoor, floor, table&#10;&#10;Description automatically generated">
            <a:extLst>
              <a:ext uri="{FF2B5EF4-FFF2-40B4-BE49-F238E27FC236}">
                <a16:creationId xmlns:a16="http://schemas.microsoft.com/office/drawing/2014/main" id="{D755619A-78A7-C245-96E0-937CDA2935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886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/>
          <p:cNvSpPr/>
          <p:nvPr/>
        </p:nvSpPr>
        <p:spPr>
          <a:xfrm>
            <a:off x="7775575" y="6538913"/>
            <a:ext cx="1368425" cy="2873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ja-JP" altLang="en-US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5" name="Picture 14" descr="A picture containing text, indoor, floor, ceiling&#10;&#10;Description automatically generated">
            <a:extLst>
              <a:ext uri="{FF2B5EF4-FFF2-40B4-BE49-F238E27FC236}">
                <a16:creationId xmlns:a16="http://schemas.microsoft.com/office/drawing/2014/main" id="{00688035-4D64-D442-8CAC-F05082C1AE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452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51B421D3-0EEF-2A41-AD46-7A8D616DE5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835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E22F4B32-CD44-954A-B8CA-F629A613C7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31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B351C5D4-768B-A04B-B552-8C3575E35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926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1CD74-C446-6146-9AA4-43278DE6C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610" y="1651453"/>
            <a:ext cx="7772400" cy="1777547"/>
          </a:xfrm>
        </p:spPr>
        <p:txBody>
          <a:bodyPr/>
          <a:lstStyle/>
          <a:p>
            <a:r>
              <a:rPr lang="en-US" dirty="0"/>
              <a:t>Updated Tradeshow</a:t>
            </a:r>
            <a:br>
              <a:rPr lang="en-US" dirty="0"/>
            </a:br>
            <a:r>
              <a:rPr lang="en-US" dirty="0"/>
              <a:t>Booth Artwork</a:t>
            </a:r>
          </a:p>
        </p:txBody>
      </p:sp>
    </p:spTree>
    <p:extLst>
      <p:ext uri="{BB962C8B-B14F-4D97-AF65-F5344CB8AC3E}">
        <p14:creationId xmlns:p14="http://schemas.microsoft.com/office/powerpoint/2010/main" val="2867000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D42C19E-331E-0140-90C3-7C160DBF8BE8}"/>
              </a:ext>
            </a:extLst>
          </p:cNvPr>
          <p:cNvSpPr txBox="1"/>
          <p:nvPr/>
        </p:nvSpPr>
        <p:spPr>
          <a:xfrm>
            <a:off x="6752781" y="2146852"/>
            <a:ext cx="13078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47”x90”</a:t>
            </a:r>
          </a:p>
          <a:p>
            <a:pPr algn="ctr"/>
            <a:r>
              <a:rPr lang="en-US" dirty="0"/>
              <a:t>Pullup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DE2B37-5B21-E943-9EB0-90C6CF8CAB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887" y="0"/>
            <a:ext cx="33242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37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F4FC51-0BB1-2247-A5A5-AD81A20A55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1787" y="0"/>
            <a:ext cx="3400425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527B295-6F1D-CE49-81D0-32C3A1CB77FA}"/>
              </a:ext>
            </a:extLst>
          </p:cNvPr>
          <p:cNvSpPr txBox="1"/>
          <p:nvPr/>
        </p:nvSpPr>
        <p:spPr>
          <a:xfrm>
            <a:off x="7100651" y="2146852"/>
            <a:ext cx="13078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48”x97”</a:t>
            </a:r>
          </a:p>
          <a:p>
            <a:pPr algn="ctr"/>
            <a:r>
              <a:rPr lang="en-US" dirty="0"/>
              <a:t>Pullup</a:t>
            </a:r>
          </a:p>
        </p:txBody>
      </p:sp>
    </p:spTree>
    <p:extLst>
      <p:ext uri="{BB962C8B-B14F-4D97-AF65-F5344CB8AC3E}">
        <p14:creationId xmlns:p14="http://schemas.microsoft.com/office/powerpoint/2010/main" val="2060089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90A37F-FD18-6542-9681-6E5DBA741A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6593" y="0"/>
            <a:ext cx="2690813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783DB9D-1610-1D40-B3BD-33A2BC3C8471}"/>
              </a:ext>
            </a:extLst>
          </p:cNvPr>
          <p:cNvSpPr txBox="1"/>
          <p:nvPr/>
        </p:nvSpPr>
        <p:spPr>
          <a:xfrm>
            <a:off x="6852176" y="2146852"/>
            <a:ext cx="13078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36”x93”</a:t>
            </a:r>
          </a:p>
          <a:p>
            <a:pPr algn="ctr"/>
            <a:r>
              <a:rPr lang="en-US" dirty="0"/>
              <a:t>Pullup</a:t>
            </a:r>
          </a:p>
        </p:txBody>
      </p:sp>
    </p:spTree>
    <p:extLst>
      <p:ext uri="{BB962C8B-B14F-4D97-AF65-F5344CB8AC3E}">
        <p14:creationId xmlns:p14="http://schemas.microsoft.com/office/powerpoint/2010/main" val="1856094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309BA4-998B-2C43-B50A-4D0BCF6F07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366" y="0"/>
            <a:ext cx="2690813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F166F13-EF4A-8A4B-B6E4-DA5F39D359F8}"/>
              </a:ext>
            </a:extLst>
          </p:cNvPr>
          <p:cNvSpPr txBox="1"/>
          <p:nvPr/>
        </p:nvSpPr>
        <p:spPr>
          <a:xfrm>
            <a:off x="3924912" y="2146852"/>
            <a:ext cx="13078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36”x93”</a:t>
            </a:r>
          </a:p>
          <a:p>
            <a:pPr algn="ctr"/>
            <a:r>
              <a:rPr lang="en-US" dirty="0"/>
              <a:t>Pullup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B523CB-DBB0-BF4E-8F07-2517A5CF92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9823" y="0"/>
            <a:ext cx="26908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627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A55071A-127F-8C4F-8D7B-00A75DF83F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" y="0"/>
            <a:ext cx="91297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821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F7BF40A-F45C-EE49-8C1D-A70BFF9056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42" y="0"/>
            <a:ext cx="90435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505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15D47ECC-0E0C-4435-8121-6F5B9709D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975" y="301625"/>
            <a:ext cx="6960842" cy="741984"/>
          </a:xfrm>
        </p:spPr>
        <p:txBody>
          <a:bodyPr/>
          <a:lstStyle/>
          <a:p>
            <a:r>
              <a:rPr lang="en-US" dirty="0"/>
              <a:t>RKI Tent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82B1B3-E310-F746-9F49-0C63E51B09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" b="1707"/>
          <a:stretch/>
        </p:blipFill>
        <p:spPr>
          <a:xfrm>
            <a:off x="1699593" y="1251741"/>
            <a:ext cx="5675243" cy="55503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04289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32</Words>
  <Application>Microsoft Macintosh PowerPoint</Application>
  <PresentationFormat>Letter Paper (8.5x11 in)</PresentationFormat>
  <Paragraphs>13</Paragraphs>
  <Slides>29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Calibri</vt:lpstr>
      <vt:lpstr>Century Gothic</vt:lpstr>
      <vt:lpstr>Times</vt:lpstr>
      <vt:lpstr>Times New Roman</vt:lpstr>
      <vt:lpstr>Default Theme</vt:lpstr>
      <vt:lpstr>Rep’s Tradeshow Booths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Updated Tradeshow Booth Artwork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RKI 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Rep’s Tradeshow Booths</dc:title>
  <dc:creator>Shirley Trujillo</dc:creator>
  <cp:lastModifiedBy>Shirley Trujillo</cp:lastModifiedBy>
  <cp:revision>7</cp:revision>
  <dcterms:created xsi:type="dcterms:W3CDTF">2021-12-04T00:38:20Z</dcterms:created>
  <dcterms:modified xsi:type="dcterms:W3CDTF">2021-12-06T17:34:15Z</dcterms:modified>
</cp:coreProperties>
</file>