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86" r:id="rId2"/>
    <p:sldId id="287" r:id="rId3"/>
    <p:sldId id="289" r:id="rId4"/>
    <p:sldId id="290" r:id="rId5"/>
    <p:sldId id="296" r:id="rId6"/>
    <p:sldId id="295" r:id="rId7"/>
  </p:sldIdLst>
  <p:sldSz cx="9144000" cy="6858000" type="screen4x3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72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29"/>
    <p:restoredTop sz="94714"/>
  </p:normalViewPr>
  <p:slideViewPr>
    <p:cSldViewPr snapToGrid="0" snapToObjects="1" showGuides="1">
      <p:cViewPr varScale="1">
        <p:scale>
          <a:sx n="131" d="100"/>
          <a:sy n="131" d="100"/>
        </p:scale>
        <p:origin x="1776" y="184"/>
      </p:cViewPr>
      <p:guideLst>
        <p:guide orient="horz" pos="672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C2BA6C-9A89-AE47-8B72-302F275FA3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49F7A9-18C1-EB41-8D9B-2D3050DA337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ECC5A-F512-EE4B-8891-D9B2BE054055}" type="datetimeFigureOut">
              <a:rPr lang="en-US" smtClean="0"/>
              <a:t>12/6/21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FE8966E-A2DE-D54B-BFB0-FDF4F1CCBB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F028C7F-3F9C-6341-9A40-499F77C886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1AB710-AF09-DC43-9297-46FD8B49378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762FEE-1806-4E4A-BFBA-6FB6852CFA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525FB-FCFA-6E47-8DE5-DD33008E57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03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5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76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32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8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9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2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7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61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7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F034D-C4E8-284F-8574-EDB35BFB3698}" type="datetimeFigureOut">
              <a:rPr lang="en-US" smtClean="0"/>
              <a:t>12/6/21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A0274-08D9-F649-AF19-9B77E4CE9649}" type="slidenum">
              <a:rPr lang="en-US" smtClean="0"/>
              <a:t>‹#›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5037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7E980-CC00-D44C-AE71-8845F3000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Eagle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F25298-EEB3-6042-ADBB-AD34829A8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900" y="977900"/>
            <a:ext cx="56642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549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7E980-CC00-D44C-AE71-8845F3000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Eagle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FB42B2-D2C7-0042-9626-8A4BE2BF7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2120900"/>
            <a:ext cx="77343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228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7E980-CC00-D44C-AE71-8845F3000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Eagle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6ABD23-9F5D-C746-A556-4A67DD4E3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1603375"/>
            <a:ext cx="86614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031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7E980-CC00-D44C-AE71-8845F3000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Eagle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DE4F8C-9999-9745-9EA2-468436514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50" y="1374775"/>
            <a:ext cx="82169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757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22379-66D9-A643-AA89-AF2770B1A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65A96-BF0B-AE41-8BCC-6411AFBA3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69612"/>
            <a:ext cx="8229600" cy="4911918"/>
          </a:xfrm>
        </p:spPr>
        <p:txBody>
          <a:bodyPr/>
          <a:lstStyle/>
          <a:p>
            <a:r>
              <a:rPr lang="en-US" sz="2400" dirty="0"/>
              <a:t>LEL / PPM sensor same as E1 &amp; E2</a:t>
            </a:r>
          </a:p>
          <a:p>
            <a:r>
              <a:rPr lang="en-US" sz="2400" dirty="0"/>
              <a:t>O2 / H2S / CO use R sensors (GX-3R)</a:t>
            </a:r>
          </a:p>
          <a:p>
            <a:r>
              <a:rPr lang="en-US" sz="2400" dirty="0"/>
              <a:t>CO (-H2) using R sensor</a:t>
            </a:r>
          </a:p>
          <a:p>
            <a:r>
              <a:rPr lang="en-US" sz="2400" dirty="0"/>
              <a:t>New F sensor used (3 channels)</a:t>
            </a:r>
          </a:p>
          <a:p>
            <a:pPr lvl="1"/>
            <a:r>
              <a:rPr lang="en-US" sz="1800" dirty="0"/>
              <a:t>EC for toxics</a:t>
            </a:r>
          </a:p>
          <a:p>
            <a:pPr lvl="1"/>
            <a:r>
              <a:rPr lang="en-US" sz="1800" dirty="0"/>
              <a:t>PID</a:t>
            </a:r>
          </a:p>
          <a:p>
            <a:pPr lvl="1"/>
            <a:r>
              <a:rPr lang="en-US" sz="1800" dirty="0"/>
              <a:t>TC</a:t>
            </a:r>
          </a:p>
          <a:p>
            <a:pPr lvl="1"/>
            <a:r>
              <a:rPr lang="en-US" sz="1800" dirty="0"/>
              <a:t>IR</a:t>
            </a:r>
          </a:p>
          <a:p>
            <a:r>
              <a:rPr lang="en-US" sz="2400" dirty="0"/>
              <a:t>2 pump version available</a:t>
            </a:r>
          </a:p>
          <a:p>
            <a:r>
              <a:rPr lang="en-US" sz="2400" dirty="0"/>
              <a:t>Long range Bluetooth (100 meter range)</a:t>
            </a:r>
          </a:p>
          <a:p>
            <a:r>
              <a:rPr lang="en-US" sz="2400" dirty="0"/>
              <a:t>Availability Q4 2022</a:t>
            </a:r>
          </a:p>
          <a:p>
            <a:r>
              <a:rPr lang="en-US" sz="2400" dirty="0"/>
              <a:t>E1 &amp; E2 available into 2023</a:t>
            </a:r>
          </a:p>
        </p:txBody>
      </p:sp>
    </p:spTree>
    <p:extLst>
      <p:ext uri="{BB962C8B-B14F-4D97-AF65-F5344CB8AC3E}">
        <p14:creationId xmlns:p14="http://schemas.microsoft.com/office/powerpoint/2010/main" val="76022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433794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1290</TotalTime>
  <Words>71</Words>
  <Application>Microsoft Macintosh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Times New Roman</vt:lpstr>
      <vt:lpstr>Default Theme</vt:lpstr>
      <vt:lpstr>Eagle 3</vt:lpstr>
      <vt:lpstr>Eagle 3</vt:lpstr>
      <vt:lpstr>Eagle 3</vt:lpstr>
      <vt:lpstr>Eagle 3</vt:lpstr>
      <vt:lpstr>Advancements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Beacon 3200</dc:title>
  <cp:lastModifiedBy>Mike Johnson</cp:lastModifiedBy>
  <cp:revision>19</cp:revision>
  <dcterms:modified xsi:type="dcterms:W3CDTF">2021-12-07T00:21:20Z</dcterms:modified>
</cp:coreProperties>
</file>