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2" r:id="rId1"/>
  </p:sldMasterIdLst>
  <p:sldIdLst>
    <p:sldId id="256" r:id="rId2"/>
    <p:sldId id="257" r:id="rId3"/>
  </p:sldIdLst>
  <p:sldSz cx="9144000" cy="6858000" type="letter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87"/>
    <p:restoredTop sz="94674"/>
  </p:normalViewPr>
  <p:slideViewPr>
    <p:cSldViewPr snapToGrid="0" snapToObjects="1">
      <p:cViewPr varScale="1">
        <p:scale>
          <a:sx n="160" d="100"/>
          <a:sy n="160" d="100"/>
        </p:scale>
        <p:origin x="18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BE178-276B-704A-9F3D-36D395C385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73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75D50-7285-1E4D-ADB4-9BB68C9EFC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3E043-6B5E-6346-BE0B-8C642EEE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6402D-C015-8345-ABA0-BF33C2E39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7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138D9-54D0-0E49-826D-DEE6E8149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6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92B6-4315-8D43-B3B5-75E87927B6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2941-8EC1-394D-B187-CF45B73EC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578D8-4EAA-8944-A463-DAD69E4AE2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2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5764-BD7F-464C-B47D-16D748C659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C9AB6-0B62-3D47-A860-0487A95F78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6FA5C-BBCD-A241-929E-09379EB25A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88841-75D7-9A44-BF52-928F27CD3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C3CEA-2E8F-2A48-A633-28F1B0FF3D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3141AE-6D6C-2849-A814-A0674F8D48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  <p:sldLayoutId id="2147484144" r:id="rId12"/>
    <p:sldLayoutId id="2147484145" r:id="rId13"/>
  </p:sldLayoutIdLst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247D8-54A9-0D4D-9B60-DDE5FBC35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405435"/>
            <a:ext cx="7772400" cy="1470025"/>
          </a:xfrm>
        </p:spPr>
        <p:txBody>
          <a:bodyPr/>
          <a:lstStyle/>
          <a:p>
            <a:r>
              <a:rPr lang="en-US" dirty="0"/>
              <a:t>GX-Force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07433-FF33-FB40-8018-F0FDFECB2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438" y="4239605"/>
            <a:ext cx="6858000" cy="1752600"/>
          </a:xfrm>
        </p:spPr>
        <p:txBody>
          <a:bodyPr/>
          <a:lstStyle/>
          <a:p>
            <a:r>
              <a:rPr lang="en-US" dirty="0"/>
              <a:t>GX-2012 next generation</a:t>
            </a:r>
          </a:p>
          <a:p>
            <a:r>
              <a:rPr lang="en-US" dirty="0"/>
              <a:t>Compliance 4 gas sample draw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A1655-682E-6C41-AAF0-F29774CE8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www.rkiinstruments.com</a:t>
            </a:r>
          </a:p>
        </p:txBody>
      </p:sp>
      <p:pic>
        <p:nvPicPr>
          <p:cNvPr id="5" name="図 2">
            <a:extLst>
              <a:ext uri="{FF2B5EF4-FFF2-40B4-BE49-F238E27FC236}">
                <a16:creationId xmlns:a16="http://schemas.microsoft.com/office/drawing/2014/main" id="{7090B1A7-C1ED-2B47-9B90-5DA41CC76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7" t="18889" r="63750" b="9259"/>
          <a:stretch>
            <a:fillRect/>
          </a:stretch>
        </p:blipFill>
        <p:spPr bwMode="auto">
          <a:xfrm>
            <a:off x="6949440" y="0"/>
            <a:ext cx="2194560" cy="48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DF4E4B-2CEB-4842-8551-516A3B87BF63}"/>
              </a:ext>
            </a:extLst>
          </p:cNvPr>
          <p:cNvSpPr/>
          <p:nvPr/>
        </p:nvSpPr>
        <p:spPr>
          <a:xfrm>
            <a:off x="7714034" y="97277"/>
            <a:ext cx="1429966" cy="6906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91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A4C28-8D46-3C4E-944A-85A656E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GX Force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F9F98-8926-1446-9E95-AA523DCF3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Low cost 4 gas sample draw</a:t>
            </a:r>
          </a:p>
          <a:p>
            <a:r>
              <a:rPr lang="en-US" sz="2400" dirty="0"/>
              <a:t>Uses R sensors</a:t>
            </a:r>
          </a:p>
          <a:p>
            <a:r>
              <a:rPr lang="en-US" sz="2400" dirty="0"/>
              <a:t>Bluetooth BLE (same as GX-3R Pro)</a:t>
            </a:r>
          </a:p>
          <a:p>
            <a:r>
              <a:rPr lang="en-US" sz="2400" dirty="0"/>
              <a:t>Larger LCD segments than GX-2012</a:t>
            </a:r>
          </a:p>
          <a:p>
            <a:r>
              <a:rPr lang="en-US" sz="2400" dirty="0"/>
              <a:t>GX Force = Four Gas + Sample Draw</a:t>
            </a:r>
          </a:p>
          <a:p>
            <a:r>
              <a:rPr lang="en-US" sz="2400" dirty="0"/>
              <a:t>Available Q3/Q4 2022</a:t>
            </a:r>
          </a:p>
          <a:p>
            <a:r>
              <a:rPr lang="en-US" sz="2400" dirty="0"/>
              <a:t>TC sensor available in GX-2012</a:t>
            </a:r>
          </a:p>
          <a:p>
            <a:r>
              <a:rPr lang="en-US" sz="2400" dirty="0"/>
              <a:t>TC sensor future availability in GX-6100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31CBFF-FA73-0B4E-9202-488651507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www.rkiinstruments.com</a:t>
            </a:r>
          </a:p>
        </p:txBody>
      </p:sp>
      <p:grpSp>
        <p:nvGrpSpPr>
          <p:cNvPr id="5" name="グループ化 9">
            <a:extLst>
              <a:ext uri="{FF2B5EF4-FFF2-40B4-BE49-F238E27FC236}">
                <a16:creationId xmlns:a16="http://schemas.microsoft.com/office/drawing/2014/main" id="{B27F4EC7-0530-2447-AC9B-DD8357A3BCE7}"/>
              </a:ext>
            </a:extLst>
          </p:cNvPr>
          <p:cNvGrpSpPr>
            <a:grpSpLocks/>
          </p:cNvGrpSpPr>
          <p:nvPr/>
        </p:nvGrpSpPr>
        <p:grpSpPr bwMode="auto">
          <a:xfrm>
            <a:off x="6703327" y="1563539"/>
            <a:ext cx="2110980" cy="2758666"/>
            <a:chOff x="5873470" y="1509933"/>
            <a:chExt cx="3012675" cy="3939451"/>
          </a:xfrm>
        </p:grpSpPr>
        <p:pic>
          <p:nvPicPr>
            <p:cNvPr id="6" name="図 4">
              <a:extLst>
                <a:ext uri="{FF2B5EF4-FFF2-40B4-BE49-F238E27FC236}">
                  <a16:creationId xmlns:a16="http://schemas.microsoft.com/office/drawing/2014/main" id="{E5948BBD-B23E-3842-B6AC-8B086A3DA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4" t="47777" r="69713" b="16667"/>
            <a:stretch>
              <a:fillRect/>
            </a:stretch>
          </p:blipFill>
          <p:spPr bwMode="auto">
            <a:xfrm>
              <a:off x="6039932" y="1509933"/>
              <a:ext cx="2667000" cy="365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正方形/長方形 11">
              <a:extLst>
                <a:ext uri="{FF2B5EF4-FFF2-40B4-BE49-F238E27FC236}">
                  <a16:creationId xmlns:a16="http://schemas.microsoft.com/office/drawing/2014/main" id="{3F908A97-86E5-6F43-A25A-64ADCFF6C29B}"/>
                </a:ext>
              </a:extLst>
            </p:cNvPr>
            <p:cNvSpPr/>
            <p:nvPr/>
          </p:nvSpPr>
          <p:spPr>
            <a:xfrm rot="3360847">
              <a:off x="5518137" y="4600345"/>
              <a:ext cx="1198964" cy="4882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" name="正方形/長方形 12">
              <a:extLst>
                <a:ext uri="{FF2B5EF4-FFF2-40B4-BE49-F238E27FC236}">
                  <a16:creationId xmlns:a16="http://schemas.microsoft.com/office/drawing/2014/main" id="{47969114-DF85-3744-94A1-19D9C5461568}"/>
                </a:ext>
              </a:extLst>
            </p:cNvPr>
            <p:cNvSpPr/>
            <p:nvPr/>
          </p:nvSpPr>
          <p:spPr>
            <a:xfrm rot="7320506">
              <a:off x="8042514" y="4605753"/>
              <a:ext cx="1198963" cy="488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9" name="角丸四角形 18">
            <a:extLst>
              <a:ext uri="{FF2B5EF4-FFF2-40B4-BE49-F238E27FC236}">
                <a16:creationId xmlns:a16="http://schemas.microsoft.com/office/drawing/2014/main" id="{EAE6FA7B-F61D-C84F-84D3-8BA5730F4109}"/>
              </a:ext>
            </a:extLst>
          </p:cNvPr>
          <p:cNvSpPr/>
          <p:nvPr/>
        </p:nvSpPr>
        <p:spPr>
          <a:xfrm>
            <a:off x="6605270" y="1082962"/>
            <a:ext cx="2334449" cy="315510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855173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47</TotalTime>
  <Words>68</Words>
  <Application>Microsoft Macintosh PowerPoint</Application>
  <PresentationFormat>Letter Paper (8.5x11 in)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Times New Roman</vt:lpstr>
      <vt:lpstr>Default Theme</vt:lpstr>
      <vt:lpstr>GX-Force</vt:lpstr>
      <vt:lpstr>GX Force Features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GX-Force</dc:title>
  <dc:creator>Mike Johnson</dc:creator>
  <cp:lastModifiedBy>Mike Johnson</cp:lastModifiedBy>
  <cp:revision>1</cp:revision>
  <dcterms:created xsi:type="dcterms:W3CDTF">2021-12-06T23:35:45Z</dcterms:created>
  <dcterms:modified xsi:type="dcterms:W3CDTF">2021-12-07T00:23:35Z</dcterms:modified>
</cp:coreProperties>
</file>