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5"/>
  </p:notesMasterIdLst>
  <p:sldIdLst>
    <p:sldId id="337" r:id="rId2"/>
    <p:sldId id="306" r:id="rId3"/>
    <p:sldId id="334" r:id="rId4"/>
    <p:sldId id="336" r:id="rId5"/>
    <p:sldId id="313" r:id="rId6"/>
    <p:sldId id="307" r:id="rId7"/>
    <p:sldId id="314" r:id="rId8"/>
    <p:sldId id="308" r:id="rId9"/>
    <p:sldId id="309" r:id="rId10"/>
    <p:sldId id="310" r:id="rId11"/>
    <p:sldId id="311" r:id="rId12"/>
    <p:sldId id="315" r:id="rId13"/>
    <p:sldId id="316" r:id="rId14"/>
    <p:sldId id="317" r:id="rId15"/>
    <p:sldId id="318" r:id="rId16"/>
    <p:sldId id="335" r:id="rId17"/>
    <p:sldId id="320" r:id="rId18"/>
    <p:sldId id="321" r:id="rId19"/>
    <p:sldId id="322" r:id="rId20"/>
    <p:sldId id="323" r:id="rId21"/>
    <p:sldId id="325" r:id="rId22"/>
    <p:sldId id="324" r:id="rId23"/>
    <p:sldId id="326" r:id="rId24"/>
    <p:sldId id="328" r:id="rId25"/>
    <p:sldId id="329" r:id="rId26"/>
    <p:sldId id="330" r:id="rId27"/>
    <p:sldId id="331" r:id="rId28"/>
    <p:sldId id="332" r:id="rId29"/>
    <p:sldId id="333" r:id="rId30"/>
    <p:sldId id="338" r:id="rId31"/>
    <p:sldId id="339" r:id="rId32"/>
    <p:sldId id="340" r:id="rId33"/>
    <p:sldId id="341" r:id="rId34"/>
  </p:sldIdLst>
  <p:sldSz cx="9144000" cy="6858000" type="screen4x3"/>
  <p:notesSz cx="6742113" cy="98726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704">
          <p15:clr>
            <a:srgbClr val="A4A3A4"/>
          </p15:clr>
        </p15:guide>
        <p15:guide id="2" pos="61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ke Johnson" initials="MJ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0000"/>
    <a:srgbClr val="FF0000"/>
    <a:srgbClr val="FFFF66"/>
    <a:srgbClr val="F8F8F8"/>
    <a:srgbClr val="EAEAEA"/>
    <a:srgbClr val="FF6600"/>
    <a:srgbClr val="A00000"/>
    <a:srgbClr val="C80000"/>
    <a:srgbClr val="FF9966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テーマ スタイル 1 - アクセント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73" autoAdjust="0"/>
    <p:restoredTop sz="94413" autoAdjust="0"/>
  </p:normalViewPr>
  <p:slideViewPr>
    <p:cSldViewPr>
      <p:cViewPr>
        <p:scale>
          <a:sx n="110" d="100"/>
          <a:sy n="110" d="100"/>
        </p:scale>
        <p:origin x="-2088" y="-712"/>
      </p:cViewPr>
      <p:guideLst>
        <p:guide orient="horz" pos="3388"/>
        <p:guide pos="3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commentAuthors" Target="commentAuthor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8971" y="1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6EFEF91A-C6C2-47C0-B71D-68DF066F66F5}" type="datetimeFigureOut">
              <a:rPr kumimoji="1" lang="ja-JP" altLang="en-US" smtClean="0"/>
              <a:t>4/3/18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4875" y="741363"/>
            <a:ext cx="4933950" cy="3700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7317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8971" y="9377317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F96F9799-61E0-41BA-87E4-ED51E465AD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5266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4/3/18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4/3/18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4/3/18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4/3/18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4/3/18</a:t>
            </a:fld>
            <a:endParaRPr kumimoji="1" lang="ja-JP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4/3/18</a:t>
            </a:fld>
            <a:endParaRPr kumimoji="1" lang="ja-JP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4/3/18</a:t>
            </a:fld>
            <a:endParaRPr kumimoji="1" lang="ja-JP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4/3/18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4/3/18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4/3/18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4/3/18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chart</a:t>
            </a:r>
            <a:endParaRPr lang="en-US" noProof="0" dirty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4/3/18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4/3/18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4/3/18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</p:sldLayoutIdLst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Relationship Id="rId3" Type="http://schemas.openxmlformats.org/officeDocument/2006/relationships/image" Target="../media/image30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32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Relationship Id="rId3" Type="http://schemas.openxmlformats.org/officeDocument/2006/relationships/image" Target="../media/image21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Relationship Id="rId3" Type="http://schemas.openxmlformats.org/officeDocument/2006/relationships/image" Target="../media/image3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19872" y="3573016"/>
            <a:ext cx="410445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 smtClean="0"/>
              <a:t>Service Training</a:t>
            </a:r>
          </a:p>
        </p:txBody>
      </p:sp>
      <p:pic>
        <p:nvPicPr>
          <p:cNvPr id="4" name="Picture 3" descr="Hand-held-Benzen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03" y="0"/>
            <a:ext cx="5011615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83768" y="1556792"/>
            <a:ext cx="60121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GX-6000 </a:t>
            </a:r>
          </a:p>
          <a:p>
            <a:pPr algn="ctr"/>
            <a:r>
              <a:rPr lang="en-US" sz="6000" b="1" dirty="0" smtClean="0">
                <a:solidFill>
                  <a:srgbClr val="FF0000"/>
                </a:solidFill>
              </a:rPr>
              <a:t>Benzene</a:t>
            </a:r>
          </a:p>
        </p:txBody>
      </p:sp>
    </p:spTree>
    <p:extLst>
      <p:ext uri="{BB962C8B-B14F-4D97-AF65-F5344CB8AC3E}">
        <p14:creationId xmlns:p14="http://schemas.microsoft.com/office/powerpoint/2010/main" val="3211480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X-6000_Benzene d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1" y="-224198"/>
            <a:ext cx="5938909" cy="768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47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X-6000_Benzene d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-287073"/>
            <a:ext cx="5593200" cy="7238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2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Calibration Equipment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27584" y="1484784"/>
            <a:ext cx="7715200" cy="4525963"/>
          </a:xfrm>
        </p:spPr>
        <p:txBody>
          <a:bodyPr/>
          <a:lstStyle/>
          <a:p>
            <a:r>
              <a:rPr lang="en-US" dirty="0" smtClean="0"/>
              <a:t>5 ppm Benzene Cylinder</a:t>
            </a:r>
            <a:br>
              <a:rPr lang="en-US" dirty="0" smtClean="0"/>
            </a:br>
            <a:r>
              <a:rPr lang="en-US" dirty="0" smtClean="0"/>
              <a:t>10 ppm Isobutylene</a:t>
            </a:r>
          </a:p>
          <a:p>
            <a:r>
              <a:rPr lang="en-US" dirty="0" smtClean="0"/>
              <a:t>Benzene tube, and tube holder</a:t>
            </a:r>
          </a:p>
          <a:p>
            <a:r>
              <a:rPr lang="en-US" dirty="0" smtClean="0"/>
              <a:t>Demand flow regulator</a:t>
            </a:r>
          </a:p>
          <a:p>
            <a:r>
              <a:rPr lang="en-US" dirty="0" smtClean="0"/>
              <a:t>Tubing</a:t>
            </a:r>
          </a:p>
        </p:txBody>
      </p:sp>
    </p:spTree>
    <p:extLst>
      <p:ext uri="{BB962C8B-B14F-4D97-AF65-F5344CB8AC3E}">
        <p14:creationId xmlns:p14="http://schemas.microsoft.com/office/powerpoint/2010/main" val="370264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Mode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484784"/>
            <a:ext cx="3970784" cy="4525963"/>
          </a:xfrm>
        </p:spPr>
        <p:txBody>
          <a:bodyPr/>
          <a:lstStyle/>
          <a:p>
            <a:r>
              <a:rPr lang="en-US" dirty="0"/>
              <a:t>Turn on the meter normally by pressing </a:t>
            </a:r>
            <a:r>
              <a:rPr lang="en-US" b="1" dirty="0" smtClean="0"/>
              <a:t>POWER/ENTER.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IMG_068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84784"/>
            <a:ext cx="3786760" cy="493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903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Mode</a:t>
            </a:r>
            <a:endParaRPr lang="en-US" dirty="0"/>
          </a:p>
        </p:txBody>
      </p:sp>
      <p:pic>
        <p:nvPicPr>
          <p:cNvPr id="4" name="Picture 3" descr="IMG_067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634220"/>
            <a:ext cx="3816424" cy="4791732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0" y="1484784"/>
            <a:ext cx="3970784" cy="4525963"/>
          </a:xfrm>
        </p:spPr>
        <p:txBody>
          <a:bodyPr/>
          <a:lstStyle/>
          <a:p>
            <a:r>
              <a:rPr lang="en-US" dirty="0" smtClean="0"/>
              <a:t>Press </a:t>
            </a:r>
            <a:r>
              <a:rPr lang="en-US" b="1" dirty="0" smtClean="0"/>
              <a:t>DISPLAY</a:t>
            </a:r>
            <a:r>
              <a:rPr lang="en-US" dirty="0" smtClean="0"/>
              <a:t> button once.</a:t>
            </a:r>
          </a:p>
          <a:p>
            <a:r>
              <a:rPr lang="en-US" dirty="0" smtClean="0"/>
              <a:t>Press </a:t>
            </a:r>
            <a:r>
              <a:rPr lang="en-US" b="1" dirty="0" smtClean="0"/>
              <a:t>ENTER</a:t>
            </a:r>
            <a:r>
              <a:rPr lang="en-US" dirty="0" smtClean="0"/>
              <a:t> to go into the Benzene mode.</a:t>
            </a:r>
          </a:p>
          <a:p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039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Mode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0032" y="1772816"/>
            <a:ext cx="3970784" cy="4525963"/>
          </a:xfrm>
        </p:spPr>
        <p:txBody>
          <a:bodyPr/>
          <a:lstStyle/>
          <a:p>
            <a:r>
              <a:rPr lang="en-US" dirty="0" smtClean="0"/>
              <a:t>Install the benzene tube into the holder and place it on the inlet and press </a:t>
            </a:r>
            <a:r>
              <a:rPr lang="en-US" b="1" dirty="0" smtClean="0"/>
              <a:t>ENTER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Picture 4" descr="IMG_067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700808"/>
            <a:ext cx="3312368" cy="440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83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Mode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0032" y="1628800"/>
            <a:ext cx="3970784" cy="4525963"/>
          </a:xfrm>
        </p:spPr>
        <p:txBody>
          <a:bodyPr/>
          <a:lstStyle/>
          <a:p>
            <a:r>
              <a:rPr lang="en-US" dirty="0" smtClean="0"/>
              <a:t>Press </a:t>
            </a:r>
            <a:r>
              <a:rPr lang="en-US" b="1" dirty="0" smtClean="0"/>
              <a:t>ENTER</a:t>
            </a:r>
            <a:r>
              <a:rPr lang="en-US" dirty="0" smtClean="0"/>
              <a:t> again to start the measurement.</a:t>
            </a:r>
          </a:p>
        </p:txBody>
      </p:sp>
      <p:pic>
        <p:nvPicPr>
          <p:cNvPr id="4" name="Picture 3" descr="IMG_068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377" y="1628800"/>
            <a:ext cx="3452730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21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Mode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72816"/>
            <a:ext cx="3970784" cy="4525963"/>
          </a:xfrm>
        </p:spPr>
        <p:txBody>
          <a:bodyPr/>
          <a:lstStyle/>
          <a:p>
            <a:r>
              <a:rPr lang="en-US" sz="2800" dirty="0" smtClean="0"/>
              <a:t>The monitor will countdown and will give you the latest reading at the end of the cycle. </a:t>
            </a:r>
            <a:r>
              <a:rPr lang="en-US" sz="2400" i="1" dirty="0" smtClean="0"/>
              <a:t>(the countdown time varies depending on ambient temp</a:t>
            </a:r>
            <a:r>
              <a:rPr lang="en-US" sz="2800" dirty="0" smtClean="0"/>
              <a:t>)</a:t>
            </a:r>
          </a:p>
        </p:txBody>
      </p:sp>
      <p:pic>
        <p:nvPicPr>
          <p:cNvPr id="5" name="Picture 4" descr="IMG_068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916832"/>
            <a:ext cx="3384376" cy="4371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67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Mode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72816"/>
            <a:ext cx="3970784" cy="4525963"/>
          </a:xfrm>
        </p:spPr>
        <p:txBody>
          <a:bodyPr/>
          <a:lstStyle/>
          <a:p>
            <a:r>
              <a:rPr lang="en-US" dirty="0" smtClean="0"/>
              <a:t>After the test is done, it will ask you if you want to repeat the measurement.</a:t>
            </a:r>
          </a:p>
        </p:txBody>
      </p:sp>
      <p:pic>
        <p:nvPicPr>
          <p:cNvPr id="4" name="Picture 3" descr="IMG_068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844824"/>
            <a:ext cx="3528392" cy="450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718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Mode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9992" y="1772816"/>
            <a:ext cx="4572000" cy="4525963"/>
          </a:xfrm>
        </p:spPr>
        <p:txBody>
          <a:bodyPr/>
          <a:lstStyle/>
          <a:p>
            <a:r>
              <a:rPr lang="en-US" dirty="0" smtClean="0"/>
              <a:t>Every measurement it will prompt you to change the tube.</a:t>
            </a:r>
          </a:p>
        </p:txBody>
      </p:sp>
      <p:pic>
        <p:nvPicPr>
          <p:cNvPr id="5" name="Picture 4" descr="IMG_068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772816"/>
            <a:ext cx="3312368" cy="4287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94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PID Library 10.0 </a:t>
            </a:r>
            <a:r>
              <a:rPr lang="en-US" dirty="0" err="1" smtClean="0"/>
              <a:t>eV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72816"/>
            <a:ext cx="3970784" cy="4525963"/>
          </a:xfrm>
        </p:spPr>
        <p:txBody>
          <a:bodyPr/>
          <a:lstStyle/>
          <a:p>
            <a:r>
              <a:rPr lang="en-US" dirty="0" smtClean="0"/>
              <a:t>In normal mode, press </a:t>
            </a:r>
            <a:r>
              <a:rPr lang="en-US" b="1" dirty="0" smtClean="0"/>
              <a:t>DISPLAY</a:t>
            </a:r>
            <a:r>
              <a:rPr lang="en-US" dirty="0" smtClean="0"/>
              <a:t> button twice.</a:t>
            </a:r>
          </a:p>
          <a:p>
            <a:r>
              <a:rPr lang="en-US" dirty="0" smtClean="0"/>
              <a:t>Press </a:t>
            </a:r>
            <a:r>
              <a:rPr lang="en-US" b="1" dirty="0" smtClean="0"/>
              <a:t>POWER/ENTER </a:t>
            </a:r>
            <a:r>
              <a:rPr lang="en-US" dirty="0" smtClean="0"/>
              <a:t>to change the gas that is set to. </a:t>
            </a:r>
            <a:r>
              <a:rPr lang="en-US" sz="2800" i="1" dirty="0" smtClean="0"/>
              <a:t>(factory setting on isobutylene</a:t>
            </a:r>
            <a:r>
              <a:rPr lang="en-US" dirty="0" smtClean="0"/>
              <a:t>)</a:t>
            </a:r>
          </a:p>
        </p:txBody>
      </p:sp>
      <p:pic>
        <p:nvPicPr>
          <p:cNvPr id="4" name="Picture 3" descr="IMG_068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844824"/>
            <a:ext cx="3538634" cy="452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77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PID Library 10.0 </a:t>
            </a:r>
            <a:r>
              <a:rPr lang="en-US" dirty="0" err="1" smtClean="0"/>
              <a:t>eV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72816"/>
            <a:ext cx="3970784" cy="4525963"/>
          </a:xfrm>
        </p:spPr>
        <p:txBody>
          <a:bodyPr/>
          <a:lstStyle/>
          <a:p>
            <a:r>
              <a:rPr lang="en-US" dirty="0" smtClean="0"/>
              <a:t>To set it to Benzene, scroll down to letter </a:t>
            </a:r>
            <a:r>
              <a:rPr lang="en-US" u="sng" dirty="0" smtClean="0"/>
              <a:t>B for Benzene</a:t>
            </a:r>
            <a:r>
              <a:rPr lang="en-US" dirty="0" smtClean="0"/>
              <a:t>.</a:t>
            </a:r>
          </a:p>
        </p:txBody>
      </p:sp>
      <p:pic>
        <p:nvPicPr>
          <p:cNvPr id="4" name="Picture 3" descr="IMG_069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844824"/>
            <a:ext cx="3456384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87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PID Library 10.0 </a:t>
            </a:r>
            <a:r>
              <a:rPr lang="en-US" dirty="0" err="1" smtClean="0"/>
              <a:t>eV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72816"/>
            <a:ext cx="3970784" cy="4525963"/>
          </a:xfrm>
        </p:spPr>
        <p:txBody>
          <a:bodyPr/>
          <a:lstStyle/>
          <a:p>
            <a:r>
              <a:rPr lang="en-US" dirty="0" smtClean="0"/>
              <a:t>Choose </a:t>
            </a:r>
            <a:r>
              <a:rPr lang="en-US" u="sng" dirty="0" smtClean="0"/>
              <a:t>Benzene</a:t>
            </a:r>
            <a:r>
              <a:rPr lang="en-US" dirty="0" smtClean="0"/>
              <a:t> from the gas list and press </a:t>
            </a:r>
            <a:r>
              <a:rPr lang="en-US" b="1" dirty="0" smtClean="0"/>
              <a:t>POWER/ENTER</a:t>
            </a:r>
            <a:r>
              <a:rPr lang="en-US" dirty="0" smtClean="0"/>
              <a:t>.</a:t>
            </a:r>
          </a:p>
        </p:txBody>
      </p:sp>
      <p:pic>
        <p:nvPicPr>
          <p:cNvPr id="5" name="Picture 4" descr="IMG_069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988840"/>
            <a:ext cx="3162911" cy="4094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173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PID Library 10.0 </a:t>
            </a:r>
            <a:r>
              <a:rPr lang="en-US" dirty="0" err="1" smtClean="0"/>
              <a:t>eV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72816"/>
            <a:ext cx="3970784" cy="4525963"/>
          </a:xfrm>
        </p:spPr>
        <p:txBody>
          <a:bodyPr/>
          <a:lstStyle/>
          <a:p>
            <a:r>
              <a:rPr lang="en-US" dirty="0" smtClean="0"/>
              <a:t>Press </a:t>
            </a:r>
            <a:r>
              <a:rPr lang="en-US" b="1" dirty="0" smtClean="0"/>
              <a:t>POWER/ENTER</a:t>
            </a:r>
            <a:r>
              <a:rPr lang="en-US" dirty="0" smtClean="0"/>
              <a:t> to confirm.</a:t>
            </a:r>
          </a:p>
        </p:txBody>
      </p:sp>
      <p:pic>
        <p:nvPicPr>
          <p:cNvPr id="4" name="Picture 3" descr="IMG_069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988840"/>
            <a:ext cx="3278668" cy="419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93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PID Library 10.0 </a:t>
            </a:r>
            <a:r>
              <a:rPr lang="en-US" dirty="0" err="1" smtClean="0"/>
              <a:t>eV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72816"/>
            <a:ext cx="3970784" cy="4525963"/>
          </a:xfrm>
        </p:spPr>
        <p:txBody>
          <a:bodyPr/>
          <a:lstStyle/>
          <a:p>
            <a:r>
              <a:rPr lang="en-US" dirty="0" smtClean="0"/>
              <a:t>You should now see the PID set to Benzene.</a:t>
            </a:r>
          </a:p>
          <a:p>
            <a:r>
              <a:rPr lang="en-US" dirty="0" smtClean="0"/>
              <a:t>Press </a:t>
            </a:r>
            <a:r>
              <a:rPr lang="en-US" b="1" dirty="0" smtClean="0"/>
              <a:t>RESET</a:t>
            </a:r>
            <a:r>
              <a:rPr lang="en-US" dirty="0" smtClean="0"/>
              <a:t> to return back to normal mode.</a:t>
            </a:r>
            <a:endParaRPr lang="en-US" dirty="0"/>
          </a:p>
        </p:txBody>
      </p:sp>
      <p:pic>
        <p:nvPicPr>
          <p:cNvPr id="5" name="Picture 4" descr="IMG_069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844824"/>
            <a:ext cx="3430178" cy="4363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94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Calibration </a:t>
            </a:r>
            <a:r>
              <a:rPr lang="mr-IN" dirty="0" smtClean="0"/>
              <a:t>–</a:t>
            </a:r>
            <a:r>
              <a:rPr lang="en-US" dirty="0" smtClean="0"/>
              <a:t>Benzene 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9992" y="1052736"/>
            <a:ext cx="3970784" cy="5688632"/>
          </a:xfrm>
        </p:spPr>
        <p:txBody>
          <a:bodyPr/>
          <a:lstStyle/>
          <a:p>
            <a:r>
              <a:rPr lang="en-US" sz="2800" dirty="0" smtClean="0"/>
              <a:t>To get in to calibration mode press and hold </a:t>
            </a:r>
            <a:r>
              <a:rPr lang="en-US" sz="2800" b="1" dirty="0" smtClean="0"/>
              <a:t>SHIFT+DISPLAY </a:t>
            </a:r>
            <a:r>
              <a:rPr lang="en-US" sz="2800" dirty="0" smtClean="0"/>
              <a:t>while in normal mode</a:t>
            </a:r>
          </a:p>
          <a:p>
            <a:r>
              <a:rPr lang="en-US" sz="2800" dirty="0" smtClean="0"/>
              <a:t>Scroll to Air Cal and follow the screen-prompt to do a fresh air adjust. </a:t>
            </a:r>
            <a:r>
              <a:rPr lang="en-US" sz="2400" i="1" dirty="0" smtClean="0"/>
              <a:t>(Make sure you are in fresh air environment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pic>
        <p:nvPicPr>
          <p:cNvPr id="5" name="Picture 4" descr="IMG_069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340768"/>
            <a:ext cx="3707904" cy="4737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66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Calibration </a:t>
            </a:r>
            <a:r>
              <a:rPr lang="mr-IN" dirty="0" smtClean="0"/>
              <a:t>–</a:t>
            </a:r>
            <a:r>
              <a:rPr lang="en-US" dirty="0" smtClean="0"/>
              <a:t> Benzene 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268760"/>
            <a:ext cx="3970784" cy="5472608"/>
          </a:xfrm>
        </p:spPr>
        <p:txBody>
          <a:bodyPr/>
          <a:lstStyle/>
          <a:p>
            <a:r>
              <a:rPr lang="en-US" dirty="0" smtClean="0"/>
              <a:t>If </a:t>
            </a:r>
            <a:r>
              <a:rPr lang="en-US" dirty="0"/>
              <a:t>f</a:t>
            </a:r>
            <a:r>
              <a:rPr lang="en-US" dirty="0" smtClean="0"/>
              <a:t>resh air passes scroll down to Auto Cal, </a:t>
            </a:r>
            <a:r>
              <a:rPr lang="en-US" dirty="0"/>
              <a:t>a</a:t>
            </a:r>
            <a:r>
              <a:rPr lang="en-US" dirty="0" smtClean="0"/>
              <a:t>nd press </a:t>
            </a:r>
            <a:r>
              <a:rPr lang="en-US" b="1" dirty="0" smtClean="0"/>
              <a:t>POWER/ENTER</a:t>
            </a:r>
            <a:endParaRPr lang="en-US" dirty="0"/>
          </a:p>
        </p:txBody>
      </p:sp>
      <p:pic>
        <p:nvPicPr>
          <p:cNvPr id="4" name="Picture 3" descr="IMG_069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84784"/>
            <a:ext cx="3719370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10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Calibration </a:t>
            </a:r>
            <a:r>
              <a:rPr lang="mr-IN" dirty="0" smtClean="0"/>
              <a:t>–</a:t>
            </a:r>
            <a:r>
              <a:rPr lang="en-US" dirty="0" smtClean="0"/>
              <a:t> Benzene 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268760"/>
            <a:ext cx="3970784" cy="5472608"/>
          </a:xfrm>
        </p:spPr>
        <p:txBody>
          <a:bodyPr/>
          <a:lstStyle/>
          <a:p>
            <a:r>
              <a:rPr lang="en-US" dirty="0" smtClean="0"/>
              <a:t>Scroll down to concentration and press </a:t>
            </a:r>
            <a:r>
              <a:rPr lang="en-US" b="1" dirty="0" smtClean="0"/>
              <a:t>POWER/ENTER.</a:t>
            </a:r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5" name="Picture 4" descr="IMG_069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412776"/>
            <a:ext cx="3722608" cy="477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68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Calibration </a:t>
            </a:r>
            <a:r>
              <a:rPr lang="mr-IN" dirty="0" smtClean="0"/>
              <a:t>–</a:t>
            </a:r>
            <a:r>
              <a:rPr lang="en-US" dirty="0" smtClean="0"/>
              <a:t> Benzene 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268760"/>
            <a:ext cx="4248472" cy="5472608"/>
          </a:xfrm>
        </p:spPr>
        <p:txBody>
          <a:bodyPr/>
          <a:lstStyle/>
          <a:p>
            <a:r>
              <a:rPr lang="en-US" sz="2000" dirty="0" smtClean="0"/>
              <a:t>Make sure your concentration matches your benzene cylinder. (5ppm)</a:t>
            </a:r>
          </a:p>
          <a:p>
            <a:r>
              <a:rPr lang="en-US" sz="2000" i="1" dirty="0" smtClean="0"/>
              <a:t>(If your PID for benzene is in smart sensor 1, it should be the one immediately after the 4 gas)</a:t>
            </a:r>
          </a:p>
          <a:p>
            <a:r>
              <a:rPr lang="en-US" sz="2000" dirty="0" smtClean="0"/>
              <a:t>If the concentration does not match, press </a:t>
            </a:r>
            <a:r>
              <a:rPr lang="en-US" sz="2000" b="1" dirty="0" smtClean="0"/>
              <a:t>POWER/ENTER </a:t>
            </a:r>
            <a:r>
              <a:rPr lang="en-US" sz="2000" dirty="0" smtClean="0"/>
              <a:t>on the selected gas and press the </a:t>
            </a:r>
            <a:r>
              <a:rPr lang="en-US" sz="2000" b="1" dirty="0" smtClean="0"/>
              <a:t>UP </a:t>
            </a:r>
            <a:r>
              <a:rPr lang="en-US" sz="2000" dirty="0" smtClean="0"/>
              <a:t>and </a:t>
            </a:r>
            <a:r>
              <a:rPr lang="en-US" sz="2000" b="1" dirty="0" smtClean="0"/>
              <a:t>DOWN</a:t>
            </a:r>
            <a:r>
              <a:rPr lang="en-US" sz="2000" dirty="0" smtClean="0"/>
              <a:t> button to adjust to the desired value</a:t>
            </a:r>
          </a:p>
          <a:p>
            <a:r>
              <a:rPr lang="en-US" sz="2000" dirty="0" smtClean="0"/>
              <a:t>Scroll down to escape when the desired values are met</a:t>
            </a:r>
            <a:endParaRPr lang="en-US" sz="2000" dirty="0"/>
          </a:p>
        </p:txBody>
      </p:sp>
      <p:pic>
        <p:nvPicPr>
          <p:cNvPr id="4" name="Picture 3" descr="IMG_069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556792"/>
            <a:ext cx="3533983" cy="443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43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Calibration </a:t>
            </a:r>
            <a:r>
              <a:rPr lang="mr-IN" dirty="0" smtClean="0"/>
              <a:t>–</a:t>
            </a:r>
            <a:r>
              <a:rPr lang="en-US" dirty="0" smtClean="0"/>
              <a:t> Benzene 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556792"/>
            <a:ext cx="3970784" cy="5472608"/>
          </a:xfrm>
        </p:spPr>
        <p:txBody>
          <a:bodyPr/>
          <a:lstStyle/>
          <a:p>
            <a:r>
              <a:rPr lang="en-US" dirty="0" smtClean="0"/>
              <a:t>Scroll down to gas select and press </a:t>
            </a:r>
            <a:r>
              <a:rPr lang="en-US" b="1" dirty="0" smtClean="0"/>
              <a:t>POWER/ENTER</a:t>
            </a:r>
            <a:endParaRPr lang="en-US" b="1" dirty="0"/>
          </a:p>
        </p:txBody>
      </p:sp>
      <p:pic>
        <p:nvPicPr>
          <p:cNvPr id="5" name="Picture 4" descr="IMG_069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700808"/>
            <a:ext cx="3372183" cy="436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102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Calibration </a:t>
            </a:r>
            <a:r>
              <a:rPr lang="mr-IN" dirty="0" smtClean="0"/>
              <a:t>–</a:t>
            </a:r>
            <a:r>
              <a:rPr lang="en-US" dirty="0" smtClean="0"/>
              <a:t> Benzene 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1616" y="1196752"/>
            <a:ext cx="3970784" cy="5472608"/>
          </a:xfrm>
        </p:spPr>
        <p:txBody>
          <a:bodyPr/>
          <a:lstStyle/>
          <a:p>
            <a:r>
              <a:rPr lang="en-US" dirty="0" smtClean="0"/>
              <a:t>Scroll down until you see VOC 5ppm and press </a:t>
            </a:r>
            <a:r>
              <a:rPr lang="en-US" b="1" dirty="0" smtClean="0"/>
              <a:t>POWER/ENTER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This is the value that you adjusted in the concentration menu</a:t>
            </a:r>
          </a:p>
        </p:txBody>
      </p:sp>
      <p:pic>
        <p:nvPicPr>
          <p:cNvPr id="4" name="Picture 3" descr="IMG_07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124744"/>
            <a:ext cx="2062951" cy="2641724"/>
          </a:xfrm>
          <a:prstGeom prst="rect">
            <a:avLst/>
          </a:prstGeom>
        </p:spPr>
      </p:pic>
      <p:pic>
        <p:nvPicPr>
          <p:cNvPr id="5" name="Picture 4" descr="IMG_07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933056"/>
            <a:ext cx="2103222" cy="278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941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Calibration </a:t>
            </a:r>
            <a:r>
              <a:rPr lang="mr-IN" dirty="0" smtClean="0"/>
              <a:t>–</a:t>
            </a:r>
            <a:r>
              <a:rPr lang="en-US" dirty="0" smtClean="0"/>
              <a:t> Benzene 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268760"/>
            <a:ext cx="4392488" cy="5472608"/>
          </a:xfrm>
        </p:spPr>
        <p:txBody>
          <a:bodyPr/>
          <a:lstStyle/>
          <a:p>
            <a:r>
              <a:rPr lang="en-US" dirty="0" smtClean="0"/>
              <a:t>Choose benzene on the gas select screen </a:t>
            </a:r>
            <a:r>
              <a:rPr lang="en-US" sz="2800" i="1" dirty="0" smtClean="0"/>
              <a:t>(make sure you have benzene gas) </a:t>
            </a:r>
            <a:r>
              <a:rPr lang="en-US" dirty="0" smtClean="0"/>
              <a:t>and press </a:t>
            </a:r>
            <a:r>
              <a:rPr lang="en-US" b="1" dirty="0" smtClean="0"/>
              <a:t>POWER/ENTER</a:t>
            </a:r>
            <a:r>
              <a:rPr lang="en-US" dirty="0" smtClean="0"/>
              <a:t> to start the calibration</a:t>
            </a:r>
            <a:endParaRPr lang="en-US" dirty="0"/>
          </a:p>
        </p:txBody>
      </p:sp>
      <p:pic>
        <p:nvPicPr>
          <p:cNvPr id="4" name="Picture 3" descr="IMG_07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484784"/>
            <a:ext cx="3382105" cy="444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65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Calibration </a:t>
            </a:r>
            <a:r>
              <a:rPr lang="mr-IN" dirty="0" smtClean="0"/>
              <a:t>–</a:t>
            </a:r>
            <a:r>
              <a:rPr lang="en-US" dirty="0" smtClean="0"/>
              <a:t> Benzene 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268760"/>
            <a:ext cx="3970784" cy="5472608"/>
          </a:xfrm>
        </p:spPr>
        <p:txBody>
          <a:bodyPr/>
          <a:lstStyle/>
          <a:p>
            <a:r>
              <a:rPr lang="en-US" sz="2400" dirty="0" smtClean="0"/>
              <a:t>Apply your gas using the 5ppm benzene cylinder and demand flow regulator into the inlet, and wait for the reading to stabilize.</a:t>
            </a:r>
          </a:p>
          <a:p>
            <a:r>
              <a:rPr lang="en-US" sz="2400" dirty="0" smtClean="0"/>
              <a:t>Once the reading is stable, press </a:t>
            </a:r>
            <a:r>
              <a:rPr lang="en-US" sz="2400" b="1" dirty="0" smtClean="0"/>
              <a:t>POWER/ENTER </a:t>
            </a:r>
            <a:r>
              <a:rPr lang="en-US" sz="2400" dirty="0" smtClean="0"/>
              <a:t>to confirm the calibration.</a:t>
            </a:r>
          </a:p>
          <a:p>
            <a:r>
              <a:rPr lang="en-US" sz="2400" dirty="0" smtClean="0"/>
              <a:t>You should get a pass or a fail.</a:t>
            </a:r>
            <a:endParaRPr lang="en-US" sz="2400" dirty="0"/>
          </a:p>
        </p:txBody>
      </p:sp>
      <p:pic>
        <p:nvPicPr>
          <p:cNvPr id="5" name="Picture 4" descr="IMG_07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84784"/>
            <a:ext cx="3680060" cy="477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451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Calibration </a:t>
            </a:r>
            <a:r>
              <a:rPr lang="mr-IN" dirty="0" smtClean="0"/>
              <a:t>–</a:t>
            </a:r>
            <a:r>
              <a:rPr lang="en-US" dirty="0" smtClean="0"/>
              <a:t> Benzene 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268760"/>
            <a:ext cx="4392488" cy="5472608"/>
          </a:xfrm>
        </p:spPr>
        <p:txBody>
          <a:bodyPr/>
          <a:lstStyle/>
          <a:p>
            <a:r>
              <a:rPr lang="en-US" dirty="0" smtClean="0"/>
              <a:t>Once it passes the Auto Cal, it will automatically go back to </a:t>
            </a:r>
            <a:r>
              <a:rPr lang="en-US" dirty="0"/>
              <a:t>C</a:t>
            </a:r>
            <a:r>
              <a:rPr lang="en-US" dirty="0" smtClean="0"/>
              <a:t>al </a:t>
            </a:r>
            <a:r>
              <a:rPr lang="en-US" dirty="0"/>
              <a:t>M</a:t>
            </a:r>
            <a:r>
              <a:rPr lang="en-US" dirty="0" smtClean="0"/>
              <a:t>ode, scroll down to Tube </a:t>
            </a:r>
            <a:r>
              <a:rPr lang="en-US" dirty="0"/>
              <a:t>C</a:t>
            </a:r>
            <a:r>
              <a:rPr lang="en-US" dirty="0" smtClean="0"/>
              <a:t>al and press </a:t>
            </a:r>
            <a:r>
              <a:rPr lang="en-US" b="1" dirty="0" smtClean="0"/>
              <a:t>POWER/ENTER.</a:t>
            </a:r>
            <a:endParaRPr lang="en-US" dirty="0"/>
          </a:p>
        </p:txBody>
      </p:sp>
      <p:pic>
        <p:nvPicPr>
          <p:cNvPr id="4" name="Picture 3" descr="IMG_07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84784"/>
            <a:ext cx="3515619" cy="4482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18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Calibration </a:t>
            </a:r>
            <a:r>
              <a:rPr lang="mr-IN" dirty="0" smtClean="0"/>
              <a:t>–</a:t>
            </a:r>
            <a:r>
              <a:rPr lang="en-US" dirty="0" smtClean="0"/>
              <a:t> Benzene 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484784"/>
            <a:ext cx="3970784" cy="5472608"/>
          </a:xfrm>
        </p:spPr>
        <p:txBody>
          <a:bodyPr/>
          <a:lstStyle/>
          <a:p>
            <a:r>
              <a:rPr lang="en-US" dirty="0" smtClean="0"/>
              <a:t>It will prompt you to install tube holder and press </a:t>
            </a:r>
            <a:r>
              <a:rPr lang="en-US" b="1" dirty="0" smtClean="0"/>
              <a:t>POWER/ENTER </a:t>
            </a:r>
            <a:r>
              <a:rPr lang="en-US" dirty="0" smtClean="0"/>
              <a:t>to confirm.</a:t>
            </a:r>
            <a:endParaRPr lang="en-US" dirty="0"/>
          </a:p>
        </p:txBody>
      </p:sp>
      <p:pic>
        <p:nvPicPr>
          <p:cNvPr id="5" name="Picture 4" descr="IMG_07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628800"/>
            <a:ext cx="3539069" cy="458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051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Calibration </a:t>
            </a:r>
            <a:r>
              <a:rPr lang="mr-IN" dirty="0" smtClean="0"/>
              <a:t>–</a:t>
            </a:r>
            <a:r>
              <a:rPr lang="en-US" dirty="0" smtClean="0"/>
              <a:t> Benzene 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386887"/>
            <a:ext cx="4464496" cy="5472608"/>
          </a:xfrm>
        </p:spPr>
        <p:txBody>
          <a:bodyPr/>
          <a:lstStyle/>
          <a:p>
            <a:r>
              <a:rPr lang="en-US" dirty="0" smtClean="0"/>
              <a:t>Choose Auto </a:t>
            </a:r>
            <a:r>
              <a:rPr lang="en-US" dirty="0"/>
              <a:t>C</a:t>
            </a:r>
            <a:r>
              <a:rPr lang="en-US" dirty="0" smtClean="0"/>
              <a:t>al on the menu and press </a:t>
            </a:r>
            <a:r>
              <a:rPr lang="en-US" b="1" dirty="0" smtClean="0"/>
              <a:t>POWER/ENTER.</a:t>
            </a:r>
            <a:endParaRPr lang="en-US" b="1" dirty="0"/>
          </a:p>
        </p:txBody>
      </p:sp>
      <p:pic>
        <p:nvPicPr>
          <p:cNvPr id="4" name="Picture 3" descr="IMG_070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556792"/>
            <a:ext cx="3600400" cy="4540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1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Calibration </a:t>
            </a:r>
            <a:r>
              <a:rPr lang="mr-IN" dirty="0" smtClean="0"/>
              <a:t>–</a:t>
            </a:r>
            <a:r>
              <a:rPr lang="en-US" dirty="0" smtClean="0"/>
              <a:t> Benzene 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9952" y="1268760"/>
            <a:ext cx="4536504" cy="5472608"/>
          </a:xfrm>
        </p:spPr>
        <p:txBody>
          <a:bodyPr/>
          <a:lstStyle/>
          <a:p>
            <a:r>
              <a:rPr lang="en-US" sz="2400" dirty="0" smtClean="0"/>
              <a:t>Choose concentration and press power enter.</a:t>
            </a:r>
          </a:p>
          <a:p>
            <a:r>
              <a:rPr lang="en-US" sz="2400" dirty="0" smtClean="0"/>
              <a:t>Scroll down until you see BNZ (Benzene) 5 ppm.</a:t>
            </a:r>
          </a:p>
          <a:p>
            <a:r>
              <a:rPr lang="en-US" sz="2400" dirty="0" smtClean="0"/>
              <a:t>(Make sure it matches your cylinder) and press </a:t>
            </a:r>
            <a:r>
              <a:rPr lang="en-US" sz="2400" b="1" dirty="0" smtClean="0"/>
              <a:t>POWER/ENTER </a:t>
            </a:r>
            <a:r>
              <a:rPr lang="en-US" sz="2400" dirty="0" smtClean="0"/>
              <a:t>to calibrate that channel.</a:t>
            </a:r>
          </a:p>
          <a:p>
            <a:r>
              <a:rPr lang="en-US" sz="2400" dirty="0" smtClean="0"/>
              <a:t>Get your cylinder and demand flow regulator ready right after you press the </a:t>
            </a:r>
            <a:r>
              <a:rPr lang="en-US" sz="2400" b="1" dirty="0" smtClean="0"/>
              <a:t>POWER/ENTER </a:t>
            </a:r>
            <a:r>
              <a:rPr lang="en-US" sz="2400" dirty="0" smtClean="0"/>
              <a:t>button</a:t>
            </a:r>
          </a:p>
          <a:p>
            <a:endParaRPr lang="en-US" sz="1800" dirty="0"/>
          </a:p>
        </p:txBody>
      </p:sp>
      <p:pic>
        <p:nvPicPr>
          <p:cNvPr id="5" name="Picture 4" descr="IMG_07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196752"/>
            <a:ext cx="2088042" cy="2610052"/>
          </a:xfrm>
          <a:prstGeom prst="rect">
            <a:avLst/>
          </a:prstGeom>
        </p:spPr>
      </p:pic>
      <p:pic>
        <p:nvPicPr>
          <p:cNvPr id="7" name="Picture 6" descr="IMG_070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1" y="4056271"/>
            <a:ext cx="2088232" cy="269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80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Calibration </a:t>
            </a:r>
            <a:r>
              <a:rPr lang="mr-IN" dirty="0" smtClean="0"/>
              <a:t>–</a:t>
            </a:r>
            <a:r>
              <a:rPr lang="en-US" dirty="0" smtClean="0"/>
              <a:t> Benzene 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268760"/>
            <a:ext cx="3970784" cy="5472608"/>
          </a:xfrm>
        </p:spPr>
        <p:txBody>
          <a:bodyPr/>
          <a:lstStyle/>
          <a:p>
            <a:r>
              <a:rPr lang="en-US" sz="2800" dirty="0" smtClean="0"/>
              <a:t>Once you press power enter the monitor will countdown. </a:t>
            </a:r>
          </a:p>
          <a:p>
            <a:r>
              <a:rPr lang="en-US" sz="2800" dirty="0" smtClean="0"/>
              <a:t>Apply the gas in to the meter.</a:t>
            </a:r>
          </a:p>
          <a:p>
            <a:r>
              <a:rPr lang="en-US" sz="2800" dirty="0" smtClean="0"/>
              <a:t>Wait for the meter to countdown and either you’ll get a pass or a fail.</a:t>
            </a:r>
            <a:endParaRPr lang="en-US" sz="2800" dirty="0"/>
          </a:p>
        </p:txBody>
      </p:sp>
      <p:pic>
        <p:nvPicPr>
          <p:cNvPr id="4" name="Picture 3" descr="IMG_07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700808"/>
            <a:ext cx="3003798" cy="400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79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301625"/>
            <a:ext cx="8326561" cy="895127"/>
          </a:xfrm>
        </p:spPr>
        <p:txBody>
          <a:bodyPr/>
          <a:lstStyle/>
          <a:p>
            <a:r>
              <a:rPr lang="en-US" dirty="0" smtClean="0"/>
              <a:t>Calibration </a:t>
            </a:r>
            <a:r>
              <a:rPr lang="mr-IN" dirty="0" smtClean="0"/>
              <a:t>–</a:t>
            </a:r>
            <a:r>
              <a:rPr lang="en-US" dirty="0" smtClean="0"/>
              <a:t> Isobutylene 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268760"/>
            <a:ext cx="3970784" cy="5472608"/>
          </a:xfrm>
        </p:spPr>
        <p:txBody>
          <a:bodyPr/>
          <a:lstStyle/>
          <a:p>
            <a:r>
              <a:rPr lang="en-US" sz="2800" dirty="0" smtClean="0"/>
              <a:t>In calibration mode scroll down to Auto </a:t>
            </a:r>
            <a:r>
              <a:rPr lang="en-US" sz="2800" dirty="0"/>
              <a:t>C</a:t>
            </a:r>
            <a:r>
              <a:rPr lang="en-US" sz="2800" dirty="0" smtClean="0"/>
              <a:t>al and press </a:t>
            </a:r>
            <a:r>
              <a:rPr lang="en-US" sz="2800" b="1" dirty="0" smtClean="0"/>
              <a:t>POWER/ENTER.</a:t>
            </a:r>
          </a:p>
          <a:p>
            <a:r>
              <a:rPr lang="en-US" sz="2800" dirty="0" smtClean="0"/>
              <a:t>Scroll down to concentration and choose VOC </a:t>
            </a:r>
            <a:r>
              <a:rPr lang="en-US" sz="2400" i="1" dirty="0" smtClean="0"/>
              <a:t>(the position of the sensor varies depending on your configuration)</a:t>
            </a:r>
          </a:p>
          <a:p>
            <a:r>
              <a:rPr lang="en-US" sz="2800" dirty="0" smtClean="0"/>
              <a:t>Change the value to 10ppm if it is set to a different value</a:t>
            </a:r>
            <a:endParaRPr lang="en-US" sz="2800" dirty="0"/>
          </a:p>
        </p:txBody>
      </p:sp>
      <p:pic>
        <p:nvPicPr>
          <p:cNvPr id="7" name="Picture 6" descr="IMG_069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268760"/>
            <a:ext cx="2052021" cy="2622027"/>
          </a:xfrm>
          <a:prstGeom prst="rect">
            <a:avLst/>
          </a:prstGeom>
        </p:spPr>
      </p:pic>
      <p:pic>
        <p:nvPicPr>
          <p:cNvPr id="8" name="Picture 7" descr="IMG_07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005064"/>
            <a:ext cx="2074917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01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301625"/>
            <a:ext cx="8326561" cy="895127"/>
          </a:xfrm>
        </p:spPr>
        <p:txBody>
          <a:bodyPr/>
          <a:lstStyle/>
          <a:p>
            <a:r>
              <a:rPr lang="en-US" dirty="0" smtClean="0"/>
              <a:t>Calibration </a:t>
            </a:r>
            <a:r>
              <a:rPr lang="mr-IN" dirty="0" smtClean="0"/>
              <a:t>–</a:t>
            </a:r>
            <a:r>
              <a:rPr lang="en-US" dirty="0" smtClean="0"/>
              <a:t> Isobutylene 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268760"/>
            <a:ext cx="3970784" cy="5472608"/>
          </a:xfrm>
        </p:spPr>
        <p:txBody>
          <a:bodyPr/>
          <a:lstStyle/>
          <a:p>
            <a:r>
              <a:rPr lang="en-US" sz="2800" dirty="0" smtClean="0"/>
              <a:t>Scroll down to escape, choose gas select and press </a:t>
            </a:r>
            <a:r>
              <a:rPr lang="en-US" sz="2800" b="1" dirty="0" smtClean="0"/>
              <a:t>POWER/ENTER.</a:t>
            </a:r>
          </a:p>
          <a:p>
            <a:r>
              <a:rPr lang="en-US" sz="2800" dirty="0" smtClean="0"/>
              <a:t>Scroll down to </a:t>
            </a:r>
            <a:r>
              <a:rPr lang="en-US" sz="2800" dirty="0" err="1" smtClean="0"/>
              <a:t>voc</a:t>
            </a:r>
            <a:r>
              <a:rPr lang="en-US" sz="2800" dirty="0" smtClean="0"/>
              <a:t> 10 ppm and press </a:t>
            </a:r>
            <a:r>
              <a:rPr lang="en-US" sz="2800" b="1" dirty="0" smtClean="0"/>
              <a:t>POWER/ENTER.</a:t>
            </a:r>
            <a:endParaRPr lang="en-US" sz="2800" dirty="0" smtClean="0"/>
          </a:p>
        </p:txBody>
      </p:sp>
      <p:pic>
        <p:nvPicPr>
          <p:cNvPr id="4" name="Picture 3" descr="IMG_07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4005953"/>
            <a:ext cx="2088232" cy="2656696"/>
          </a:xfrm>
          <a:prstGeom prst="rect">
            <a:avLst/>
          </a:prstGeom>
        </p:spPr>
      </p:pic>
      <p:pic>
        <p:nvPicPr>
          <p:cNvPr id="6" name="Picture 5" descr="IMG_069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196752"/>
            <a:ext cx="2092728" cy="27089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14818" y="161636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73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301625"/>
            <a:ext cx="8326561" cy="895127"/>
          </a:xfrm>
        </p:spPr>
        <p:txBody>
          <a:bodyPr/>
          <a:lstStyle/>
          <a:p>
            <a:r>
              <a:rPr lang="en-US" dirty="0" smtClean="0"/>
              <a:t>Calibration </a:t>
            </a:r>
            <a:r>
              <a:rPr lang="mr-IN" dirty="0" smtClean="0"/>
              <a:t>–</a:t>
            </a:r>
            <a:r>
              <a:rPr lang="en-US" dirty="0" smtClean="0"/>
              <a:t> Isobutylene Gas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414818" y="161636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 descr="IMG_07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772816"/>
            <a:ext cx="3003798" cy="4005064"/>
          </a:xfrm>
          <a:prstGeom prst="rect">
            <a:avLst/>
          </a:prstGeom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427984" y="1268760"/>
            <a:ext cx="4536504" cy="5472608"/>
          </a:xfrm>
        </p:spPr>
        <p:txBody>
          <a:bodyPr/>
          <a:lstStyle/>
          <a:p>
            <a:r>
              <a:rPr lang="en-US" sz="2800" dirty="0" smtClean="0"/>
              <a:t>Choose isobutylene and press </a:t>
            </a:r>
            <a:r>
              <a:rPr lang="en-US" sz="2800" b="1" dirty="0" smtClean="0"/>
              <a:t>POWER/ENTER </a:t>
            </a:r>
            <a:r>
              <a:rPr lang="en-US" sz="2800" dirty="0" smtClean="0"/>
              <a:t>to start the calibration.</a:t>
            </a:r>
          </a:p>
          <a:p>
            <a:r>
              <a:rPr lang="en-US" sz="2800" dirty="0" smtClean="0"/>
              <a:t>Apply the gas and wait for the readings to stabilize</a:t>
            </a:r>
          </a:p>
          <a:p>
            <a:r>
              <a:rPr lang="en-US" sz="2800" dirty="0" smtClean="0"/>
              <a:t>Once they are stable press </a:t>
            </a:r>
            <a:r>
              <a:rPr lang="en-US" sz="2800" b="1" dirty="0" smtClean="0"/>
              <a:t>POWER/ENTER </a:t>
            </a:r>
            <a:r>
              <a:rPr lang="en-US" sz="2800" dirty="0" smtClean="0"/>
              <a:t>to confirm the calibration</a:t>
            </a:r>
          </a:p>
          <a:p>
            <a:pPr marL="0" indent="0">
              <a:buNone/>
            </a:pPr>
            <a:endParaRPr lang="en-US" sz="28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9917545" y="2159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65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974" y="301625"/>
            <a:ext cx="8326561" cy="895127"/>
          </a:xfrm>
        </p:spPr>
        <p:txBody>
          <a:bodyPr/>
          <a:lstStyle/>
          <a:p>
            <a:r>
              <a:rPr lang="en-US" dirty="0" smtClean="0"/>
              <a:t>Calibration </a:t>
            </a:r>
            <a:r>
              <a:rPr lang="mr-IN" dirty="0" smtClean="0"/>
              <a:t>–</a:t>
            </a:r>
            <a:r>
              <a:rPr lang="en-US" dirty="0" smtClean="0"/>
              <a:t> Isobutylene Gas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414818" y="161636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0" y="1268760"/>
            <a:ext cx="3970784" cy="5472608"/>
          </a:xfrm>
        </p:spPr>
        <p:txBody>
          <a:bodyPr/>
          <a:lstStyle/>
          <a:p>
            <a:r>
              <a:rPr lang="en-US" sz="2800" dirty="0" smtClean="0"/>
              <a:t>After performing the auto calibration for isobutylene, in calibration mode scroll down to </a:t>
            </a:r>
            <a:r>
              <a:rPr lang="en-US" sz="2800" dirty="0"/>
              <a:t>C</a:t>
            </a:r>
            <a:r>
              <a:rPr lang="en-US" sz="2800" dirty="0" smtClean="0"/>
              <a:t>al </a:t>
            </a:r>
            <a:r>
              <a:rPr lang="en-US" sz="2800" dirty="0"/>
              <a:t>C</a:t>
            </a:r>
            <a:r>
              <a:rPr lang="en-US" sz="2800" dirty="0" smtClean="0"/>
              <a:t>ode and input the </a:t>
            </a:r>
            <a:r>
              <a:rPr lang="en-US" sz="2800" dirty="0"/>
              <a:t>C</a:t>
            </a:r>
            <a:r>
              <a:rPr lang="en-US" sz="2800" dirty="0" smtClean="0"/>
              <a:t>al </a:t>
            </a:r>
            <a:r>
              <a:rPr lang="en-US" sz="2800" dirty="0"/>
              <a:t>C</a:t>
            </a:r>
            <a:r>
              <a:rPr lang="en-US" sz="2800" dirty="0" smtClean="0"/>
              <a:t>ode that you have in your benzene tube box.(example in the photo is </a:t>
            </a:r>
            <a:r>
              <a:rPr lang="en-US" sz="2800" dirty="0" err="1" smtClean="0"/>
              <a:t>cal</a:t>
            </a:r>
            <a:r>
              <a:rPr lang="en-US" sz="2800" dirty="0" smtClean="0"/>
              <a:t> code J)</a:t>
            </a:r>
          </a:p>
          <a:p>
            <a:pPr marL="0" indent="0">
              <a:buNone/>
            </a:pPr>
            <a:endParaRPr lang="en-US" sz="28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9917545" y="2159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 descr="IMG_07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687" y="1412776"/>
            <a:ext cx="1832727" cy="2367271"/>
          </a:xfrm>
          <a:prstGeom prst="rect">
            <a:avLst/>
          </a:prstGeom>
        </p:spPr>
      </p:pic>
      <p:pic>
        <p:nvPicPr>
          <p:cNvPr id="4" name="Picture 3" descr="IMG_07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687" y="4005064"/>
            <a:ext cx="1866209" cy="242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44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25814</TotalTime>
  <Words>836</Words>
  <Application>Microsoft Macintosh PowerPoint</Application>
  <PresentationFormat>On-screen Show (4:3)</PresentationFormat>
  <Paragraphs>87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Default Theme</vt:lpstr>
      <vt:lpstr>PowerPoint Presentation</vt:lpstr>
      <vt:lpstr>PowerPoint Presentation</vt:lpstr>
      <vt:lpstr>PowerPoint Presentation</vt:lpstr>
      <vt:lpstr>Calibration Equipment</vt:lpstr>
      <vt:lpstr>User Mode</vt:lpstr>
      <vt:lpstr>User Mode</vt:lpstr>
      <vt:lpstr>User Mode</vt:lpstr>
      <vt:lpstr>User Mode</vt:lpstr>
      <vt:lpstr>User Mode</vt:lpstr>
      <vt:lpstr>User Mode</vt:lpstr>
      <vt:lpstr>User Mode</vt:lpstr>
      <vt:lpstr>PID Library 10.0 eV</vt:lpstr>
      <vt:lpstr>PID Library 10.0 eV</vt:lpstr>
      <vt:lpstr>PID Library 10.0 eV</vt:lpstr>
      <vt:lpstr>PID Library 10.0 eV</vt:lpstr>
      <vt:lpstr>PID Library 10.0 eV</vt:lpstr>
      <vt:lpstr>Calibration –Benzene Gas</vt:lpstr>
      <vt:lpstr>Calibration – Benzene Gas</vt:lpstr>
      <vt:lpstr>Calibration – Benzene Gas</vt:lpstr>
      <vt:lpstr>Calibration – Benzene Gas</vt:lpstr>
      <vt:lpstr>Calibration – Benzene Gas</vt:lpstr>
      <vt:lpstr>Calibration – Benzene Gas</vt:lpstr>
      <vt:lpstr>Calibration – Benzene Gas</vt:lpstr>
      <vt:lpstr>Calibration – Benzene Gas</vt:lpstr>
      <vt:lpstr>Calibration – Benzene Gas</vt:lpstr>
      <vt:lpstr>Calibration – Benzene Gas</vt:lpstr>
      <vt:lpstr>Calibration – Benzene Gas</vt:lpstr>
      <vt:lpstr>Calibration – Benzene GAs</vt:lpstr>
      <vt:lpstr>Calibration – Benzene Gas</vt:lpstr>
      <vt:lpstr>Calibration – Isobutylene Gas</vt:lpstr>
      <vt:lpstr>Calibration – Isobutylene Gas</vt:lpstr>
      <vt:lpstr>Calibration – Isobutylene Gas</vt:lpstr>
      <vt:lpstr>Calibration – Isobutylene Gas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岡本　亮</dc:creator>
  <cp:lastModifiedBy>Rainier Navidad</cp:lastModifiedBy>
  <cp:revision>424</cp:revision>
  <cp:lastPrinted>2014-04-08T08:19:06Z</cp:lastPrinted>
  <dcterms:created xsi:type="dcterms:W3CDTF">2014-03-07T04:48:04Z</dcterms:created>
  <dcterms:modified xsi:type="dcterms:W3CDTF">2018-04-03T19:00:56Z</dcterms:modified>
</cp:coreProperties>
</file>