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3.xml" ContentType="application/vnd.openxmlformats-officedocument.theme+xml"/>
  <Override PartName="/ppt/tags/tag6.xml" ContentType="application/vnd.openxmlformats-officedocument.presentationml.tags+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4.xml" ContentType="application/vnd.openxmlformats-officedocument.theme+xml"/>
  <Override PartName="/ppt/tags/tag7.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3.xml" ContentType="application/vnd.openxmlformats-officedocument.presentationml.notesSlide+xml"/>
  <Override PartName="/ppt/tags/tag12.xml" ContentType="application/vnd.openxmlformats-officedocument.presentationml.tags+xml"/>
  <Override PartName="/ppt/notesSlides/notesSlide4.xml" ContentType="application/vnd.openxmlformats-officedocument.presentationml.notesSlide+xml"/>
  <Override PartName="/ppt/tags/tag1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4.xml" ContentType="application/vnd.openxmlformats-officedocument.presentationml.tags+xml"/>
  <Override PartName="/ppt/notesSlides/notesSlide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825" r:id="rId5"/>
    <p:sldMasterId id="2147483846" r:id="rId6"/>
    <p:sldMasterId id="2147483866" r:id="rId7"/>
  </p:sldMasterIdLst>
  <p:notesMasterIdLst>
    <p:notesMasterId r:id="rId26"/>
  </p:notesMasterIdLst>
  <p:handoutMasterIdLst>
    <p:handoutMasterId r:id="rId27"/>
  </p:handoutMasterIdLst>
  <p:sldIdLst>
    <p:sldId id="256" r:id="rId8"/>
    <p:sldId id="297" r:id="rId9"/>
    <p:sldId id="2632" r:id="rId10"/>
    <p:sldId id="2631" r:id="rId11"/>
    <p:sldId id="284" r:id="rId12"/>
    <p:sldId id="818" r:id="rId13"/>
    <p:sldId id="807" r:id="rId14"/>
    <p:sldId id="819" r:id="rId15"/>
    <p:sldId id="2635" r:id="rId16"/>
    <p:sldId id="282" r:id="rId17"/>
    <p:sldId id="2612" r:id="rId18"/>
    <p:sldId id="2636" r:id="rId19"/>
    <p:sldId id="2637" r:id="rId20"/>
    <p:sldId id="2528" r:id="rId21"/>
    <p:sldId id="820" r:id="rId22"/>
    <p:sldId id="2553" r:id="rId23"/>
    <p:sldId id="289" r:id="rId24"/>
    <p:sldId id="302" r:id="rId25"/>
  </p:sldIdLst>
  <p:sldSz cx="12192000" cy="6858000"/>
  <p:notesSz cx="6858000" cy="9144000"/>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39248A1-7320-4504-A6F3-AADCC2E57865}">
          <p14:sldIdLst>
            <p14:sldId id="256"/>
            <p14:sldId id="297"/>
            <p14:sldId id="2632"/>
            <p14:sldId id="2631"/>
            <p14:sldId id="284"/>
          </p14:sldIdLst>
        </p14:section>
        <p14:section name="The platform" id="{7DCB7258-4524-4975-8FA0-6BD34D495E0B}">
          <p14:sldIdLst>
            <p14:sldId id="818"/>
            <p14:sldId id="807"/>
            <p14:sldId id="819"/>
            <p14:sldId id="2635"/>
            <p14:sldId id="282"/>
            <p14:sldId id="2612"/>
          </p14:sldIdLst>
        </p14:section>
        <p14:section name="Solutions" id="{9FE438E6-29B2-4AAE-9078-6CD35DB252D4}">
          <p14:sldIdLst>
            <p14:sldId id="2636"/>
            <p14:sldId id="2637"/>
            <p14:sldId id="2528"/>
            <p14:sldId id="820"/>
            <p14:sldId id="2553"/>
            <p14:sldId id="289"/>
            <p14:sldId id="30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F60308C-5AF5-CD78-44E5-DE64E97787B7}" name="Guest User" initials="GU" userId="S::urn:spo:anon#9762b03d91156f03c3f4ec441a03537a4cc57da98f1e3fd198121c4e84bda50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8220"/>
    <a:srgbClr val="C75F09"/>
    <a:srgbClr val="A7A7A7"/>
    <a:srgbClr val="FCDBC0"/>
    <a:srgbClr val="AEAFA7"/>
    <a:srgbClr val="DEA481"/>
    <a:srgbClr val="CD724A"/>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52"/>
    <p:restoredTop sz="94692"/>
  </p:normalViewPr>
  <p:slideViewPr>
    <p:cSldViewPr snapToGrid="0">
      <p:cViewPr varScale="1">
        <p:scale>
          <a:sx n="120" d="100"/>
          <a:sy n="120" d="100"/>
        </p:scale>
        <p:origin x="84" y="8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ags" Target="tags/tag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48E480F-7900-45A2-A325-E5CBA1A1434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sz="900">
              <a:solidFill>
                <a:schemeClr val="accent5"/>
              </a:solidFill>
            </a:endParaRPr>
          </a:p>
        </p:txBody>
      </p:sp>
      <p:sp>
        <p:nvSpPr>
          <p:cNvPr id="5" name="Slide Number Placeholder 4">
            <a:extLst>
              <a:ext uri="{FF2B5EF4-FFF2-40B4-BE49-F238E27FC236}">
                <a16:creationId xmlns:a16="http://schemas.microsoft.com/office/drawing/2014/main" id="{DF674267-EDAB-44AD-99FA-656CED9041F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CBCF7D-4D68-41F3-863F-1A870C5CE96B}" type="slidenum">
              <a:rPr lang="en-US" sz="900" smtClean="0">
                <a:solidFill>
                  <a:schemeClr val="accent5"/>
                </a:solidFill>
              </a:rPr>
              <a:t>‹#›</a:t>
            </a:fld>
            <a:endParaRPr lang="en-US" sz="900">
              <a:solidFill>
                <a:schemeClr val="accent5"/>
              </a:solidFill>
            </a:endParaRPr>
          </a:p>
        </p:txBody>
      </p:sp>
    </p:spTree>
    <p:extLst>
      <p:ext uri="{BB962C8B-B14F-4D97-AF65-F5344CB8AC3E}">
        <p14:creationId xmlns:p14="http://schemas.microsoft.com/office/powerpoint/2010/main" val="33099374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312821"/>
            <a:ext cx="5486400" cy="3086100"/>
          </a:xfrm>
          <a:prstGeom prst="rect">
            <a:avLst/>
          </a:prstGeom>
          <a:noFill/>
          <a:ln w="6350">
            <a:solidFill>
              <a:schemeClr val="accent5"/>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76989" y="3685674"/>
            <a:ext cx="6148137" cy="483268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900">
                <a:solidFill>
                  <a:schemeClr val="accent5"/>
                </a:solidFill>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900">
                <a:solidFill>
                  <a:schemeClr val="accent5"/>
                </a:solidFill>
              </a:defRPr>
            </a:lvl1pPr>
          </a:lstStyle>
          <a:p>
            <a:fld id="{84517AE6-DE43-4967-B1E1-C56FFB5CB162}" type="slidenum">
              <a:rPr lang="en-US" smtClean="0"/>
              <a:pPr/>
              <a:t>‹#›</a:t>
            </a:fld>
            <a:endParaRPr lang="en-US"/>
          </a:p>
        </p:txBody>
      </p:sp>
    </p:spTree>
    <p:extLst>
      <p:ext uri="{BB962C8B-B14F-4D97-AF65-F5344CB8AC3E}">
        <p14:creationId xmlns:p14="http://schemas.microsoft.com/office/powerpoint/2010/main" val="1494697575"/>
      </p:ext>
    </p:extLst>
  </p:cSld>
  <p:clrMap bg1="lt1" tx1="dk1" bg2="lt2" tx2="dk2" accent1="accent1" accent2="accent2" accent3="accent3" accent4="accent4" accent5="accent5" accent6="accent6" hlink="hlink" folHlink="folHlink"/>
  <p:notesStyle>
    <a:lvl1pPr marL="115888" indent="-115888" algn="l" defTabSz="914400" rtl="0" eaLnBrk="1" latinLnBrk="0" hangingPunct="1">
      <a:spcAft>
        <a:spcPts val="300"/>
      </a:spcAft>
      <a:buFont typeface="Arial" panose="020B0604020202020204" pitchFamily="34" charset="0"/>
      <a:buChar char="•"/>
      <a:defRPr sz="1050" kern="1200">
        <a:solidFill>
          <a:schemeClr val="tx2"/>
        </a:solidFill>
        <a:latin typeface="+mn-lt"/>
        <a:ea typeface="+mn-ea"/>
        <a:cs typeface="+mn-cs"/>
      </a:defRPr>
    </a:lvl1pPr>
    <a:lvl2pPr marL="228600" indent="-60325" algn="l" defTabSz="914400" rtl="0" eaLnBrk="1" latinLnBrk="0" hangingPunct="1">
      <a:spcAft>
        <a:spcPts val="300"/>
      </a:spcAft>
      <a:buFont typeface="Arial" panose="020B0604020202020204" pitchFamily="34" charset="0"/>
      <a:buChar char="•"/>
      <a:defRPr sz="900" kern="1200">
        <a:solidFill>
          <a:schemeClr val="tx2"/>
        </a:solidFill>
        <a:latin typeface="+mn-lt"/>
        <a:ea typeface="+mn-ea"/>
        <a:cs typeface="+mn-cs"/>
      </a:defRPr>
    </a:lvl2pPr>
    <a:lvl3pPr marL="344488" indent="-60325" algn="l" defTabSz="914400" rtl="0" eaLnBrk="1" latinLnBrk="0" hangingPunct="1">
      <a:spcAft>
        <a:spcPts val="300"/>
      </a:spcAft>
      <a:buFont typeface="Arial" panose="020B0604020202020204" pitchFamily="34" charset="0"/>
      <a:buChar char="•"/>
      <a:defRPr sz="700" kern="1200">
        <a:solidFill>
          <a:schemeClr val="tx2"/>
        </a:solidFill>
        <a:latin typeface="+mn-lt"/>
        <a:ea typeface="+mn-ea"/>
        <a:cs typeface="+mn-cs"/>
      </a:defRPr>
    </a:lvl3pPr>
    <a:lvl4pPr marL="457200" indent="-55563" algn="l" defTabSz="914400" rtl="0" eaLnBrk="1" latinLnBrk="0" hangingPunct="1">
      <a:spcAft>
        <a:spcPts val="300"/>
      </a:spcAft>
      <a:buFont typeface="Arial" panose="020B0604020202020204" pitchFamily="34" charset="0"/>
      <a:buChar char="•"/>
      <a:defRPr sz="700" kern="1200">
        <a:solidFill>
          <a:schemeClr val="tx2"/>
        </a:solidFill>
        <a:latin typeface="+mn-lt"/>
        <a:ea typeface="+mn-ea"/>
        <a:cs typeface="+mn-cs"/>
      </a:defRPr>
    </a:lvl4pPr>
    <a:lvl5pPr marL="573088" indent="-60325" algn="l" defTabSz="914400" rtl="0" eaLnBrk="1" latinLnBrk="0" hangingPunct="1">
      <a:spcAft>
        <a:spcPts val="300"/>
      </a:spcAft>
      <a:buFont typeface="Arial" panose="020B0604020202020204" pitchFamily="34" charset="0"/>
      <a:buChar char="•"/>
      <a:defRPr sz="700" kern="1200">
        <a:solidFill>
          <a:schemeClr val="tx2"/>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4"/>
        <p:cNvGrpSpPr/>
        <p:nvPr/>
      </p:nvGrpSpPr>
      <p:grpSpPr>
        <a:xfrm>
          <a:off x="0" y="0"/>
          <a:ext cx="0" cy="0"/>
          <a:chOff x="0" y="0"/>
          <a:chExt cx="0" cy="0"/>
        </a:xfrm>
      </p:grpSpPr>
      <p:sp>
        <p:nvSpPr>
          <p:cNvPr id="2055" name="Google Shape;2055;g18a50c2232e_2_1568:notes"/>
          <p:cNvSpPr>
            <a:spLocks noGrp="1" noRot="1" noChangeAspect="1"/>
          </p:cNvSpPr>
          <p:nvPr>
            <p:ph type="sldImg" idx="2"/>
          </p:nvPr>
        </p:nvSpPr>
        <p:spPr>
          <a:xfrm>
            <a:off x="685800" y="3127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5"/>
            </a:solidFill>
            <a:prstDash val="solid"/>
            <a:round/>
            <a:headEnd type="none" w="sm" len="sm"/>
            <a:tailEnd type="none" w="sm" len="sm"/>
          </a:ln>
        </p:spPr>
      </p:sp>
      <p:sp>
        <p:nvSpPr>
          <p:cNvPr id="2056" name="Google Shape;2056;g18a50c2232e_2_1568:notes"/>
          <p:cNvSpPr txBox="1">
            <a:spLocks noGrp="1"/>
          </p:cNvSpPr>
          <p:nvPr>
            <p:ph type="body" idx="1"/>
          </p:nvPr>
        </p:nvSpPr>
        <p:spPr>
          <a:xfrm>
            <a:off x="376989" y="3685674"/>
            <a:ext cx="6148200" cy="4832700"/>
          </a:xfrm>
          <a:prstGeom prst="rect">
            <a:avLst/>
          </a:prstGeom>
          <a:noFill/>
          <a:ln>
            <a:noFill/>
          </a:ln>
        </p:spPr>
        <p:txBody>
          <a:bodyPr spcFirstLastPara="1" wrap="square" lIns="91425" tIns="45700" rIns="91425" bIns="45700" anchor="t" anchorCtr="0">
            <a:noAutofit/>
          </a:bodyPr>
          <a:lstStyle/>
          <a:p>
            <a:pPr marL="115887" lvl="0" indent="-49212" algn="l" rtl="0">
              <a:spcBef>
                <a:spcPts val="0"/>
              </a:spcBef>
              <a:spcAft>
                <a:spcPts val="0"/>
              </a:spcAft>
              <a:buClr>
                <a:schemeClr val="dk2"/>
              </a:buClr>
              <a:buSzPts val="1050"/>
              <a:buNone/>
            </a:pPr>
            <a:endParaRPr/>
          </a:p>
        </p:txBody>
      </p:sp>
      <p:sp>
        <p:nvSpPr>
          <p:cNvPr id="2057" name="Google Shape;2057;g18a50c2232e_2_156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2</a:t>
            </a:fld>
            <a:endParaRPr kumimoji="0"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12738"/>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445376-B7C7-9740-BB84-43A7AEBAD738}" type="slidenum">
              <a:rPr kumimoji="0" lang="en-US" sz="1200" b="0" i="0" u="none" strike="noStrike" kern="1200" cap="none" spc="0" normalizeH="0" baseline="0" noProof="0" smtClean="0">
                <a:ln>
                  <a:noFill/>
                </a:ln>
                <a:solidFill>
                  <a:prstClr val="black"/>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669086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517AE6-DE43-4967-B1E1-C56FFB5CB1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sym typeface="Factoria W00 Bold"/>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sym typeface="Factoria W00 Bold"/>
            </a:endParaRPr>
          </a:p>
        </p:txBody>
      </p:sp>
    </p:spTree>
    <p:extLst>
      <p:ext uri="{BB962C8B-B14F-4D97-AF65-F5344CB8AC3E}">
        <p14:creationId xmlns:p14="http://schemas.microsoft.com/office/powerpoint/2010/main" val="2502570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12738"/>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4BFC71-E253-8A4C-8972-A78DDBBE6A9E}" type="slidenum">
              <a:rPr lang="en-US" smtClean="0"/>
              <a:t>9</a:t>
            </a:fld>
            <a:endParaRPr lang="en-US"/>
          </a:p>
        </p:txBody>
      </p:sp>
    </p:spTree>
    <p:extLst>
      <p:ext uri="{BB962C8B-B14F-4D97-AF65-F5344CB8AC3E}">
        <p14:creationId xmlns:p14="http://schemas.microsoft.com/office/powerpoint/2010/main" val="175725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517AE6-DE43-4967-B1E1-C56FFB5CB1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sym typeface="Factoria W00 Bold"/>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sym typeface="Factoria W00 Bold"/>
            </a:endParaRPr>
          </a:p>
        </p:txBody>
      </p:sp>
    </p:spTree>
    <p:extLst>
      <p:ext uri="{BB962C8B-B14F-4D97-AF65-F5344CB8AC3E}">
        <p14:creationId xmlns:p14="http://schemas.microsoft.com/office/powerpoint/2010/main" val="35898065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517AE6-DE43-4967-B1E1-C56FFB5CB1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sym typeface="Factoria W00 Bold"/>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sym typeface="Factoria W00 Bold"/>
            </a:endParaRPr>
          </a:p>
        </p:txBody>
      </p:sp>
    </p:spTree>
    <p:extLst>
      <p:ext uri="{BB962C8B-B14F-4D97-AF65-F5344CB8AC3E}">
        <p14:creationId xmlns:p14="http://schemas.microsoft.com/office/powerpoint/2010/main" val="2709170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517AE6-DE43-4967-B1E1-C56FFB5CB1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sym typeface="Factoria W00 Bold"/>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sym typeface="Factoria W00 Bold"/>
            </a:endParaRPr>
          </a:p>
        </p:txBody>
      </p:sp>
    </p:spTree>
    <p:extLst>
      <p:ext uri="{BB962C8B-B14F-4D97-AF65-F5344CB8AC3E}">
        <p14:creationId xmlns:p14="http://schemas.microsoft.com/office/powerpoint/2010/main" val="2762394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312738"/>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4517AE6-DE43-4967-B1E1-C56FFB5CB162}" type="slidenum">
              <a:rPr lang="en-US" smtClean="0"/>
              <a:pPr/>
              <a:t>17</a:t>
            </a:fld>
            <a:endParaRPr lang="en-US"/>
          </a:p>
        </p:txBody>
      </p:sp>
    </p:spTree>
    <p:extLst>
      <p:ext uri="{BB962C8B-B14F-4D97-AF65-F5344CB8AC3E}">
        <p14:creationId xmlns:p14="http://schemas.microsoft.com/office/powerpoint/2010/main" val="4819206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4.xml"/><Relationship Id="rId4" Type="http://schemas.openxmlformats.org/officeDocument/2006/relationships/image" Target="../media/image6.sv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sv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20.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jp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5.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6.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5.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6.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3.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2BC43A8-BDFC-4412-9440-3E4C530FC90E}"/>
              </a:ext>
            </a:extLst>
          </p:cNvPr>
          <p:cNvSpPr/>
          <p:nvPr userDrawn="1"/>
        </p:nvSpPr>
        <p:spPr>
          <a:xfrm>
            <a:off x="1" y="1"/>
            <a:ext cx="12191999" cy="6858000"/>
          </a:xfrm>
          <a:prstGeom prst="rect">
            <a:avLst/>
          </a:prstGeom>
          <a:solidFill>
            <a:srgbClr val="000000">
              <a:alpha val="69804"/>
            </a:srgb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a:ln>
                <a:noFill/>
              </a:ln>
              <a:solidFill>
                <a:srgbClr val="000000"/>
              </a:solidFill>
              <a:effectLst/>
              <a:uFillTx/>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endParaRPr>
          </a:p>
        </p:txBody>
      </p:sp>
      <p:sp>
        <p:nvSpPr>
          <p:cNvPr id="9" name="Slide Number Placeholder 1">
            <a:extLst>
              <a:ext uri="{FF2B5EF4-FFF2-40B4-BE49-F238E27FC236}">
                <a16:creationId xmlns:a16="http://schemas.microsoft.com/office/drawing/2014/main" id="{0697B5CA-3000-43BB-86CF-D4E459157639}"/>
              </a:ext>
            </a:extLst>
          </p:cNvPr>
          <p:cNvSpPr txBox="1">
            <a:spLocks/>
          </p:cNvSpPr>
          <p:nvPr userDrawn="1"/>
        </p:nvSpPr>
        <p:spPr>
          <a:xfrm>
            <a:off x="11958984" y="13081000"/>
            <a:ext cx="453332" cy="469900"/>
          </a:xfrm>
          <a:prstGeom prst="rect">
            <a:avLst/>
          </a:prstGeom>
          <a:extLst>
            <a:ext uri="{C572A759-6A51-4108-AA02-DFA0A04FC94B}">
              <ma14:wrappingTextBoxFlag xmlns:a16="http://schemas.microsoft.com/office/drawing/2014/main" xmlns:asvg="http://schemas.microsoft.com/office/drawing/2016/SVG/main" xmlns:p14="http://schemas.microsoft.com/office/powerpoint/2010/main" xmlns:m="http://schemas.openxmlformats.org/officeDocument/2006/math" xmlns:a14="http://schemas.microsoft.com/office/drawing/2010/main" xmlns:ma14="http://schemas.microsoft.com/office/mac/drawingml/2011/main" xmlns="" val="1"/>
            </a:ext>
          </a:extLst>
        </p:spPr>
        <p:txBody>
          <a:bodyPr vert="horz" lIns="91440" tIns="45720" rIns="91440" bIns="45720" rtlCol="0" anchor="ctr">
            <a:normAutofit/>
          </a:bodyPr>
          <a:lstStyle>
            <a:defPPr>
              <a:defRPr lang="en-US"/>
            </a:defPPr>
            <a:lvl1pPr marL="0" algn="r" defTabSz="914400" rtl="0" eaLnBrk="1" latinLnBrk="0" hangingPunct="1">
              <a:spcBef>
                <a:spcPts val="600"/>
              </a:spcBef>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CB4B4D-7CA3-9044-876B-883B54F8677D}" type="slidenum">
              <a:rPr lang="en-US" smtClean="0"/>
              <a:pPr/>
              <a:t>‹#›</a:t>
            </a:fld>
            <a:endParaRPr lang="en-US"/>
          </a:p>
        </p:txBody>
      </p:sp>
      <p:pic>
        <p:nvPicPr>
          <p:cNvPr id="10" name="Graphic 9">
            <a:extLst>
              <a:ext uri="{FF2B5EF4-FFF2-40B4-BE49-F238E27FC236}">
                <a16:creationId xmlns:a16="http://schemas.microsoft.com/office/drawing/2014/main" id="{0121CC2F-5B3D-4A11-9F3D-A06D96BDD51A}"/>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023276" y="5792513"/>
            <a:ext cx="2477098" cy="530807"/>
          </a:xfrm>
          <a:prstGeom prst="rect">
            <a:avLst/>
          </a:prstGeom>
        </p:spPr>
      </p:pic>
      <p:sp>
        <p:nvSpPr>
          <p:cNvPr id="2" name="Title 1">
            <a:extLst>
              <a:ext uri="{FF2B5EF4-FFF2-40B4-BE49-F238E27FC236}">
                <a16:creationId xmlns:a16="http://schemas.microsoft.com/office/drawing/2014/main" id="{6225D1DD-DEE6-43E3-B477-DB945FE450D1}"/>
              </a:ext>
            </a:extLst>
          </p:cNvPr>
          <p:cNvSpPr>
            <a:spLocks noGrp="1"/>
          </p:cNvSpPr>
          <p:nvPr>
            <p:ph type="ctrTitle"/>
          </p:nvPr>
        </p:nvSpPr>
        <p:spPr>
          <a:xfrm>
            <a:off x="956236" y="1849893"/>
            <a:ext cx="9144000" cy="2387600"/>
          </a:xfrm>
        </p:spPr>
        <p:txBody>
          <a:bodyPr anchor="b"/>
          <a:lstStyle>
            <a:lvl1pPr algn="l">
              <a:defRPr sz="6000" b="1">
                <a:solidFill>
                  <a:schemeClr val="accent1"/>
                </a:solidFill>
              </a:defRPr>
            </a:lvl1pPr>
          </a:lstStyle>
          <a:p>
            <a:r>
              <a:rPr lang="en-US"/>
              <a:t>Click to edit Master title style</a:t>
            </a:r>
          </a:p>
        </p:txBody>
      </p:sp>
      <p:sp>
        <p:nvSpPr>
          <p:cNvPr id="3" name="Subtitle 2">
            <a:extLst>
              <a:ext uri="{FF2B5EF4-FFF2-40B4-BE49-F238E27FC236}">
                <a16:creationId xmlns:a16="http://schemas.microsoft.com/office/drawing/2014/main" id="{30233D4C-4BE4-408F-9C63-7431B29C8305}"/>
              </a:ext>
            </a:extLst>
          </p:cNvPr>
          <p:cNvSpPr>
            <a:spLocks noGrp="1"/>
          </p:cNvSpPr>
          <p:nvPr>
            <p:ph type="subTitle" idx="1"/>
          </p:nvPr>
        </p:nvSpPr>
        <p:spPr>
          <a:xfrm>
            <a:off x="956236" y="4329568"/>
            <a:ext cx="9144000" cy="623304"/>
          </a:xfrm>
        </p:spPr>
        <p:txBody>
          <a:bodyPr>
            <a:normAutofit/>
          </a:bodyPr>
          <a:lstStyle>
            <a:lvl1pPr marL="0" indent="0" algn="l">
              <a:buNone/>
              <a:defRPr sz="1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58220422"/>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 Orange">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8759A-88A3-49DF-AF4F-07AD61D88F3B}"/>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Date Placeholder 2">
            <a:extLst>
              <a:ext uri="{FF2B5EF4-FFF2-40B4-BE49-F238E27FC236}">
                <a16:creationId xmlns:a16="http://schemas.microsoft.com/office/drawing/2014/main" id="{F0BC1159-2308-433F-A3E9-0A45F0C87065}"/>
              </a:ext>
            </a:extLst>
          </p:cNvPr>
          <p:cNvSpPr>
            <a:spLocks noGrp="1"/>
          </p:cNvSpPr>
          <p:nvPr>
            <p:ph type="dt" sz="half" idx="10"/>
          </p:nvPr>
        </p:nvSpPr>
        <p:spPr/>
        <p:txBody>
          <a:bodyPr/>
          <a:lstStyle/>
          <a:p>
            <a:fld id="{07F32FE2-096B-41CD-AF15-7B40475897EC}" type="datetime1">
              <a:rPr lang="en-US" smtClean="0"/>
              <a:t>3/29/2023</a:t>
            </a:fld>
            <a:endParaRPr lang="en-US"/>
          </a:p>
        </p:txBody>
      </p:sp>
      <p:sp>
        <p:nvSpPr>
          <p:cNvPr id="4" name="Footer Placeholder 3">
            <a:extLst>
              <a:ext uri="{FF2B5EF4-FFF2-40B4-BE49-F238E27FC236}">
                <a16:creationId xmlns:a16="http://schemas.microsoft.com/office/drawing/2014/main" id="{4DF9AF7B-FBCD-43B8-9AA0-3A56F91C9CEB}"/>
              </a:ext>
            </a:extLst>
          </p:cNvPr>
          <p:cNvSpPr>
            <a:spLocks noGrp="1"/>
          </p:cNvSpPr>
          <p:nvPr>
            <p:ph type="ftr" sz="quarter" idx="11"/>
          </p:nvPr>
        </p:nvSpPr>
        <p:spPr/>
        <p:txBody>
          <a:bodyPr/>
          <a:lstStyle>
            <a:lvl1pPr>
              <a:defRPr>
                <a:solidFill>
                  <a:schemeClr val="tx1"/>
                </a:solidFill>
              </a:defRPr>
            </a:lvl1pPr>
          </a:lstStyle>
          <a:p>
            <a:endParaRPr lang="en-US"/>
          </a:p>
        </p:txBody>
      </p:sp>
      <p:sp>
        <p:nvSpPr>
          <p:cNvPr id="5" name="Slide Number Placeholder 4">
            <a:extLst>
              <a:ext uri="{FF2B5EF4-FFF2-40B4-BE49-F238E27FC236}">
                <a16:creationId xmlns:a16="http://schemas.microsoft.com/office/drawing/2014/main" id="{75BD409D-6632-4A7A-9E80-063D665986E4}"/>
              </a:ext>
            </a:extLst>
          </p:cNvPr>
          <p:cNvSpPr>
            <a:spLocks noGrp="1"/>
          </p:cNvSpPr>
          <p:nvPr>
            <p:ph type="sldNum" sz="quarter" idx="12"/>
          </p:nvPr>
        </p:nvSpPr>
        <p:spPr/>
        <p:txBody>
          <a:bodyPr/>
          <a:lstStyle>
            <a:lvl1pPr>
              <a:defRPr>
                <a:solidFill>
                  <a:schemeClr val="tx1"/>
                </a:solidFill>
              </a:defRPr>
            </a:lvl1pPr>
          </a:lstStyle>
          <a:p>
            <a:fld id="{718787B9-B4F1-45D2-9C05-EBCAE653A4AD}" type="slidenum">
              <a:rPr lang="en-US" smtClean="0"/>
              <a:pPr/>
              <a:t>‹#›</a:t>
            </a:fld>
            <a:endParaRPr lang="en-US"/>
          </a:p>
        </p:txBody>
      </p:sp>
      <p:cxnSp>
        <p:nvCxnSpPr>
          <p:cNvPr id="6" name="Straight Connector 5">
            <a:extLst>
              <a:ext uri="{FF2B5EF4-FFF2-40B4-BE49-F238E27FC236}">
                <a16:creationId xmlns:a16="http://schemas.microsoft.com/office/drawing/2014/main" id="{40FD0195-F754-4573-84B1-4B2726131F12}"/>
              </a:ext>
            </a:extLst>
          </p:cNvPr>
          <p:cNvCxnSpPr/>
          <p:nvPr userDrawn="1"/>
        </p:nvCxnSpPr>
        <p:spPr>
          <a:xfrm>
            <a:off x="11422669" y="6397199"/>
            <a:ext cx="0" cy="286871"/>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Guardhat Inc. Confidential. Not for redistribution">
            <a:extLst>
              <a:ext uri="{FF2B5EF4-FFF2-40B4-BE49-F238E27FC236}">
                <a16:creationId xmlns:a16="http://schemas.microsoft.com/office/drawing/2014/main" id="{A4F7140D-167B-4156-ABD1-8A435316D9B2}"/>
              </a:ext>
            </a:extLst>
          </p:cNvPr>
          <p:cNvSpPr txBox="1"/>
          <p:nvPr userDrawn="1"/>
        </p:nvSpPr>
        <p:spPr>
          <a:xfrm>
            <a:off x="368633" y="6437792"/>
            <a:ext cx="1873911" cy="210314"/>
          </a:xfrm>
          <a:prstGeom prst="rect">
            <a:avLst/>
          </a:prstGeom>
          <a:ln w="12700">
            <a:miter lim="400000"/>
          </a:ln>
          <a:extLst>
            <a:ext uri="{C572A759-6A51-4108-AA02-DFA0A04FC94B}">
              <ma14:wrappingTextBoxFlag xmlns="" xmlns:a16="http://schemas.microsoft.com/office/drawing/2014/main" xmlns:p14="http://schemas.microsoft.com/office/powerpoint/2010/main" xmlns:p15="http://schemas.microsoft.com/office/powerpoint/2012/main" xmlns:m="http://schemas.openxmlformats.org/officeDocument/2006/math" xmlns:a14="http://schemas.microsoft.com/office/drawing/2010/main" xmlns:ma14="http://schemas.microsoft.com/office/mac/drawingml/2011/main" val="1"/>
            </a:ext>
          </a:extLst>
        </p:spPr>
        <p:txBody>
          <a:bodyPr wrap="none" lIns="0" tIns="50800" rIns="0" bIns="50800" anchor="ctr">
            <a:spAutoFit/>
          </a:bodyPr>
          <a:lstStyle>
            <a:lvl1pPr>
              <a:defRPr sz="1800">
                <a:solidFill>
                  <a:srgbClr val="4D4E4C"/>
                </a:solidFill>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defRPr>
            </a:lvl1pPr>
          </a:lstStyle>
          <a:p>
            <a:r>
              <a:rPr lang="en-US" sz="700">
                <a:solidFill>
                  <a:schemeClr val="tx1"/>
                </a:solidFill>
                <a:latin typeface="+mn-lt"/>
              </a:rPr>
              <a:t>CONFIDENTIAL. NOT FOR REDISTRIBUTION.</a:t>
            </a:r>
          </a:p>
        </p:txBody>
      </p:sp>
    </p:spTree>
    <p:extLst>
      <p:ext uri="{BB962C8B-B14F-4D97-AF65-F5344CB8AC3E}">
        <p14:creationId xmlns:p14="http://schemas.microsoft.com/office/powerpoint/2010/main" val="2819990070"/>
      </p:ext>
    </p:extLst>
  </p:cSld>
  <p:clrMapOvr>
    <a:overrideClrMapping bg1="dk1" tx1="lt1" bg2="dk2" tx2="lt2" accent1="accent1" accent2="accent2" accent3="accent3" accent4="accent4" accent5="accent5" accent6="accent6" hlink="hlink" folHlink="folHlink"/>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Case Study - Right">
  <p:cSld name="Case Study - Right">
    <p:bg>
      <p:bgPr>
        <a:solidFill>
          <a:schemeClr val="lt1"/>
        </a:solidFill>
        <a:effectLst/>
      </p:bgPr>
    </p:bg>
    <p:spTree>
      <p:nvGrpSpPr>
        <p:cNvPr id="1" name="Shape 394"/>
        <p:cNvGrpSpPr/>
        <p:nvPr/>
      </p:nvGrpSpPr>
      <p:grpSpPr>
        <a:xfrm>
          <a:off x="0" y="0"/>
          <a:ext cx="0" cy="0"/>
          <a:chOff x="0" y="0"/>
          <a:chExt cx="0" cy="0"/>
        </a:xfrm>
      </p:grpSpPr>
      <p:sp>
        <p:nvSpPr>
          <p:cNvPr id="395" name="Google Shape;395;p66"/>
          <p:cNvSpPr>
            <a:spLocks noGrp="1"/>
          </p:cNvSpPr>
          <p:nvPr>
            <p:ph type="pic" idx="2"/>
          </p:nvPr>
        </p:nvSpPr>
        <p:spPr>
          <a:xfrm>
            <a:off x="-54887" y="0"/>
            <a:ext cx="5361589" cy="6858000"/>
          </a:xfrm>
          <a:prstGeom prst="rect">
            <a:avLst/>
          </a:prstGeom>
          <a:noFill/>
          <a:ln>
            <a:noFill/>
          </a:ln>
        </p:spPr>
      </p:sp>
      <p:sp>
        <p:nvSpPr>
          <p:cNvPr id="396" name="Google Shape;396;p66"/>
          <p:cNvSpPr txBox="1">
            <a:spLocks noGrp="1"/>
          </p:cNvSpPr>
          <p:nvPr>
            <p:ph type="title"/>
          </p:nvPr>
        </p:nvSpPr>
        <p:spPr>
          <a:xfrm>
            <a:off x="5811446" y="539198"/>
            <a:ext cx="5887469" cy="789287"/>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accent1"/>
              </a:buClr>
              <a:buSzPts val="4000"/>
              <a:buFont typeface="Rockwell"/>
              <a:buNone/>
              <a:defRPr>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7" name="Google Shape;397;p66"/>
          <p:cNvSpPr txBox="1">
            <a:spLocks noGrp="1"/>
          </p:cNvSpPr>
          <p:nvPr>
            <p:ph type="body" idx="1"/>
          </p:nvPr>
        </p:nvSpPr>
        <p:spPr>
          <a:xfrm>
            <a:off x="5707274" y="3054910"/>
            <a:ext cx="5973534" cy="1183528"/>
          </a:xfrm>
          <a:prstGeom prst="rect">
            <a:avLst/>
          </a:prstGeom>
          <a:noFill/>
          <a:ln>
            <a:noFill/>
          </a:ln>
        </p:spPr>
        <p:txBody>
          <a:bodyPr spcFirstLastPara="1" wrap="square" lIns="0" tIns="0" rIns="0" bIns="0" anchor="t" anchorCtr="0">
            <a:noAutofit/>
          </a:bodyPr>
          <a:lstStyle>
            <a:lvl1pPr marL="457200" lvl="0" indent="-304800" algn="l">
              <a:lnSpc>
                <a:spcPct val="100000"/>
              </a:lnSpc>
              <a:spcBef>
                <a:spcPts val="1000"/>
              </a:spcBef>
              <a:spcAft>
                <a:spcPts val="0"/>
              </a:spcAft>
              <a:buSzPts val="1200"/>
              <a:buFont typeface="Avenir"/>
              <a:buChar char=" "/>
              <a:defRPr sz="1200" b="0">
                <a:solidFill>
                  <a:schemeClr val="dk2"/>
                </a:solidFill>
              </a:defRPr>
            </a:lvl1pPr>
            <a:lvl2pPr marL="914400" lvl="1" indent="-304800" algn="l">
              <a:lnSpc>
                <a:spcPct val="100000"/>
              </a:lnSpc>
              <a:spcBef>
                <a:spcPts val="500"/>
              </a:spcBef>
              <a:spcAft>
                <a:spcPts val="0"/>
              </a:spcAft>
              <a:buSzPts val="1200"/>
              <a:buChar char="•"/>
              <a:defRPr sz="1200">
                <a:solidFill>
                  <a:schemeClr val="dk2"/>
                </a:solidFill>
              </a:defRPr>
            </a:lvl2pPr>
            <a:lvl3pPr marL="1371600" lvl="2" indent="-304800" algn="l">
              <a:lnSpc>
                <a:spcPct val="100000"/>
              </a:lnSpc>
              <a:spcBef>
                <a:spcPts val="500"/>
              </a:spcBef>
              <a:spcAft>
                <a:spcPts val="0"/>
              </a:spcAft>
              <a:buSzPts val="1200"/>
              <a:buChar char="•"/>
              <a:defRPr sz="1200">
                <a:solidFill>
                  <a:schemeClr val="dk2"/>
                </a:solidFill>
              </a:defRPr>
            </a:lvl3pPr>
            <a:lvl4pPr marL="1828800" lvl="3" indent="-304800" algn="l">
              <a:lnSpc>
                <a:spcPct val="100000"/>
              </a:lnSpc>
              <a:spcBef>
                <a:spcPts val="500"/>
              </a:spcBef>
              <a:spcAft>
                <a:spcPts val="0"/>
              </a:spcAft>
              <a:buSzPts val="1200"/>
              <a:buChar char="•"/>
              <a:defRPr sz="1200">
                <a:solidFill>
                  <a:schemeClr val="dk2"/>
                </a:solidFill>
              </a:defRPr>
            </a:lvl4pPr>
            <a:lvl5pPr marL="2286000" lvl="4" indent="-304800" algn="l">
              <a:lnSpc>
                <a:spcPct val="100000"/>
              </a:lnSpc>
              <a:spcBef>
                <a:spcPts val="500"/>
              </a:spcBef>
              <a:spcAft>
                <a:spcPts val="0"/>
              </a:spcAft>
              <a:buSzPts val="1200"/>
              <a:buChar char="•"/>
              <a:defRPr sz="1200">
                <a:solidFill>
                  <a:schemeClr val="dk2"/>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8" name="Google Shape;398;p66"/>
          <p:cNvSpPr txBox="1"/>
          <p:nvPr/>
        </p:nvSpPr>
        <p:spPr>
          <a:xfrm>
            <a:off x="5725382" y="6430098"/>
            <a:ext cx="2127185" cy="225703"/>
          </a:xfrm>
          <a:prstGeom prst="rect">
            <a:avLst/>
          </a:prstGeom>
          <a:noFill/>
          <a:ln>
            <a:noFill/>
          </a:ln>
        </p:spPr>
        <p:txBody>
          <a:bodyPr spcFirstLastPara="1" wrap="square" lIns="0" tIns="50800" rIns="0" bIns="50800" anchor="ctr" anchorCtr="0">
            <a:spAutoFit/>
          </a:bodyPr>
          <a:lstStyle/>
          <a:p>
            <a:pPr marL="0" marR="0" lvl="0" indent="0" algn="l" rtl="0">
              <a:spcBef>
                <a:spcPts val="0"/>
              </a:spcBef>
              <a:spcAft>
                <a:spcPts val="0"/>
              </a:spcAft>
              <a:buNone/>
            </a:pPr>
            <a:r>
              <a:rPr lang="en-US" sz="800">
                <a:solidFill>
                  <a:schemeClr val="accent5"/>
                </a:solidFill>
                <a:latin typeface="Avenir"/>
                <a:ea typeface="Avenir"/>
                <a:cs typeface="Avenir"/>
                <a:sym typeface="Avenir"/>
              </a:rPr>
              <a:t>CONFIDENTIAL. NOT FOR REDISTRIBUTION.</a:t>
            </a:r>
            <a:endParaRPr/>
          </a:p>
        </p:txBody>
      </p:sp>
      <p:cxnSp>
        <p:nvCxnSpPr>
          <p:cNvPr id="399" name="Google Shape;399;p66"/>
          <p:cNvCxnSpPr/>
          <p:nvPr/>
        </p:nvCxnSpPr>
        <p:spPr>
          <a:xfrm>
            <a:off x="7911961" y="1526082"/>
            <a:ext cx="0" cy="841730"/>
          </a:xfrm>
          <a:prstGeom prst="straightConnector1">
            <a:avLst/>
          </a:prstGeom>
          <a:noFill/>
          <a:ln w="9525" cap="flat" cmpd="sng">
            <a:solidFill>
              <a:schemeClr val="accent5"/>
            </a:solidFill>
            <a:prstDash val="solid"/>
            <a:round/>
            <a:headEnd type="none" w="sm" len="sm"/>
            <a:tailEnd type="none" w="sm" len="sm"/>
          </a:ln>
        </p:spPr>
      </p:cxnSp>
      <p:sp>
        <p:nvSpPr>
          <p:cNvPr id="400" name="Google Shape;400;p66"/>
          <p:cNvSpPr>
            <a:spLocks noGrp="1"/>
          </p:cNvSpPr>
          <p:nvPr>
            <p:ph type="pic" idx="3"/>
          </p:nvPr>
        </p:nvSpPr>
        <p:spPr>
          <a:xfrm>
            <a:off x="5810880" y="1526335"/>
            <a:ext cx="1951037" cy="642937"/>
          </a:xfrm>
          <a:prstGeom prst="rect">
            <a:avLst/>
          </a:prstGeom>
          <a:noFill/>
          <a:ln>
            <a:noFill/>
          </a:ln>
        </p:spPr>
      </p:sp>
      <p:sp>
        <p:nvSpPr>
          <p:cNvPr id="401" name="Google Shape;401;p66"/>
          <p:cNvSpPr txBox="1">
            <a:spLocks noGrp="1"/>
          </p:cNvSpPr>
          <p:nvPr>
            <p:ph type="body" idx="4"/>
          </p:nvPr>
        </p:nvSpPr>
        <p:spPr>
          <a:xfrm>
            <a:off x="8916282" y="1584389"/>
            <a:ext cx="2782635" cy="134790"/>
          </a:xfrm>
          <a:prstGeom prst="rect">
            <a:avLst/>
          </a:prstGeom>
          <a:noFill/>
          <a:ln>
            <a:noFill/>
          </a:ln>
        </p:spPr>
        <p:txBody>
          <a:bodyPr spcFirstLastPara="1" wrap="square" lIns="0" tIns="0" rIns="0" bIns="0" anchor="ctr" anchorCtr="0">
            <a:noAutofit/>
          </a:bodyPr>
          <a:lstStyle>
            <a:lvl1pPr marL="457200" lvl="0" indent="-228600" algn="l">
              <a:lnSpc>
                <a:spcPct val="100000"/>
              </a:lnSpc>
              <a:spcBef>
                <a:spcPts val="600"/>
              </a:spcBef>
              <a:spcAft>
                <a:spcPts val="0"/>
              </a:spcAft>
              <a:buSzPts val="1100"/>
              <a:buNone/>
              <a:defRPr sz="1100" cap="none"/>
            </a:lvl1pPr>
            <a:lvl2pPr marL="914400" lvl="1" indent="-228600" algn="l">
              <a:lnSpc>
                <a:spcPct val="100000"/>
              </a:lnSpc>
              <a:spcBef>
                <a:spcPts val="600"/>
              </a:spcBef>
              <a:spcAft>
                <a:spcPts val="0"/>
              </a:spcAft>
              <a:buSzPts val="1100"/>
              <a:buNone/>
              <a:defRPr sz="1100"/>
            </a:lvl2pPr>
            <a:lvl3pPr marL="1371600" lvl="2" indent="-228600" algn="l">
              <a:lnSpc>
                <a:spcPct val="100000"/>
              </a:lnSpc>
              <a:spcBef>
                <a:spcPts val="600"/>
              </a:spcBef>
              <a:spcAft>
                <a:spcPts val="0"/>
              </a:spcAft>
              <a:buSzPts val="1100"/>
              <a:buNone/>
              <a:defRPr sz="1100"/>
            </a:lvl3pPr>
            <a:lvl4pPr marL="1828800" lvl="3" indent="-228600" algn="l">
              <a:lnSpc>
                <a:spcPct val="100000"/>
              </a:lnSpc>
              <a:spcBef>
                <a:spcPts val="600"/>
              </a:spcBef>
              <a:spcAft>
                <a:spcPts val="0"/>
              </a:spcAft>
              <a:buSzPts val="1100"/>
              <a:buNone/>
              <a:defRPr sz="1100"/>
            </a:lvl4pPr>
            <a:lvl5pPr marL="2286000" lvl="4" indent="-228600" algn="l">
              <a:lnSpc>
                <a:spcPct val="100000"/>
              </a:lnSpc>
              <a:spcBef>
                <a:spcPts val="600"/>
              </a:spcBef>
              <a:spcAft>
                <a:spcPts val="0"/>
              </a:spcAft>
              <a:buSzPts val="1100"/>
              <a:buNone/>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2" name="Google Shape;402;p66"/>
          <p:cNvSpPr txBox="1">
            <a:spLocks noGrp="1"/>
          </p:cNvSpPr>
          <p:nvPr>
            <p:ph type="body" idx="5"/>
          </p:nvPr>
        </p:nvSpPr>
        <p:spPr>
          <a:xfrm>
            <a:off x="-54890" y="3666752"/>
            <a:ext cx="5361589" cy="3191248"/>
          </a:xfrm>
          <a:prstGeom prst="rect">
            <a:avLst/>
          </a:prstGeom>
          <a:solidFill>
            <a:srgbClr val="C75F09">
              <a:alpha val="89803"/>
            </a:srgbClr>
          </a:solidFill>
          <a:ln>
            <a:noFill/>
          </a:ln>
        </p:spPr>
        <p:txBody>
          <a:bodyPr spcFirstLastPara="1" wrap="square" lIns="274300" tIns="274300" rIns="274300" bIns="274300" anchor="t" anchorCtr="0">
            <a:noAutofit/>
          </a:bodyPr>
          <a:lstStyle>
            <a:lvl1pPr marL="457200" lvl="0" indent="-342900" algn="l">
              <a:lnSpc>
                <a:spcPct val="100000"/>
              </a:lnSpc>
              <a:spcBef>
                <a:spcPts val="1000"/>
              </a:spcBef>
              <a:spcAft>
                <a:spcPts val="0"/>
              </a:spcAft>
              <a:buSzPts val="1800"/>
              <a:buFont typeface="Avenir"/>
              <a:buChar char=" "/>
              <a:defRPr sz="1800" b="1" cap="none">
                <a:solidFill>
                  <a:schemeClr val="lt1"/>
                </a:solidFill>
              </a:defRPr>
            </a:lvl1pPr>
            <a:lvl2pPr marL="914400" lvl="1" indent="-330200" algn="l">
              <a:lnSpc>
                <a:spcPct val="100000"/>
              </a:lnSpc>
              <a:spcBef>
                <a:spcPts val="500"/>
              </a:spcBef>
              <a:spcAft>
                <a:spcPts val="0"/>
              </a:spcAft>
              <a:buClr>
                <a:schemeClr val="lt1"/>
              </a:buClr>
              <a:buSzPts val="1600"/>
              <a:buChar char="•"/>
              <a:defRPr sz="1600">
                <a:solidFill>
                  <a:schemeClr val="lt1"/>
                </a:solidFill>
              </a:defRPr>
            </a:lvl2pPr>
            <a:lvl3pPr marL="1371600" lvl="2" indent="-330200" algn="l">
              <a:lnSpc>
                <a:spcPct val="100000"/>
              </a:lnSpc>
              <a:spcBef>
                <a:spcPts val="500"/>
              </a:spcBef>
              <a:spcAft>
                <a:spcPts val="0"/>
              </a:spcAft>
              <a:buClr>
                <a:schemeClr val="lt1"/>
              </a:buClr>
              <a:buSzPts val="1600"/>
              <a:buChar char="•"/>
              <a:defRPr sz="1600">
                <a:solidFill>
                  <a:schemeClr val="lt1"/>
                </a:solidFill>
              </a:defRPr>
            </a:lvl3pPr>
            <a:lvl4pPr marL="1828800" lvl="3" indent="-330200" algn="l">
              <a:lnSpc>
                <a:spcPct val="100000"/>
              </a:lnSpc>
              <a:spcBef>
                <a:spcPts val="500"/>
              </a:spcBef>
              <a:spcAft>
                <a:spcPts val="0"/>
              </a:spcAft>
              <a:buClr>
                <a:schemeClr val="lt1"/>
              </a:buClr>
              <a:buSzPts val="1600"/>
              <a:buChar char="•"/>
              <a:defRPr sz="1600">
                <a:solidFill>
                  <a:schemeClr val="lt1"/>
                </a:solidFill>
              </a:defRPr>
            </a:lvl4pPr>
            <a:lvl5pPr marL="2286000" lvl="4" indent="-330200" algn="l">
              <a:lnSpc>
                <a:spcPct val="100000"/>
              </a:lnSpc>
              <a:spcBef>
                <a:spcPts val="500"/>
              </a:spcBef>
              <a:spcAft>
                <a:spcPts val="0"/>
              </a:spcAft>
              <a:buClr>
                <a:schemeClr val="lt1"/>
              </a:buClr>
              <a:buSzPts val="1600"/>
              <a:buChar char="•"/>
              <a:defRPr sz="16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3" name="Google Shape;403;p66"/>
          <p:cNvSpPr txBox="1"/>
          <p:nvPr/>
        </p:nvSpPr>
        <p:spPr>
          <a:xfrm>
            <a:off x="7967988" y="1526083"/>
            <a:ext cx="1845477" cy="67710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b="1">
                <a:solidFill>
                  <a:schemeClr val="dk2"/>
                </a:solidFill>
                <a:latin typeface="Avenir"/>
                <a:ea typeface="Avenir"/>
                <a:cs typeface="Avenir"/>
                <a:sym typeface="Avenir"/>
              </a:rPr>
              <a:t>LOCATION:</a:t>
            </a:r>
            <a:endParaRPr/>
          </a:p>
          <a:p>
            <a:pPr marL="0" marR="0" lvl="0" indent="0" algn="l" rtl="0">
              <a:spcBef>
                <a:spcPts val="300"/>
              </a:spcBef>
              <a:spcAft>
                <a:spcPts val="0"/>
              </a:spcAft>
              <a:buNone/>
            </a:pPr>
            <a:r>
              <a:rPr lang="en-US" sz="1100" b="1">
                <a:solidFill>
                  <a:schemeClr val="dk2"/>
                </a:solidFill>
                <a:latin typeface="Avenir"/>
                <a:ea typeface="Avenir"/>
                <a:cs typeface="Avenir"/>
                <a:sym typeface="Avenir"/>
              </a:rPr>
              <a:t>PHASE:</a:t>
            </a:r>
            <a:endParaRPr/>
          </a:p>
          <a:p>
            <a:pPr marL="0" marR="0" lvl="0" indent="0" algn="l" rtl="0">
              <a:spcBef>
                <a:spcPts val="300"/>
              </a:spcBef>
              <a:spcAft>
                <a:spcPts val="0"/>
              </a:spcAft>
              <a:buNone/>
            </a:pPr>
            <a:r>
              <a:rPr lang="en-US" sz="1100" b="1">
                <a:solidFill>
                  <a:schemeClr val="dk2"/>
                </a:solidFill>
                <a:latin typeface="Avenir"/>
                <a:ea typeface="Avenir"/>
                <a:cs typeface="Avenir"/>
                <a:sym typeface="Avenir"/>
              </a:rPr>
              <a:t>PRIMARY USE CASES: </a:t>
            </a:r>
            <a:endParaRPr/>
          </a:p>
        </p:txBody>
      </p:sp>
      <p:sp>
        <p:nvSpPr>
          <p:cNvPr id="404" name="Google Shape;404;p66"/>
          <p:cNvSpPr txBox="1">
            <a:spLocks noGrp="1"/>
          </p:cNvSpPr>
          <p:nvPr>
            <p:ph type="body" idx="6"/>
          </p:nvPr>
        </p:nvSpPr>
        <p:spPr>
          <a:xfrm>
            <a:off x="8635975" y="1807594"/>
            <a:ext cx="3062939" cy="137160"/>
          </a:xfrm>
          <a:prstGeom prst="rect">
            <a:avLst/>
          </a:prstGeom>
          <a:noFill/>
          <a:ln>
            <a:noFill/>
          </a:ln>
        </p:spPr>
        <p:txBody>
          <a:bodyPr spcFirstLastPara="1" wrap="square" lIns="0" tIns="0" rIns="0" bIns="0" anchor="ctr" anchorCtr="0">
            <a:noAutofit/>
          </a:bodyPr>
          <a:lstStyle>
            <a:lvl1pPr marL="457200" lvl="0" indent="-228600" algn="l">
              <a:lnSpc>
                <a:spcPct val="100000"/>
              </a:lnSpc>
              <a:spcBef>
                <a:spcPts val="600"/>
              </a:spcBef>
              <a:spcAft>
                <a:spcPts val="0"/>
              </a:spcAft>
              <a:buSzPts val="1100"/>
              <a:buNone/>
              <a:defRPr sz="1100" cap="none"/>
            </a:lvl1pPr>
            <a:lvl2pPr marL="914400" lvl="1" indent="-228600" algn="l">
              <a:lnSpc>
                <a:spcPct val="100000"/>
              </a:lnSpc>
              <a:spcBef>
                <a:spcPts val="600"/>
              </a:spcBef>
              <a:spcAft>
                <a:spcPts val="0"/>
              </a:spcAft>
              <a:buSzPts val="1100"/>
              <a:buNone/>
              <a:defRPr sz="1100"/>
            </a:lvl2pPr>
            <a:lvl3pPr marL="1371600" lvl="2" indent="-228600" algn="l">
              <a:lnSpc>
                <a:spcPct val="100000"/>
              </a:lnSpc>
              <a:spcBef>
                <a:spcPts val="600"/>
              </a:spcBef>
              <a:spcAft>
                <a:spcPts val="0"/>
              </a:spcAft>
              <a:buSzPts val="1100"/>
              <a:buNone/>
              <a:defRPr sz="1100"/>
            </a:lvl3pPr>
            <a:lvl4pPr marL="1828800" lvl="3" indent="-228600" algn="l">
              <a:lnSpc>
                <a:spcPct val="100000"/>
              </a:lnSpc>
              <a:spcBef>
                <a:spcPts val="600"/>
              </a:spcBef>
              <a:spcAft>
                <a:spcPts val="0"/>
              </a:spcAft>
              <a:buSzPts val="1100"/>
              <a:buNone/>
              <a:defRPr sz="1100"/>
            </a:lvl4pPr>
            <a:lvl5pPr marL="2286000" lvl="4" indent="-228600" algn="l">
              <a:lnSpc>
                <a:spcPct val="100000"/>
              </a:lnSpc>
              <a:spcBef>
                <a:spcPts val="600"/>
              </a:spcBef>
              <a:spcAft>
                <a:spcPts val="0"/>
              </a:spcAft>
              <a:buSzPts val="1100"/>
              <a:buNone/>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5" name="Google Shape;405;p66"/>
          <p:cNvSpPr txBox="1">
            <a:spLocks noGrp="1"/>
          </p:cNvSpPr>
          <p:nvPr>
            <p:ph type="body" idx="7"/>
          </p:nvPr>
        </p:nvSpPr>
        <p:spPr>
          <a:xfrm>
            <a:off x="8057543" y="2166731"/>
            <a:ext cx="3655914" cy="137160"/>
          </a:xfrm>
          <a:prstGeom prst="rect">
            <a:avLst/>
          </a:prstGeom>
          <a:noFill/>
          <a:ln>
            <a:noFill/>
          </a:ln>
        </p:spPr>
        <p:txBody>
          <a:bodyPr spcFirstLastPara="1" wrap="square" lIns="0" tIns="0" rIns="0" bIns="0" anchor="ctr" anchorCtr="0">
            <a:noAutofit/>
          </a:bodyPr>
          <a:lstStyle>
            <a:lvl1pPr marL="457200" lvl="0" indent="-228600" algn="l">
              <a:lnSpc>
                <a:spcPct val="100000"/>
              </a:lnSpc>
              <a:spcBef>
                <a:spcPts val="600"/>
              </a:spcBef>
              <a:spcAft>
                <a:spcPts val="0"/>
              </a:spcAft>
              <a:buSzPts val="1100"/>
              <a:buNone/>
              <a:defRPr sz="1100" cap="none"/>
            </a:lvl1pPr>
            <a:lvl2pPr marL="914400" lvl="1" indent="-228600" algn="l">
              <a:lnSpc>
                <a:spcPct val="100000"/>
              </a:lnSpc>
              <a:spcBef>
                <a:spcPts val="600"/>
              </a:spcBef>
              <a:spcAft>
                <a:spcPts val="0"/>
              </a:spcAft>
              <a:buSzPts val="1100"/>
              <a:buNone/>
              <a:defRPr sz="1100"/>
            </a:lvl2pPr>
            <a:lvl3pPr marL="1371600" lvl="2" indent="-228600" algn="l">
              <a:lnSpc>
                <a:spcPct val="100000"/>
              </a:lnSpc>
              <a:spcBef>
                <a:spcPts val="600"/>
              </a:spcBef>
              <a:spcAft>
                <a:spcPts val="0"/>
              </a:spcAft>
              <a:buSzPts val="1100"/>
              <a:buNone/>
              <a:defRPr sz="1100"/>
            </a:lvl3pPr>
            <a:lvl4pPr marL="1828800" lvl="3" indent="-228600" algn="l">
              <a:lnSpc>
                <a:spcPct val="100000"/>
              </a:lnSpc>
              <a:spcBef>
                <a:spcPts val="600"/>
              </a:spcBef>
              <a:spcAft>
                <a:spcPts val="0"/>
              </a:spcAft>
              <a:buSzPts val="1100"/>
              <a:buNone/>
              <a:defRPr sz="1100"/>
            </a:lvl4pPr>
            <a:lvl5pPr marL="2286000" lvl="4" indent="-228600" algn="l">
              <a:lnSpc>
                <a:spcPct val="100000"/>
              </a:lnSpc>
              <a:spcBef>
                <a:spcPts val="600"/>
              </a:spcBef>
              <a:spcAft>
                <a:spcPts val="0"/>
              </a:spcAft>
              <a:buSzPts val="1100"/>
              <a:buNone/>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6" name="Google Shape;406;p66"/>
          <p:cNvSpPr txBox="1"/>
          <p:nvPr/>
        </p:nvSpPr>
        <p:spPr>
          <a:xfrm>
            <a:off x="5810880" y="2725511"/>
            <a:ext cx="1845477" cy="307777"/>
          </a:xfrm>
          <a:prstGeom prst="rect">
            <a:avLst/>
          </a:prstGeom>
          <a:noFill/>
          <a:ln>
            <a:noFill/>
          </a:ln>
        </p:spPr>
        <p:txBody>
          <a:bodyPr spcFirstLastPara="1" wrap="square" lIns="0" tIns="45700" rIns="91425" bIns="45700" anchor="t" anchorCtr="0">
            <a:spAutoFit/>
          </a:bodyPr>
          <a:lstStyle/>
          <a:p>
            <a:pPr marL="0" marR="0" lvl="0" indent="0" algn="l" rtl="0">
              <a:spcBef>
                <a:spcPts val="0"/>
              </a:spcBef>
              <a:spcAft>
                <a:spcPts val="0"/>
              </a:spcAft>
              <a:buNone/>
            </a:pPr>
            <a:r>
              <a:rPr lang="en-US" sz="1400" b="1">
                <a:solidFill>
                  <a:schemeClr val="dk2"/>
                </a:solidFill>
                <a:latin typeface="Avenir"/>
                <a:ea typeface="Avenir"/>
                <a:cs typeface="Avenir"/>
                <a:sym typeface="Avenir"/>
              </a:rPr>
              <a:t>Challenges</a:t>
            </a:r>
            <a:endParaRPr/>
          </a:p>
        </p:txBody>
      </p:sp>
      <p:sp>
        <p:nvSpPr>
          <p:cNvPr id="407" name="Google Shape;407;p66"/>
          <p:cNvSpPr txBox="1">
            <a:spLocks noGrp="1"/>
          </p:cNvSpPr>
          <p:nvPr>
            <p:ph type="body" idx="8"/>
          </p:nvPr>
        </p:nvSpPr>
        <p:spPr>
          <a:xfrm>
            <a:off x="5707274" y="4570361"/>
            <a:ext cx="5973534" cy="1183528"/>
          </a:xfrm>
          <a:prstGeom prst="rect">
            <a:avLst/>
          </a:prstGeom>
          <a:noFill/>
          <a:ln>
            <a:noFill/>
          </a:ln>
        </p:spPr>
        <p:txBody>
          <a:bodyPr spcFirstLastPara="1" wrap="square" lIns="0" tIns="0" rIns="0" bIns="0" anchor="t" anchorCtr="0">
            <a:noAutofit/>
          </a:bodyPr>
          <a:lstStyle>
            <a:lvl1pPr marL="457200" lvl="0" indent="-304800" algn="l">
              <a:lnSpc>
                <a:spcPct val="100000"/>
              </a:lnSpc>
              <a:spcBef>
                <a:spcPts val="1000"/>
              </a:spcBef>
              <a:spcAft>
                <a:spcPts val="0"/>
              </a:spcAft>
              <a:buSzPts val="1200"/>
              <a:buFont typeface="Avenir"/>
              <a:buChar char=" "/>
              <a:defRPr sz="1200" b="0">
                <a:solidFill>
                  <a:schemeClr val="dk2"/>
                </a:solidFill>
              </a:defRPr>
            </a:lvl1pPr>
            <a:lvl2pPr marL="914400" lvl="1" indent="-304800" algn="l">
              <a:lnSpc>
                <a:spcPct val="100000"/>
              </a:lnSpc>
              <a:spcBef>
                <a:spcPts val="500"/>
              </a:spcBef>
              <a:spcAft>
                <a:spcPts val="0"/>
              </a:spcAft>
              <a:buSzPts val="1200"/>
              <a:buChar char="•"/>
              <a:defRPr sz="1200">
                <a:solidFill>
                  <a:schemeClr val="dk2"/>
                </a:solidFill>
              </a:defRPr>
            </a:lvl2pPr>
            <a:lvl3pPr marL="1371600" lvl="2" indent="-304800" algn="l">
              <a:lnSpc>
                <a:spcPct val="100000"/>
              </a:lnSpc>
              <a:spcBef>
                <a:spcPts val="500"/>
              </a:spcBef>
              <a:spcAft>
                <a:spcPts val="0"/>
              </a:spcAft>
              <a:buSzPts val="1200"/>
              <a:buChar char="•"/>
              <a:defRPr sz="1200">
                <a:solidFill>
                  <a:schemeClr val="dk2"/>
                </a:solidFill>
              </a:defRPr>
            </a:lvl3pPr>
            <a:lvl4pPr marL="1828800" lvl="3" indent="-304800" algn="l">
              <a:lnSpc>
                <a:spcPct val="100000"/>
              </a:lnSpc>
              <a:spcBef>
                <a:spcPts val="500"/>
              </a:spcBef>
              <a:spcAft>
                <a:spcPts val="0"/>
              </a:spcAft>
              <a:buSzPts val="1200"/>
              <a:buChar char="•"/>
              <a:defRPr sz="1200">
                <a:solidFill>
                  <a:schemeClr val="dk2"/>
                </a:solidFill>
              </a:defRPr>
            </a:lvl4pPr>
            <a:lvl5pPr marL="2286000" lvl="4" indent="-304800" algn="l">
              <a:lnSpc>
                <a:spcPct val="100000"/>
              </a:lnSpc>
              <a:spcBef>
                <a:spcPts val="500"/>
              </a:spcBef>
              <a:spcAft>
                <a:spcPts val="0"/>
              </a:spcAft>
              <a:buSzPts val="1200"/>
              <a:buChar char="•"/>
              <a:defRPr sz="1200">
                <a:solidFill>
                  <a:schemeClr val="dk2"/>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8" name="Google Shape;408;p66"/>
          <p:cNvSpPr txBox="1"/>
          <p:nvPr/>
        </p:nvSpPr>
        <p:spPr>
          <a:xfrm>
            <a:off x="5810880" y="4240962"/>
            <a:ext cx="1845477" cy="307777"/>
          </a:xfrm>
          <a:prstGeom prst="rect">
            <a:avLst/>
          </a:prstGeom>
          <a:noFill/>
          <a:ln>
            <a:noFill/>
          </a:ln>
        </p:spPr>
        <p:txBody>
          <a:bodyPr spcFirstLastPara="1" wrap="square" lIns="0" tIns="45700" rIns="91425" bIns="45700" anchor="t" anchorCtr="0">
            <a:spAutoFit/>
          </a:bodyPr>
          <a:lstStyle/>
          <a:p>
            <a:pPr marL="0" marR="0" lvl="0" indent="0" algn="l" rtl="0">
              <a:spcBef>
                <a:spcPts val="0"/>
              </a:spcBef>
              <a:spcAft>
                <a:spcPts val="0"/>
              </a:spcAft>
              <a:buNone/>
            </a:pPr>
            <a:r>
              <a:rPr lang="en-US" sz="1400" b="1">
                <a:solidFill>
                  <a:schemeClr val="dk2"/>
                </a:solidFill>
                <a:latin typeface="Avenir"/>
                <a:ea typeface="Avenir"/>
                <a:cs typeface="Avenir"/>
                <a:sym typeface="Avenir"/>
              </a:rPr>
              <a:t>Solutions</a:t>
            </a:r>
            <a:endParaRPr/>
          </a:p>
        </p:txBody>
      </p:sp>
      <p:sp>
        <p:nvSpPr>
          <p:cNvPr id="409" name="Google Shape;409;p66"/>
          <p:cNvSpPr txBox="1">
            <a:spLocks noGrp="1"/>
          </p:cNvSpPr>
          <p:nvPr>
            <p:ph type="body" idx="9"/>
          </p:nvPr>
        </p:nvSpPr>
        <p:spPr>
          <a:xfrm>
            <a:off x="9610696" y="2004654"/>
            <a:ext cx="2088217" cy="137160"/>
          </a:xfrm>
          <a:prstGeom prst="rect">
            <a:avLst/>
          </a:prstGeom>
          <a:noFill/>
          <a:ln>
            <a:noFill/>
          </a:ln>
        </p:spPr>
        <p:txBody>
          <a:bodyPr spcFirstLastPara="1" wrap="square" lIns="0" tIns="0" rIns="0" bIns="0" anchor="ctr" anchorCtr="0">
            <a:noAutofit/>
          </a:bodyPr>
          <a:lstStyle>
            <a:lvl1pPr marL="457200" lvl="0" indent="-228600" algn="l">
              <a:lnSpc>
                <a:spcPct val="100000"/>
              </a:lnSpc>
              <a:spcBef>
                <a:spcPts val="600"/>
              </a:spcBef>
              <a:spcAft>
                <a:spcPts val="0"/>
              </a:spcAft>
              <a:buSzPts val="1100"/>
              <a:buNone/>
              <a:defRPr sz="1100" cap="none"/>
            </a:lvl1pPr>
            <a:lvl2pPr marL="914400" lvl="1" indent="-228600" algn="l">
              <a:lnSpc>
                <a:spcPct val="100000"/>
              </a:lnSpc>
              <a:spcBef>
                <a:spcPts val="600"/>
              </a:spcBef>
              <a:spcAft>
                <a:spcPts val="0"/>
              </a:spcAft>
              <a:buSzPts val="1100"/>
              <a:buNone/>
              <a:defRPr sz="1100"/>
            </a:lvl2pPr>
            <a:lvl3pPr marL="1371600" lvl="2" indent="-228600" algn="l">
              <a:lnSpc>
                <a:spcPct val="100000"/>
              </a:lnSpc>
              <a:spcBef>
                <a:spcPts val="600"/>
              </a:spcBef>
              <a:spcAft>
                <a:spcPts val="0"/>
              </a:spcAft>
              <a:buSzPts val="1100"/>
              <a:buNone/>
              <a:defRPr sz="1100"/>
            </a:lvl3pPr>
            <a:lvl4pPr marL="1828800" lvl="3" indent="-228600" algn="l">
              <a:lnSpc>
                <a:spcPct val="100000"/>
              </a:lnSpc>
              <a:spcBef>
                <a:spcPts val="600"/>
              </a:spcBef>
              <a:spcAft>
                <a:spcPts val="0"/>
              </a:spcAft>
              <a:buSzPts val="1100"/>
              <a:buNone/>
              <a:defRPr sz="1100"/>
            </a:lvl4pPr>
            <a:lvl5pPr marL="2286000" lvl="4" indent="-228600" algn="l">
              <a:lnSpc>
                <a:spcPct val="100000"/>
              </a:lnSpc>
              <a:spcBef>
                <a:spcPts val="600"/>
              </a:spcBef>
              <a:spcAft>
                <a:spcPts val="0"/>
              </a:spcAft>
              <a:buSzPts val="1100"/>
              <a:buNone/>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0" name="Google Shape;410;p66"/>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1" name="Google Shape;411;p66"/>
          <p:cNvSpPr txBox="1">
            <a:spLocks noGrp="1"/>
          </p:cNvSpPr>
          <p:nvPr>
            <p:ph type="ftr" idx="11"/>
          </p:nvPr>
        </p:nvSpPr>
        <p:spPr>
          <a:xfrm>
            <a:off x="5725383" y="6049410"/>
            <a:ext cx="5628418"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2" name="Google Shape;412;p66"/>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cxnSp>
        <p:nvCxnSpPr>
          <p:cNvPr id="413" name="Google Shape;413;p66"/>
          <p:cNvCxnSpPr/>
          <p:nvPr/>
        </p:nvCxnSpPr>
        <p:spPr>
          <a:xfrm>
            <a:off x="11422669" y="6397199"/>
            <a:ext cx="0" cy="286871"/>
          </a:xfrm>
          <a:prstGeom prst="straightConnector1">
            <a:avLst/>
          </a:prstGeom>
          <a:noFill/>
          <a:ln w="9525" cap="flat" cmpd="sng">
            <a:solidFill>
              <a:schemeClr val="accent5"/>
            </a:solidFill>
            <a:prstDash val="solid"/>
            <a:miter lim="800000"/>
            <a:headEnd type="none" w="sm" len="sm"/>
            <a:tailEnd type="none" w="sm" len="sm"/>
          </a:ln>
        </p:spPr>
      </p:cxnSp>
    </p:spTree>
    <p:extLst>
      <p:ext uri="{BB962C8B-B14F-4D97-AF65-F5344CB8AC3E}">
        <p14:creationId xmlns:p14="http://schemas.microsoft.com/office/powerpoint/2010/main" val="113453356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Labtop with Content">
  <p:cSld name="Labtop with Content">
    <p:spTree>
      <p:nvGrpSpPr>
        <p:cNvPr id="1" name="Shape 414"/>
        <p:cNvGrpSpPr/>
        <p:nvPr/>
      </p:nvGrpSpPr>
      <p:grpSpPr>
        <a:xfrm>
          <a:off x="0" y="0"/>
          <a:ext cx="0" cy="0"/>
          <a:chOff x="0" y="0"/>
          <a:chExt cx="0" cy="0"/>
        </a:xfrm>
      </p:grpSpPr>
      <p:sp>
        <p:nvSpPr>
          <p:cNvPr id="415" name="Google Shape;415;p67"/>
          <p:cNvSpPr txBox="1">
            <a:spLocks noGrp="1"/>
          </p:cNvSpPr>
          <p:nvPr>
            <p:ph type="title"/>
          </p:nvPr>
        </p:nvSpPr>
        <p:spPr>
          <a:xfrm>
            <a:off x="438317" y="1017132"/>
            <a:ext cx="2592532" cy="1726068"/>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accent1"/>
              </a:buClr>
              <a:buSzPts val="3200"/>
              <a:buFont typeface="Rockwel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6" name="Google Shape;416;p67"/>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7" name="Google Shape;417;p67"/>
          <p:cNvSpPr txBox="1">
            <a:spLocks noGrp="1"/>
          </p:cNvSpPr>
          <p:nvPr>
            <p:ph type="ftr" idx="11"/>
          </p:nvPr>
        </p:nvSpPr>
        <p:spPr>
          <a:xfrm>
            <a:off x="368632" y="6049410"/>
            <a:ext cx="218373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8" name="Google Shape;418;p67"/>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419" name="Google Shape;419;p67" descr="A screenshot of a computer screen&#10;&#10;Description automatically generated"/>
          <p:cNvPicPr preferRelativeResize="0"/>
          <p:nvPr/>
        </p:nvPicPr>
        <p:blipFill rotWithShape="1">
          <a:blip r:embed="rId2">
            <a:alphaModFix/>
          </a:blip>
          <a:srcRect r="8429"/>
          <a:stretch/>
        </p:blipFill>
        <p:spPr>
          <a:xfrm>
            <a:off x="2464462" y="233049"/>
            <a:ext cx="9727538" cy="6495213"/>
          </a:xfrm>
          <a:prstGeom prst="rect">
            <a:avLst/>
          </a:prstGeom>
          <a:noFill/>
          <a:ln>
            <a:noFill/>
          </a:ln>
        </p:spPr>
      </p:pic>
      <p:sp>
        <p:nvSpPr>
          <p:cNvPr id="420" name="Google Shape;420;p67"/>
          <p:cNvSpPr txBox="1">
            <a:spLocks noGrp="1"/>
          </p:cNvSpPr>
          <p:nvPr>
            <p:ph type="body" idx="1"/>
          </p:nvPr>
        </p:nvSpPr>
        <p:spPr>
          <a:xfrm>
            <a:off x="3802907" y="644771"/>
            <a:ext cx="7732602" cy="4818183"/>
          </a:xfrm>
          <a:prstGeom prst="rect">
            <a:avLst/>
          </a:prstGeom>
          <a:noFill/>
          <a:ln>
            <a:noFill/>
          </a:ln>
        </p:spPr>
        <p:txBody>
          <a:bodyPr spcFirstLastPara="1" wrap="square" lIns="182875" tIns="457200" rIns="274300" bIns="1280150" anchor="ctr" anchorCtr="0">
            <a:noAutofit/>
          </a:bodyPr>
          <a:lstStyle>
            <a:lvl1pPr marL="457200" lvl="0" indent="-228600" algn="ctr">
              <a:lnSpc>
                <a:spcPct val="100000"/>
              </a:lnSpc>
              <a:spcBef>
                <a:spcPts val="1000"/>
              </a:spcBef>
              <a:spcAft>
                <a:spcPts val="0"/>
              </a:spcAft>
              <a:buSzPts val="1200"/>
              <a:buNone/>
              <a:defRPr sz="1200">
                <a:solidFill>
                  <a:schemeClr val="dk2"/>
                </a:solidFill>
              </a:defRPr>
            </a:lvl1pPr>
            <a:lvl2pPr marL="914400" lvl="1" indent="-304800" algn="l">
              <a:lnSpc>
                <a:spcPct val="100000"/>
              </a:lnSpc>
              <a:spcBef>
                <a:spcPts val="500"/>
              </a:spcBef>
              <a:spcAft>
                <a:spcPts val="0"/>
              </a:spcAft>
              <a:buSzPts val="1200"/>
              <a:buChar char="•"/>
              <a:defRPr>
                <a:solidFill>
                  <a:schemeClr val="dk1"/>
                </a:solidFill>
              </a:defRPr>
            </a:lvl2pPr>
            <a:lvl3pPr marL="1371600" lvl="2" indent="-298450" algn="l">
              <a:lnSpc>
                <a:spcPct val="100000"/>
              </a:lnSpc>
              <a:spcBef>
                <a:spcPts val="500"/>
              </a:spcBef>
              <a:spcAft>
                <a:spcPts val="0"/>
              </a:spcAft>
              <a:buSzPts val="1100"/>
              <a:buChar char="•"/>
              <a:defRPr>
                <a:solidFill>
                  <a:schemeClr val="dk1"/>
                </a:solidFill>
              </a:defRPr>
            </a:lvl3pPr>
            <a:lvl4pPr marL="1828800" lvl="3" indent="-285750" algn="l">
              <a:lnSpc>
                <a:spcPct val="100000"/>
              </a:lnSpc>
              <a:spcBef>
                <a:spcPts val="500"/>
              </a:spcBef>
              <a:spcAft>
                <a:spcPts val="0"/>
              </a:spcAft>
              <a:buSzPts val="900"/>
              <a:buChar char="•"/>
              <a:defRPr>
                <a:solidFill>
                  <a:schemeClr val="dk1"/>
                </a:solidFill>
              </a:defRPr>
            </a:lvl4pPr>
            <a:lvl5pPr marL="2286000" lvl="4" indent="-285750" algn="l">
              <a:lnSpc>
                <a:spcPct val="100000"/>
              </a:lnSpc>
              <a:spcBef>
                <a:spcPts val="500"/>
              </a:spcBef>
              <a:spcAft>
                <a:spcPts val="0"/>
              </a:spcAft>
              <a:buSzPts val="9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1" name="Google Shape;421;p67"/>
          <p:cNvSpPr txBox="1">
            <a:spLocks noGrp="1"/>
          </p:cNvSpPr>
          <p:nvPr>
            <p:ph type="body" idx="2"/>
          </p:nvPr>
        </p:nvSpPr>
        <p:spPr>
          <a:xfrm>
            <a:off x="438315" y="2918129"/>
            <a:ext cx="2592388" cy="2608027"/>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1000"/>
              </a:spcBef>
              <a:spcAft>
                <a:spcPts val="0"/>
              </a:spcAft>
              <a:buSzPts val="1800"/>
              <a:buChar char="▪"/>
              <a:defRPr/>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60844928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Labtop Only">
  <p:cSld name="Labtop Only">
    <p:spTree>
      <p:nvGrpSpPr>
        <p:cNvPr id="1" name="Shape 422"/>
        <p:cNvGrpSpPr/>
        <p:nvPr/>
      </p:nvGrpSpPr>
      <p:grpSpPr>
        <a:xfrm>
          <a:off x="0" y="0"/>
          <a:ext cx="0" cy="0"/>
          <a:chOff x="0" y="0"/>
          <a:chExt cx="0" cy="0"/>
        </a:xfrm>
      </p:grpSpPr>
      <p:pic>
        <p:nvPicPr>
          <p:cNvPr id="423" name="Google Shape;423;p68" descr="A screenshot of a computer screen&#10;&#10;Description automatically generated"/>
          <p:cNvPicPr preferRelativeResize="0"/>
          <p:nvPr/>
        </p:nvPicPr>
        <p:blipFill rotWithShape="1">
          <a:blip r:embed="rId2">
            <a:alphaModFix/>
          </a:blip>
          <a:srcRect/>
          <a:stretch/>
        </p:blipFill>
        <p:spPr>
          <a:xfrm>
            <a:off x="873291" y="233049"/>
            <a:ext cx="10623068" cy="6495213"/>
          </a:xfrm>
          <a:prstGeom prst="rect">
            <a:avLst/>
          </a:prstGeom>
          <a:noFill/>
          <a:ln>
            <a:noFill/>
          </a:ln>
        </p:spPr>
      </p:pic>
      <p:sp>
        <p:nvSpPr>
          <p:cNvPr id="424" name="Google Shape;424;p68"/>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5" name="Google Shape;425;p68"/>
          <p:cNvSpPr txBox="1">
            <a:spLocks noGrp="1"/>
          </p:cNvSpPr>
          <p:nvPr>
            <p:ph type="ftr" idx="11"/>
          </p:nvPr>
        </p:nvSpPr>
        <p:spPr>
          <a:xfrm>
            <a:off x="2889196" y="6359958"/>
            <a:ext cx="6845993" cy="365125"/>
          </a:xfrm>
          <a:prstGeom prst="rect">
            <a:avLst/>
          </a:prstGeom>
          <a:noFill/>
          <a:ln>
            <a:noFill/>
          </a:ln>
        </p:spPr>
        <p:txBody>
          <a:bodyPr spcFirstLastPara="1" wrap="square" lIns="0" tIns="45700" rIns="0"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6" name="Google Shape;426;p68"/>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427" name="Google Shape;427;p68"/>
          <p:cNvSpPr txBox="1">
            <a:spLocks noGrp="1"/>
          </p:cNvSpPr>
          <p:nvPr>
            <p:ph type="body" idx="1"/>
          </p:nvPr>
        </p:nvSpPr>
        <p:spPr>
          <a:xfrm>
            <a:off x="2215332" y="644771"/>
            <a:ext cx="7732602" cy="4818183"/>
          </a:xfrm>
          <a:prstGeom prst="rect">
            <a:avLst/>
          </a:prstGeom>
          <a:noFill/>
          <a:ln>
            <a:noFill/>
          </a:ln>
        </p:spPr>
        <p:txBody>
          <a:bodyPr spcFirstLastPara="1" wrap="square" lIns="182875" tIns="457200" rIns="274300" bIns="1280150" anchor="ctr" anchorCtr="0">
            <a:noAutofit/>
          </a:bodyPr>
          <a:lstStyle>
            <a:lvl1pPr marL="457200" lvl="0" indent="-228600" algn="ctr">
              <a:lnSpc>
                <a:spcPct val="100000"/>
              </a:lnSpc>
              <a:spcBef>
                <a:spcPts val="1000"/>
              </a:spcBef>
              <a:spcAft>
                <a:spcPts val="0"/>
              </a:spcAft>
              <a:buSzPts val="1200"/>
              <a:buNone/>
              <a:defRPr sz="1200">
                <a:solidFill>
                  <a:schemeClr val="dk2"/>
                </a:solidFill>
              </a:defRPr>
            </a:lvl1pPr>
            <a:lvl2pPr marL="914400" lvl="1" indent="-304800" algn="l">
              <a:lnSpc>
                <a:spcPct val="100000"/>
              </a:lnSpc>
              <a:spcBef>
                <a:spcPts val="500"/>
              </a:spcBef>
              <a:spcAft>
                <a:spcPts val="0"/>
              </a:spcAft>
              <a:buSzPts val="1200"/>
              <a:buChar char="•"/>
              <a:defRPr>
                <a:solidFill>
                  <a:schemeClr val="dk1"/>
                </a:solidFill>
              </a:defRPr>
            </a:lvl2pPr>
            <a:lvl3pPr marL="1371600" lvl="2" indent="-298450" algn="l">
              <a:lnSpc>
                <a:spcPct val="100000"/>
              </a:lnSpc>
              <a:spcBef>
                <a:spcPts val="500"/>
              </a:spcBef>
              <a:spcAft>
                <a:spcPts val="0"/>
              </a:spcAft>
              <a:buSzPts val="1100"/>
              <a:buChar char="•"/>
              <a:defRPr>
                <a:solidFill>
                  <a:schemeClr val="dk1"/>
                </a:solidFill>
              </a:defRPr>
            </a:lvl3pPr>
            <a:lvl4pPr marL="1828800" lvl="3" indent="-285750" algn="l">
              <a:lnSpc>
                <a:spcPct val="100000"/>
              </a:lnSpc>
              <a:spcBef>
                <a:spcPts val="500"/>
              </a:spcBef>
              <a:spcAft>
                <a:spcPts val="0"/>
              </a:spcAft>
              <a:buSzPts val="900"/>
              <a:buChar char="•"/>
              <a:defRPr>
                <a:solidFill>
                  <a:schemeClr val="dk1"/>
                </a:solidFill>
              </a:defRPr>
            </a:lvl4pPr>
            <a:lvl5pPr marL="2286000" lvl="4" indent="-285750" algn="l">
              <a:lnSpc>
                <a:spcPct val="100000"/>
              </a:lnSpc>
              <a:spcBef>
                <a:spcPts val="500"/>
              </a:spcBef>
              <a:spcAft>
                <a:spcPts val="0"/>
              </a:spcAft>
              <a:buSzPts val="9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92198793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ablet with Content">
  <p:cSld name="Tablet with Content">
    <p:spTree>
      <p:nvGrpSpPr>
        <p:cNvPr id="1" name="Shape 428"/>
        <p:cNvGrpSpPr/>
        <p:nvPr/>
      </p:nvGrpSpPr>
      <p:grpSpPr>
        <a:xfrm>
          <a:off x="0" y="0"/>
          <a:ext cx="0" cy="0"/>
          <a:chOff x="0" y="0"/>
          <a:chExt cx="0" cy="0"/>
        </a:xfrm>
      </p:grpSpPr>
      <p:sp>
        <p:nvSpPr>
          <p:cNvPr id="429" name="Google Shape;429;p69"/>
          <p:cNvSpPr txBox="1">
            <a:spLocks noGrp="1"/>
          </p:cNvSpPr>
          <p:nvPr>
            <p:ph type="title"/>
          </p:nvPr>
        </p:nvSpPr>
        <p:spPr>
          <a:xfrm>
            <a:off x="597344" y="1017132"/>
            <a:ext cx="2592532" cy="1726068"/>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accent1"/>
              </a:buClr>
              <a:buSzPts val="3200"/>
              <a:buFont typeface="Rockwel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0" name="Google Shape;430;p69"/>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1" name="Google Shape;431;p69"/>
          <p:cNvSpPr txBox="1">
            <a:spLocks noGrp="1"/>
          </p:cNvSpPr>
          <p:nvPr>
            <p:ph type="ftr" idx="11"/>
          </p:nvPr>
        </p:nvSpPr>
        <p:spPr>
          <a:xfrm>
            <a:off x="368632" y="6049410"/>
            <a:ext cx="218373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2" name="Google Shape;432;p69"/>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433" name="Google Shape;433;p69"/>
          <p:cNvSpPr txBox="1">
            <a:spLocks noGrp="1"/>
          </p:cNvSpPr>
          <p:nvPr>
            <p:ph type="body" idx="1"/>
          </p:nvPr>
        </p:nvSpPr>
        <p:spPr>
          <a:xfrm>
            <a:off x="597342" y="2910177"/>
            <a:ext cx="2592388" cy="2615979"/>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1000"/>
              </a:spcBef>
              <a:spcAft>
                <a:spcPts val="0"/>
              </a:spcAft>
              <a:buSzPts val="1800"/>
              <a:buChar char="▪"/>
              <a:defRPr/>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34" name="Google Shape;434;p69" descr="Shape, square&#10;&#10;Description automatically generated"/>
          <p:cNvPicPr preferRelativeResize="0"/>
          <p:nvPr/>
        </p:nvPicPr>
        <p:blipFill rotWithShape="1">
          <a:blip r:embed="rId2">
            <a:alphaModFix/>
          </a:blip>
          <a:srcRect/>
          <a:stretch/>
        </p:blipFill>
        <p:spPr>
          <a:xfrm rot="-5400000">
            <a:off x="4585853" y="-816750"/>
            <a:ext cx="6166710" cy="8073261"/>
          </a:xfrm>
          <a:prstGeom prst="rect">
            <a:avLst/>
          </a:prstGeom>
          <a:noFill/>
          <a:ln>
            <a:noFill/>
          </a:ln>
        </p:spPr>
      </p:pic>
      <p:sp>
        <p:nvSpPr>
          <p:cNvPr id="435" name="Google Shape;435;p69"/>
          <p:cNvSpPr>
            <a:spLocks noGrp="1"/>
          </p:cNvSpPr>
          <p:nvPr>
            <p:ph type="body" idx="2"/>
          </p:nvPr>
        </p:nvSpPr>
        <p:spPr>
          <a:xfrm>
            <a:off x="3914622" y="386863"/>
            <a:ext cx="7562270" cy="5650522"/>
          </a:xfrm>
          <a:prstGeom prst="roundRect">
            <a:avLst>
              <a:gd name="adj" fmla="val 1302"/>
            </a:avLst>
          </a:prstGeom>
          <a:noFill/>
          <a:ln>
            <a:noFill/>
          </a:ln>
        </p:spPr>
        <p:txBody>
          <a:bodyPr spcFirstLastPara="1" wrap="square" lIns="182875" tIns="457200" rIns="274300" bIns="1188700" anchor="ctr" anchorCtr="0">
            <a:noAutofit/>
          </a:bodyPr>
          <a:lstStyle>
            <a:lvl1pPr marL="457200" lvl="0" indent="-228600" algn="ctr">
              <a:lnSpc>
                <a:spcPct val="100000"/>
              </a:lnSpc>
              <a:spcBef>
                <a:spcPts val="1000"/>
              </a:spcBef>
              <a:spcAft>
                <a:spcPts val="0"/>
              </a:spcAft>
              <a:buSzPts val="1200"/>
              <a:buNone/>
              <a:defRPr sz="1200">
                <a:solidFill>
                  <a:schemeClr val="dk2"/>
                </a:solidFill>
              </a:defRPr>
            </a:lvl1pPr>
            <a:lvl2pPr marL="914400" lvl="1" indent="-304800" algn="l">
              <a:lnSpc>
                <a:spcPct val="100000"/>
              </a:lnSpc>
              <a:spcBef>
                <a:spcPts val="500"/>
              </a:spcBef>
              <a:spcAft>
                <a:spcPts val="0"/>
              </a:spcAft>
              <a:buSzPts val="1200"/>
              <a:buChar char="•"/>
              <a:defRPr>
                <a:solidFill>
                  <a:schemeClr val="dk1"/>
                </a:solidFill>
              </a:defRPr>
            </a:lvl2pPr>
            <a:lvl3pPr marL="1371600" lvl="2" indent="-298450" algn="l">
              <a:lnSpc>
                <a:spcPct val="100000"/>
              </a:lnSpc>
              <a:spcBef>
                <a:spcPts val="500"/>
              </a:spcBef>
              <a:spcAft>
                <a:spcPts val="0"/>
              </a:spcAft>
              <a:buSzPts val="1100"/>
              <a:buChar char="•"/>
              <a:defRPr>
                <a:solidFill>
                  <a:schemeClr val="dk1"/>
                </a:solidFill>
              </a:defRPr>
            </a:lvl3pPr>
            <a:lvl4pPr marL="1828800" lvl="3" indent="-285750" algn="l">
              <a:lnSpc>
                <a:spcPct val="100000"/>
              </a:lnSpc>
              <a:spcBef>
                <a:spcPts val="500"/>
              </a:spcBef>
              <a:spcAft>
                <a:spcPts val="0"/>
              </a:spcAft>
              <a:buSzPts val="900"/>
              <a:buChar char="•"/>
              <a:defRPr>
                <a:solidFill>
                  <a:schemeClr val="dk1"/>
                </a:solidFill>
              </a:defRPr>
            </a:lvl4pPr>
            <a:lvl5pPr marL="2286000" lvl="4" indent="-285750" algn="l">
              <a:lnSpc>
                <a:spcPct val="100000"/>
              </a:lnSpc>
              <a:spcBef>
                <a:spcPts val="500"/>
              </a:spcBef>
              <a:spcAft>
                <a:spcPts val="0"/>
              </a:spcAft>
              <a:buSzPts val="9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38626767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ablet Only">
  <p:cSld name="Tablet Only">
    <p:spTree>
      <p:nvGrpSpPr>
        <p:cNvPr id="1" name="Shape 436"/>
        <p:cNvGrpSpPr/>
        <p:nvPr/>
      </p:nvGrpSpPr>
      <p:grpSpPr>
        <a:xfrm>
          <a:off x="0" y="0"/>
          <a:ext cx="0" cy="0"/>
          <a:chOff x="0" y="0"/>
          <a:chExt cx="0" cy="0"/>
        </a:xfrm>
      </p:grpSpPr>
      <p:pic>
        <p:nvPicPr>
          <p:cNvPr id="437" name="Google Shape;437;p70" descr="Shape, square&#10;&#10;Description automatically generated"/>
          <p:cNvPicPr preferRelativeResize="0"/>
          <p:nvPr/>
        </p:nvPicPr>
        <p:blipFill rotWithShape="1">
          <a:blip r:embed="rId2">
            <a:alphaModFix/>
          </a:blip>
          <a:srcRect/>
          <a:stretch/>
        </p:blipFill>
        <p:spPr>
          <a:xfrm rot="-5400000">
            <a:off x="3012645" y="-816750"/>
            <a:ext cx="6166710" cy="8073261"/>
          </a:xfrm>
          <a:prstGeom prst="rect">
            <a:avLst/>
          </a:prstGeom>
          <a:noFill/>
          <a:ln>
            <a:noFill/>
          </a:ln>
        </p:spPr>
      </p:pic>
      <p:sp>
        <p:nvSpPr>
          <p:cNvPr id="438" name="Google Shape;438;p70"/>
          <p:cNvSpPr>
            <a:spLocks noGrp="1"/>
          </p:cNvSpPr>
          <p:nvPr>
            <p:ph type="body" idx="1"/>
          </p:nvPr>
        </p:nvSpPr>
        <p:spPr>
          <a:xfrm>
            <a:off x="2341414" y="386863"/>
            <a:ext cx="7562270" cy="5650522"/>
          </a:xfrm>
          <a:prstGeom prst="roundRect">
            <a:avLst>
              <a:gd name="adj" fmla="val 1302"/>
            </a:avLst>
          </a:prstGeom>
          <a:noFill/>
          <a:ln>
            <a:noFill/>
          </a:ln>
        </p:spPr>
        <p:txBody>
          <a:bodyPr spcFirstLastPara="1" wrap="square" lIns="182875" tIns="457200" rIns="274300" bIns="1280150" anchor="ctr" anchorCtr="0">
            <a:noAutofit/>
          </a:bodyPr>
          <a:lstStyle>
            <a:lvl1pPr marL="457200" lvl="0" indent="-228600" algn="ctr">
              <a:lnSpc>
                <a:spcPct val="100000"/>
              </a:lnSpc>
              <a:spcBef>
                <a:spcPts val="1000"/>
              </a:spcBef>
              <a:spcAft>
                <a:spcPts val="0"/>
              </a:spcAft>
              <a:buSzPts val="1200"/>
              <a:buNone/>
              <a:defRPr sz="1200">
                <a:solidFill>
                  <a:schemeClr val="dk2"/>
                </a:solidFill>
              </a:defRPr>
            </a:lvl1pPr>
            <a:lvl2pPr marL="914400" lvl="1" indent="-304800" algn="l">
              <a:lnSpc>
                <a:spcPct val="100000"/>
              </a:lnSpc>
              <a:spcBef>
                <a:spcPts val="500"/>
              </a:spcBef>
              <a:spcAft>
                <a:spcPts val="0"/>
              </a:spcAft>
              <a:buSzPts val="1200"/>
              <a:buChar char="•"/>
              <a:defRPr>
                <a:solidFill>
                  <a:schemeClr val="dk1"/>
                </a:solidFill>
              </a:defRPr>
            </a:lvl2pPr>
            <a:lvl3pPr marL="1371600" lvl="2" indent="-298450" algn="l">
              <a:lnSpc>
                <a:spcPct val="100000"/>
              </a:lnSpc>
              <a:spcBef>
                <a:spcPts val="500"/>
              </a:spcBef>
              <a:spcAft>
                <a:spcPts val="0"/>
              </a:spcAft>
              <a:buSzPts val="1100"/>
              <a:buChar char="•"/>
              <a:defRPr>
                <a:solidFill>
                  <a:schemeClr val="dk1"/>
                </a:solidFill>
              </a:defRPr>
            </a:lvl3pPr>
            <a:lvl4pPr marL="1828800" lvl="3" indent="-285750" algn="l">
              <a:lnSpc>
                <a:spcPct val="100000"/>
              </a:lnSpc>
              <a:spcBef>
                <a:spcPts val="500"/>
              </a:spcBef>
              <a:spcAft>
                <a:spcPts val="0"/>
              </a:spcAft>
              <a:buSzPts val="900"/>
              <a:buChar char="•"/>
              <a:defRPr>
                <a:solidFill>
                  <a:schemeClr val="dk1"/>
                </a:solidFill>
              </a:defRPr>
            </a:lvl4pPr>
            <a:lvl5pPr marL="2286000" lvl="4" indent="-285750" algn="l">
              <a:lnSpc>
                <a:spcPct val="100000"/>
              </a:lnSpc>
              <a:spcBef>
                <a:spcPts val="500"/>
              </a:spcBef>
              <a:spcAft>
                <a:spcPts val="0"/>
              </a:spcAft>
              <a:buSzPts val="9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9" name="Google Shape;439;p70"/>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0" name="Google Shape;440;p70"/>
          <p:cNvSpPr txBox="1">
            <a:spLocks noGrp="1"/>
          </p:cNvSpPr>
          <p:nvPr>
            <p:ph type="ftr" idx="11"/>
          </p:nvPr>
        </p:nvSpPr>
        <p:spPr>
          <a:xfrm>
            <a:off x="368632" y="5693134"/>
            <a:ext cx="1543657" cy="721401"/>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1" name="Google Shape;441;p70"/>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3564607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Mobile Phone with Content">
  <p:cSld name="Mobile Phone with Content">
    <p:spTree>
      <p:nvGrpSpPr>
        <p:cNvPr id="1" name="Shape 442"/>
        <p:cNvGrpSpPr/>
        <p:nvPr/>
      </p:nvGrpSpPr>
      <p:grpSpPr>
        <a:xfrm>
          <a:off x="0" y="0"/>
          <a:ext cx="0" cy="0"/>
          <a:chOff x="0" y="0"/>
          <a:chExt cx="0" cy="0"/>
        </a:xfrm>
      </p:grpSpPr>
      <p:sp>
        <p:nvSpPr>
          <p:cNvPr id="443" name="Google Shape;443;p71"/>
          <p:cNvSpPr txBox="1">
            <a:spLocks noGrp="1"/>
          </p:cNvSpPr>
          <p:nvPr>
            <p:ph type="title"/>
          </p:nvPr>
        </p:nvSpPr>
        <p:spPr>
          <a:xfrm>
            <a:off x="1289391" y="1017132"/>
            <a:ext cx="5524877" cy="1726068"/>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accent1"/>
              </a:buClr>
              <a:buSzPts val="3200"/>
              <a:buFont typeface="Rockwel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4" name="Google Shape;444;p71"/>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5" name="Google Shape;445;p71"/>
          <p:cNvSpPr txBox="1">
            <a:spLocks noGrp="1"/>
          </p:cNvSpPr>
          <p:nvPr>
            <p:ph type="ftr" idx="11"/>
          </p:nvPr>
        </p:nvSpPr>
        <p:spPr>
          <a:xfrm>
            <a:off x="368632" y="6049410"/>
            <a:ext cx="6445328"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6" name="Google Shape;446;p71"/>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447" name="Google Shape;447;p71"/>
          <p:cNvSpPr txBox="1">
            <a:spLocks noGrp="1"/>
          </p:cNvSpPr>
          <p:nvPr>
            <p:ph type="body" idx="1"/>
          </p:nvPr>
        </p:nvSpPr>
        <p:spPr>
          <a:xfrm>
            <a:off x="1289389" y="2918130"/>
            <a:ext cx="5524571" cy="2528514"/>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1000"/>
              </a:spcBef>
              <a:spcAft>
                <a:spcPts val="0"/>
              </a:spcAft>
              <a:buSzPts val="1800"/>
              <a:buChar char="▪"/>
              <a:defRPr/>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48" name="Google Shape;448;p71"/>
          <p:cNvPicPr preferRelativeResize="0"/>
          <p:nvPr/>
        </p:nvPicPr>
        <p:blipFill rotWithShape="1">
          <a:blip r:embed="rId2">
            <a:alphaModFix/>
          </a:blip>
          <a:srcRect l="-7910" r="-7909"/>
          <a:stretch/>
        </p:blipFill>
        <p:spPr>
          <a:xfrm>
            <a:off x="6989196" y="136525"/>
            <a:ext cx="3481391" cy="6105698"/>
          </a:xfrm>
          <a:prstGeom prst="rect">
            <a:avLst/>
          </a:prstGeom>
          <a:noFill/>
          <a:ln>
            <a:noFill/>
          </a:ln>
        </p:spPr>
      </p:pic>
      <p:sp>
        <p:nvSpPr>
          <p:cNvPr id="449" name="Google Shape;449;p71"/>
          <p:cNvSpPr txBox="1">
            <a:spLocks noGrp="1"/>
          </p:cNvSpPr>
          <p:nvPr>
            <p:ph type="body" idx="2"/>
          </p:nvPr>
        </p:nvSpPr>
        <p:spPr>
          <a:xfrm>
            <a:off x="7410615" y="421419"/>
            <a:ext cx="2602895" cy="5615844"/>
          </a:xfrm>
          <a:prstGeom prst="rect">
            <a:avLst/>
          </a:prstGeom>
          <a:noFill/>
          <a:ln>
            <a:noFill/>
          </a:ln>
        </p:spPr>
        <p:txBody>
          <a:bodyPr spcFirstLastPara="1" wrap="square" lIns="182875" tIns="457200" rIns="274300" bIns="1828800" anchor="ctr" anchorCtr="0">
            <a:noAutofit/>
          </a:bodyPr>
          <a:lstStyle>
            <a:lvl1pPr marL="457200" lvl="0" indent="-228600" algn="ctr">
              <a:lnSpc>
                <a:spcPct val="100000"/>
              </a:lnSpc>
              <a:spcBef>
                <a:spcPts val="1000"/>
              </a:spcBef>
              <a:spcAft>
                <a:spcPts val="0"/>
              </a:spcAft>
              <a:buSzPts val="1200"/>
              <a:buNone/>
              <a:defRPr sz="1200">
                <a:solidFill>
                  <a:schemeClr val="dk2"/>
                </a:solidFill>
              </a:defRPr>
            </a:lvl1pPr>
            <a:lvl2pPr marL="914400" lvl="1" indent="-304800" algn="l">
              <a:lnSpc>
                <a:spcPct val="100000"/>
              </a:lnSpc>
              <a:spcBef>
                <a:spcPts val="500"/>
              </a:spcBef>
              <a:spcAft>
                <a:spcPts val="0"/>
              </a:spcAft>
              <a:buSzPts val="1200"/>
              <a:buChar char="•"/>
              <a:defRPr>
                <a:solidFill>
                  <a:schemeClr val="dk1"/>
                </a:solidFill>
              </a:defRPr>
            </a:lvl2pPr>
            <a:lvl3pPr marL="1371600" lvl="2" indent="-298450" algn="l">
              <a:lnSpc>
                <a:spcPct val="100000"/>
              </a:lnSpc>
              <a:spcBef>
                <a:spcPts val="500"/>
              </a:spcBef>
              <a:spcAft>
                <a:spcPts val="0"/>
              </a:spcAft>
              <a:buSzPts val="1100"/>
              <a:buChar char="•"/>
              <a:defRPr>
                <a:solidFill>
                  <a:schemeClr val="dk1"/>
                </a:solidFill>
              </a:defRPr>
            </a:lvl3pPr>
            <a:lvl4pPr marL="1828800" lvl="3" indent="-285750" algn="l">
              <a:lnSpc>
                <a:spcPct val="100000"/>
              </a:lnSpc>
              <a:spcBef>
                <a:spcPts val="500"/>
              </a:spcBef>
              <a:spcAft>
                <a:spcPts val="0"/>
              </a:spcAft>
              <a:buSzPts val="900"/>
              <a:buChar char="•"/>
              <a:defRPr>
                <a:solidFill>
                  <a:schemeClr val="dk1"/>
                </a:solidFill>
              </a:defRPr>
            </a:lvl4pPr>
            <a:lvl5pPr marL="2286000" lvl="4" indent="-285750" algn="l">
              <a:lnSpc>
                <a:spcPct val="100000"/>
              </a:lnSpc>
              <a:spcBef>
                <a:spcPts val="500"/>
              </a:spcBef>
              <a:spcAft>
                <a:spcPts val="0"/>
              </a:spcAft>
              <a:buSzPts val="9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2376134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Mobile Phone Only">
  <p:cSld name="Mobile Phone Only">
    <p:spTree>
      <p:nvGrpSpPr>
        <p:cNvPr id="1" name="Shape 450"/>
        <p:cNvGrpSpPr/>
        <p:nvPr/>
      </p:nvGrpSpPr>
      <p:grpSpPr>
        <a:xfrm>
          <a:off x="0" y="0"/>
          <a:ext cx="0" cy="0"/>
          <a:chOff x="0" y="0"/>
          <a:chExt cx="0" cy="0"/>
        </a:xfrm>
      </p:grpSpPr>
      <p:sp>
        <p:nvSpPr>
          <p:cNvPr id="451" name="Google Shape;451;p72"/>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2" name="Google Shape;452;p72"/>
          <p:cNvSpPr txBox="1">
            <a:spLocks noGrp="1"/>
          </p:cNvSpPr>
          <p:nvPr>
            <p:ph type="ftr" idx="11"/>
          </p:nvPr>
        </p:nvSpPr>
        <p:spPr>
          <a:xfrm>
            <a:off x="368632" y="5693134"/>
            <a:ext cx="4127831" cy="721401"/>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3" name="Google Shape;453;p72"/>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454" name="Google Shape;454;p72"/>
          <p:cNvPicPr preferRelativeResize="0"/>
          <p:nvPr/>
        </p:nvPicPr>
        <p:blipFill rotWithShape="1">
          <a:blip r:embed="rId2">
            <a:alphaModFix/>
          </a:blip>
          <a:srcRect l="-7910" r="-7909"/>
          <a:stretch/>
        </p:blipFill>
        <p:spPr>
          <a:xfrm>
            <a:off x="4460682" y="136525"/>
            <a:ext cx="3481391" cy="6105698"/>
          </a:xfrm>
          <a:prstGeom prst="rect">
            <a:avLst/>
          </a:prstGeom>
          <a:noFill/>
          <a:ln>
            <a:noFill/>
          </a:ln>
        </p:spPr>
      </p:pic>
      <p:sp>
        <p:nvSpPr>
          <p:cNvPr id="455" name="Google Shape;455;p72"/>
          <p:cNvSpPr txBox="1">
            <a:spLocks noGrp="1"/>
          </p:cNvSpPr>
          <p:nvPr>
            <p:ph type="body" idx="1"/>
          </p:nvPr>
        </p:nvSpPr>
        <p:spPr>
          <a:xfrm>
            <a:off x="4882101" y="421419"/>
            <a:ext cx="2602895" cy="5615844"/>
          </a:xfrm>
          <a:prstGeom prst="rect">
            <a:avLst/>
          </a:prstGeom>
          <a:noFill/>
          <a:ln>
            <a:noFill/>
          </a:ln>
        </p:spPr>
        <p:txBody>
          <a:bodyPr spcFirstLastPara="1" wrap="square" lIns="182875" tIns="457200" rIns="274300" bIns="1828800" anchor="ctr" anchorCtr="0">
            <a:noAutofit/>
          </a:bodyPr>
          <a:lstStyle>
            <a:lvl1pPr marL="457200" lvl="0" indent="-228600" algn="ctr">
              <a:lnSpc>
                <a:spcPct val="100000"/>
              </a:lnSpc>
              <a:spcBef>
                <a:spcPts val="1000"/>
              </a:spcBef>
              <a:spcAft>
                <a:spcPts val="0"/>
              </a:spcAft>
              <a:buSzPts val="1200"/>
              <a:buNone/>
              <a:defRPr sz="1200">
                <a:solidFill>
                  <a:schemeClr val="dk2"/>
                </a:solidFill>
              </a:defRPr>
            </a:lvl1pPr>
            <a:lvl2pPr marL="914400" lvl="1" indent="-304800" algn="l">
              <a:lnSpc>
                <a:spcPct val="100000"/>
              </a:lnSpc>
              <a:spcBef>
                <a:spcPts val="500"/>
              </a:spcBef>
              <a:spcAft>
                <a:spcPts val="0"/>
              </a:spcAft>
              <a:buSzPts val="1200"/>
              <a:buChar char="•"/>
              <a:defRPr>
                <a:solidFill>
                  <a:schemeClr val="dk1"/>
                </a:solidFill>
              </a:defRPr>
            </a:lvl2pPr>
            <a:lvl3pPr marL="1371600" lvl="2" indent="-298450" algn="l">
              <a:lnSpc>
                <a:spcPct val="100000"/>
              </a:lnSpc>
              <a:spcBef>
                <a:spcPts val="500"/>
              </a:spcBef>
              <a:spcAft>
                <a:spcPts val="0"/>
              </a:spcAft>
              <a:buSzPts val="1100"/>
              <a:buChar char="•"/>
              <a:defRPr>
                <a:solidFill>
                  <a:schemeClr val="dk1"/>
                </a:solidFill>
              </a:defRPr>
            </a:lvl3pPr>
            <a:lvl4pPr marL="1828800" lvl="3" indent="-285750" algn="l">
              <a:lnSpc>
                <a:spcPct val="100000"/>
              </a:lnSpc>
              <a:spcBef>
                <a:spcPts val="500"/>
              </a:spcBef>
              <a:spcAft>
                <a:spcPts val="0"/>
              </a:spcAft>
              <a:buSzPts val="900"/>
              <a:buChar char="•"/>
              <a:defRPr>
                <a:solidFill>
                  <a:schemeClr val="dk1"/>
                </a:solidFill>
              </a:defRPr>
            </a:lvl4pPr>
            <a:lvl5pPr marL="2286000" lvl="4" indent="-285750" algn="l">
              <a:lnSpc>
                <a:spcPct val="100000"/>
              </a:lnSpc>
              <a:spcBef>
                <a:spcPts val="500"/>
              </a:spcBef>
              <a:spcAft>
                <a:spcPts val="0"/>
              </a:spcAft>
              <a:buSzPts val="9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0239092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456"/>
        <p:cNvGrpSpPr/>
        <p:nvPr/>
      </p:nvGrpSpPr>
      <p:grpSpPr>
        <a:xfrm>
          <a:off x="0" y="0"/>
          <a:ext cx="0" cy="0"/>
          <a:chOff x="0" y="0"/>
          <a:chExt cx="0" cy="0"/>
        </a:xfrm>
      </p:grpSpPr>
      <p:sp>
        <p:nvSpPr>
          <p:cNvPr id="457" name="Google Shape;457;p73"/>
          <p:cNvSpPr txBox="1">
            <a:spLocks noGrp="1"/>
          </p:cNvSpPr>
          <p:nvPr>
            <p:ph type="title"/>
          </p:nvPr>
        </p:nvSpPr>
        <p:spPr>
          <a:xfrm>
            <a:off x="838200" y="365125"/>
            <a:ext cx="10515600" cy="1325563"/>
          </a:xfrm>
          <a:prstGeom prst="rect">
            <a:avLst/>
          </a:prstGeom>
          <a:noFill/>
          <a:ln>
            <a:noFill/>
          </a:ln>
        </p:spPr>
        <p:txBody>
          <a:bodyPr spcFirstLastPara="1" wrap="square" lIns="0" tIns="0" rIns="0" bIns="0" anchor="ctr" anchorCtr="0">
            <a:noAutofit/>
          </a:bodyPr>
          <a:lstStyle>
            <a:lvl1pPr lvl="0" algn="ctr">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8" name="Google Shape;458;p73"/>
          <p:cNvSpPr txBox="1">
            <a:spLocks noGrp="1"/>
          </p:cNvSpPr>
          <p:nvPr>
            <p:ph type="body" idx="1"/>
          </p:nvPr>
        </p:nvSpPr>
        <p:spPr>
          <a:xfrm rot="5400000">
            <a:off x="3920331" y="-1256506"/>
            <a:ext cx="4351338" cy="10515600"/>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1000"/>
              </a:spcBef>
              <a:spcAft>
                <a:spcPts val="0"/>
              </a:spcAft>
              <a:buSzPts val="1800"/>
              <a:buChar char="▪"/>
              <a:defRPr/>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9" name="Google Shape;459;p73"/>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0" name="Google Shape;460;p73"/>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1" name="Google Shape;461;p73"/>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47194419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462"/>
        <p:cNvGrpSpPr/>
        <p:nvPr/>
      </p:nvGrpSpPr>
      <p:grpSpPr>
        <a:xfrm>
          <a:off x="0" y="0"/>
          <a:ext cx="0" cy="0"/>
          <a:chOff x="0" y="0"/>
          <a:chExt cx="0" cy="0"/>
        </a:xfrm>
      </p:grpSpPr>
      <p:sp>
        <p:nvSpPr>
          <p:cNvPr id="463" name="Google Shape;463;p74"/>
          <p:cNvSpPr txBox="1">
            <a:spLocks noGrp="1"/>
          </p:cNvSpPr>
          <p:nvPr>
            <p:ph type="title"/>
          </p:nvPr>
        </p:nvSpPr>
        <p:spPr>
          <a:xfrm rot="5400000">
            <a:off x="7133431" y="1956594"/>
            <a:ext cx="5811838" cy="2628900"/>
          </a:xfrm>
          <a:prstGeom prst="rect">
            <a:avLst/>
          </a:prstGeom>
          <a:noFill/>
          <a:ln>
            <a:noFill/>
          </a:ln>
        </p:spPr>
        <p:txBody>
          <a:bodyPr spcFirstLastPara="1" wrap="square" lIns="0" tIns="0" rIns="0" bIns="0" anchor="ctr" anchorCtr="0">
            <a:noAutofit/>
          </a:bodyPr>
          <a:lstStyle>
            <a:lvl1pPr lvl="0" algn="ctr">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4" name="Google Shape;464;p74"/>
          <p:cNvSpPr txBox="1">
            <a:spLocks noGrp="1"/>
          </p:cNvSpPr>
          <p:nvPr>
            <p:ph type="body" idx="1"/>
          </p:nvPr>
        </p:nvSpPr>
        <p:spPr>
          <a:xfrm rot="5400000">
            <a:off x="1799431" y="-596106"/>
            <a:ext cx="5811838" cy="7734300"/>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1000"/>
              </a:spcBef>
              <a:spcAft>
                <a:spcPts val="0"/>
              </a:spcAft>
              <a:buSzPts val="1800"/>
              <a:buChar char="▪"/>
              <a:defRPr/>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5" name="Google Shape;465;p74"/>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6" name="Google Shape;466;p74"/>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7" name="Google Shape;467;p74"/>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45099677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type="title">
  <p:cSld name="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2BC43A8-BDFC-4412-9440-3E4C530FC90E}"/>
              </a:ext>
            </a:extLst>
          </p:cNvPr>
          <p:cNvSpPr/>
          <p:nvPr userDrawn="1"/>
        </p:nvSpPr>
        <p:spPr>
          <a:xfrm>
            <a:off x="1" y="1"/>
            <a:ext cx="12191999" cy="6858000"/>
          </a:xfrm>
          <a:prstGeom prst="rect">
            <a:avLst/>
          </a:prstGeom>
          <a:solidFill>
            <a:srgbClr val="000000">
              <a:alpha val="69804"/>
            </a:srgb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a:ln>
                <a:noFill/>
              </a:ln>
              <a:solidFill>
                <a:srgbClr val="000000"/>
              </a:solidFill>
              <a:effectLst/>
              <a:uFillTx/>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endParaRPr>
          </a:p>
        </p:txBody>
      </p:sp>
      <p:sp>
        <p:nvSpPr>
          <p:cNvPr id="9" name="Slide Number Placeholder 1">
            <a:extLst>
              <a:ext uri="{FF2B5EF4-FFF2-40B4-BE49-F238E27FC236}">
                <a16:creationId xmlns:a16="http://schemas.microsoft.com/office/drawing/2014/main" id="{0697B5CA-3000-43BB-86CF-D4E459157639}"/>
              </a:ext>
            </a:extLst>
          </p:cNvPr>
          <p:cNvSpPr txBox="1">
            <a:spLocks/>
          </p:cNvSpPr>
          <p:nvPr userDrawn="1"/>
        </p:nvSpPr>
        <p:spPr>
          <a:xfrm>
            <a:off x="11958984" y="13081000"/>
            <a:ext cx="453332" cy="4699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p14="http://schemas.microsoft.com/office/powerpoint/2010/main" xmlns:asvg="http://schemas.microsoft.com/office/drawing/2016/SVG/main" xmlns:a16="http://schemas.microsoft.com/office/drawing/2014/main" xmlns="" val="1"/>
            </a:ext>
          </a:extLst>
        </p:spPr>
        <p:txBody>
          <a:bodyPr vert="horz" lIns="91440" tIns="45720" rIns="91440" bIns="45720" rtlCol="0" anchor="ctr">
            <a:normAutofit/>
          </a:bodyPr>
          <a:lstStyle>
            <a:defPPr>
              <a:defRPr lang="en-US"/>
            </a:defPPr>
            <a:lvl1pPr marL="0" algn="r" defTabSz="914400" rtl="0" eaLnBrk="1" latinLnBrk="0" hangingPunct="1">
              <a:spcBef>
                <a:spcPts val="600"/>
              </a:spcBef>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CB4B4D-7CA3-9044-876B-883B54F8677D}" type="slidenum">
              <a:rPr lang="en-US" smtClean="0"/>
              <a:pPr/>
              <a:t>‹#›</a:t>
            </a:fld>
            <a:endParaRPr lang="en-US"/>
          </a:p>
        </p:txBody>
      </p:sp>
      <p:pic>
        <p:nvPicPr>
          <p:cNvPr id="10" name="Graphic 9">
            <a:extLst>
              <a:ext uri="{FF2B5EF4-FFF2-40B4-BE49-F238E27FC236}">
                <a16:creationId xmlns:a16="http://schemas.microsoft.com/office/drawing/2014/main" id="{0121CC2F-5B3D-4A11-9F3D-A06D96BDD51A}"/>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12412" y="394140"/>
            <a:ext cx="2477098" cy="530807"/>
          </a:xfrm>
          <a:prstGeom prst="rect">
            <a:avLst/>
          </a:prstGeom>
        </p:spPr>
      </p:pic>
      <p:sp>
        <p:nvSpPr>
          <p:cNvPr id="2" name="Title 1">
            <a:extLst>
              <a:ext uri="{FF2B5EF4-FFF2-40B4-BE49-F238E27FC236}">
                <a16:creationId xmlns:a16="http://schemas.microsoft.com/office/drawing/2014/main" id="{6225D1DD-DEE6-43E3-B477-DB945FE450D1}"/>
              </a:ext>
            </a:extLst>
          </p:cNvPr>
          <p:cNvSpPr>
            <a:spLocks noGrp="1"/>
          </p:cNvSpPr>
          <p:nvPr>
            <p:ph type="ctrTitle"/>
          </p:nvPr>
        </p:nvSpPr>
        <p:spPr>
          <a:xfrm>
            <a:off x="956236" y="1849893"/>
            <a:ext cx="9144000" cy="2387600"/>
          </a:xfrm>
        </p:spPr>
        <p:txBody>
          <a:bodyPr anchor="b"/>
          <a:lstStyle>
            <a:lvl1pPr algn="l">
              <a:defRPr sz="6000" b="1">
                <a:solidFill>
                  <a:schemeClr val="accent1"/>
                </a:solidFill>
              </a:defRPr>
            </a:lvl1pPr>
          </a:lstStyle>
          <a:p>
            <a:r>
              <a:rPr lang="en-US"/>
              <a:t>Click to edit Master title style</a:t>
            </a:r>
          </a:p>
        </p:txBody>
      </p:sp>
      <p:sp>
        <p:nvSpPr>
          <p:cNvPr id="3" name="Subtitle 2">
            <a:extLst>
              <a:ext uri="{FF2B5EF4-FFF2-40B4-BE49-F238E27FC236}">
                <a16:creationId xmlns:a16="http://schemas.microsoft.com/office/drawing/2014/main" id="{30233D4C-4BE4-408F-9C63-7431B29C8305}"/>
              </a:ext>
            </a:extLst>
          </p:cNvPr>
          <p:cNvSpPr>
            <a:spLocks noGrp="1"/>
          </p:cNvSpPr>
          <p:nvPr>
            <p:ph type="subTitle" idx="1"/>
          </p:nvPr>
        </p:nvSpPr>
        <p:spPr>
          <a:xfrm>
            <a:off x="956236" y="4329568"/>
            <a:ext cx="9144000" cy="623304"/>
          </a:xfrm>
        </p:spPr>
        <p:txBody>
          <a:bodyPr>
            <a:normAutofit/>
          </a:bodyPr>
          <a:lstStyle>
            <a:lvl1pPr marL="0" indent="0" algn="l">
              <a:buNone/>
              <a:defRPr sz="1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85277446"/>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CC84AD7-79B2-4B00-A309-B8AA0289DB67}"/>
              </a:ext>
            </a:extLst>
          </p:cNvPr>
          <p:cNvSpPr>
            <a:spLocks noGrp="1"/>
          </p:cNvSpPr>
          <p:nvPr>
            <p:ph type="dt" sz="half" idx="10"/>
          </p:nvPr>
        </p:nvSpPr>
        <p:spPr/>
        <p:txBody>
          <a:bodyPr/>
          <a:lstStyle/>
          <a:p>
            <a:fld id="{AEF7B8F3-D501-4972-8D4D-558125CA2137}" type="datetime1">
              <a:rPr lang="en-US" smtClean="0"/>
              <a:t>3/29/2023</a:t>
            </a:fld>
            <a:endParaRPr lang="en-US"/>
          </a:p>
        </p:txBody>
      </p:sp>
      <p:sp>
        <p:nvSpPr>
          <p:cNvPr id="3" name="Footer Placeholder 2">
            <a:extLst>
              <a:ext uri="{FF2B5EF4-FFF2-40B4-BE49-F238E27FC236}">
                <a16:creationId xmlns:a16="http://schemas.microsoft.com/office/drawing/2014/main" id="{EDBD1D9E-43F5-43BE-90B4-2548EE1D252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5752762-1D50-49A0-9594-78EF52413A52}"/>
              </a:ext>
            </a:extLst>
          </p:cNvPr>
          <p:cNvSpPr>
            <a:spLocks noGrp="1"/>
          </p:cNvSpPr>
          <p:nvPr>
            <p:ph type="sldNum" sz="quarter" idx="12"/>
          </p:nvPr>
        </p:nvSpPr>
        <p:spPr/>
        <p:txBody>
          <a:bodyPr/>
          <a:lstStyle/>
          <a:p>
            <a:fld id="{718787B9-B4F1-45D2-9C05-EBCAE653A4AD}" type="slidenum">
              <a:rPr lang="en-US" smtClean="0"/>
              <a:t>‹#›</a:t>
            </a:fld>
            <a:endParaRPr lang="en-US"/>
          </a:p>
        </p:txBody>
      </p:sp>
    </p:spTree>
    <p:extLst>
      <p:ext uri="{BB962C8B-B14F-4D97-AF65-F5344CB8AC3E}">
        <p14:creationId xmlns:p14="http://schemas.microsoft.com/office/powerpoint/2010/main" val="255725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8F710-93F6-403B-ADA1-D5F5743A670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3CB15B-2E76-495D-A214-F09220D5A1B1}"/>
              </a:ext>
            </a:extLst>
          </p:cNvPr>
          <p:cNvSpPr>
            <a:spLocks noGrp="1"/>
          </p:cNvSpPr>
          <p:nvPr>
            <p:ph idx="1"/>
          </p:nvPr>
        </p:nvSpPr>
        <p:spPr/>
        <p:txBody>
          <a:bodyPr lIns="0" tIns="0" rIns="0"/>
          <a:lstStyle>
            <a:lvl1pPr>
              <a:spcBef>
                <a:spcPts val="1800"/>
              </a:spcBef>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58B1ED-4545-413F-9FDD-4A4C853DFAF0}"/>
              </a:ext>
            </a:extLst>
          </p:cNvPr>
          <p:cNvSpPr>
            <a:spLocks noGrp="1"/>
          </p:cNvSpPr>
          <p:nvPr>
            <p:ph type="dt" sz="half" idx="10"/>
          </p:nvPr>
        </p:nvSpPr>
        <p:spPr/>
        <p:txBody>
          <a:bodyPr/>
          <a:lstStyle/>
          <a:p>
            <a:fld id="{ED583181-9464-487F-84F5-1415523D9BCF}" type="datetime1">
              <a:rPr lang="en-US" smtClean="0"/>
              <a:t>3/29/2023</a:t>
            </a:fld>
            <a:endParaRPr lang="en-US"/>
          </a:p>
        </p:txBody>
      </p:sp>
      <p:sp>
        <p:nvSpPr>
          <p:cNvPr id="5" name="Footer Placeholder 4">
            <a:extLst>
              <a:ext uri="{FF2B5EF4-FFF2-40B4-BE49-F238E27FC236}">
                <a16:creationId xmlns:a16="http://schemas.microsoft.com/office/drawing/2014/main" id="{89E5E8D6-66AA-4730-9523-BAD37DBA92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96CA26-B38D-4D01-96A1-BB60D0018A6F}"/>
              </a:ext>
            </a:extLst>
          </p:cNvPr>
          <p:cNvSpPr>
            <a:spLocks noGrp="1"/>
          </p:cNvSpPr>
          <p:nvPr>
            <p:ph type="sldNum" sz="quarter" idx="12"/>
          </p:nvPr>
        </p:nvSpPr>
        <p:spPr/>
        <p:txBody>
          <a:bodyPr/>
          <a:lstStyle/>
          <a:p>
            <a:fld id="{718787B9-B4F1-45D2-9C05-EBCAE653A4AD}" type="slidenum">
              <a:rPr lang="en-US" smtClean="0"/>
              <a:t>‹#›</a:t>
            </a:fld>
            <a:endParaRPr lang="en-US"/>
          </a:p>
        </p:txBody>
      </p:sp>
    </p:spTree>
    <p:extLst>
      <p:ext uri="{BB962C8B-B14F-4D97-AF65-F5344CB8AC3E}">
        <p14:creationId xmlns:p14="http://schemas.microsoft.com/office/powerpoint/2010/main" val="41903281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44C83-48F1-4D78-99AF-BBFCF8F1B8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D0243C-EC35-4158-9DA5-FD3405ED4066}"/>
              </a:ext>
            </a:extLst>
          </p:cNvPr>
          <p:cNvSpPr>
            <a:spLocks noGrp="1"/>
          </p:cNvSpPr>
          <p:nvPr>
            <p:ph sz="half" idx="1"/>
          </p:nvPr>
        </p:nvSpPr>
        <p:spPr>
          <a:xfrm>
            <a:off x="838199" y="1825625"/>
            <a:ext cx="503146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67DBD83-2F57-41AF-8E86-62C7E0129450}"/>
              </a:ext>
            </a:extLst>
          </p:cNvPr>
          <p:cNvSpPr>
            <a:spLocks noGrp="1"/>
          </p:cNvSpPr>
          <p:nvPr>
            <p:ph sz="half" idx="2"/>
          </p:nvPr>
        </p:nvSpPr>
        <p:spPr>
          <a:xfrm>
            <a:off x="6323092" y="1825625"/>
            <a:ext cx="503074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1349A11-B378-495E-90D4-901A96E1FEA6}"/>
              </a:ext>
            </a:extLst>
          </p:cNvPr>
          <p:cNvSpPr>
            <a:spLocks noGrp="1"/>
          </p:cNvSpPr>
          <p:nvPr>
            <p:ph type="dt" sz="half" idx="10"/>
          </p:nvPr>
        </p:nvSpPr>
        <p:spPr/>
        <p:txBody>
          <a:bodyPr/>
          <a:lstStyle/>
          <a:p>
            <a:fld id="{2E30B253-3645-4C61-B9C6-F0E31EF41307}" type="datetime1">
              <a:rPr lang="en-US" smtClean="0"/>
              <a:t>3/29/2023</a:t>
            </a:fld>
            <a:endParaRPr lang="en-US"/>
          </a:p>
        </p:txBody>
      </p:sp>
      <p:sp>
        <p:nvSpPr>
          <p:cNvPr id="6" name="Footer Placeholder 5">
            <a:extLst>
              <a:ext uri="{FF2B5EF4-FFF2-40B4-BE49-F238E27FC236}">
                <a16:creationId xmlns:a16="http://schemas.microsoft.com/office/drawing/2014/main" id="{BB72157A-A811-4562-A7B2-DD04FF9D5D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0C0290-1666-402B-83A5-67419772E4E9}"/>
              </a:ext>
            </a:extLst>
          </p:cNvPr>
          <p:cNvSpPr>
            <a:spLocks noGrp="1"/>
          </p:cNvSpPr>
          <p:nvPr>
            <p:ph type="sldNum" sz="quarter" idx="12"/>
          </p:nvPr>
        </p:nvSpPr>
        <p:spPr/>
        <p:txBody>
          <a:bodyPr/>
          <a:lstStyle/>
          <a:p>
            <a:fld id="{718787B9-B4F1-45D2-9C05-EBCAE653A4AD}" type="slidenum">
              <a:rPr lang="en-US" smtClean="0"/>
              <a:t>‹#›</a:t>
            </a:fld>
            <a:endParaRPr lang="en-US"/>
          </a:p>
        </p:txBody>
      </p:sp>
    </p:spTree>
    <p:extLst>
      <p:ext uri="{BB962C8B-B14F-4D97-AF65-F5344CB8AC3E}">
        <p14:creationId xmlns:p14="http://schemas.microsoft.com/office/powerpoint/2010/main" val="38836385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our Columns -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20BBC-A1C9-4204-AD07-FBE37A6DFC20}"/>
              </a:ext>
            </a:extLst>
          </p:cNvPr>
          <p:cNvSpPr>
            <a:spLocks noGrp="1"/>
          </p:cNvSpPr>
          <p:nvPr>
            <p:ph type="title"/>
          </p:nvPr>
        </p:nvSpPr>
        <p:spPr>
          <a:xfrm>
            <a:off x="647369" y="1021687"/>
            <a:ext cx="3439602" cy="2290542"/>
          </a:xfrm>
        </p:spPr>
        <p:txBody>
          <a:bodyPr anchor="b"/>
          <a:lstStyle>
            <a:lvl1pPr algn="l">
              <a:defRPr/>
            </a:lvl1pPr>
          </a:lstStyle>
          <a:p>
            <a:r>
              <a:rPr lang="en-US"/>
              <a:t>Click to edit Master title style</a:t>
            </a:r>
          </a:p>
        </p:txBody>
      </p:sp>
      <p:sp>
        <p:nvSpPr>
          <p:cNvPr id="3" name="Date Placeholder 2">
            <a:extLst>
              <a:ext uri="{FF2B5EF4-FFF2-40B4-BE49-F238E27FC236}">
                <a16:creationId xmlns:a16="http://schemas.microsoft.com/office/drawing/2014/main" id="{A97827AD-0AB3-40C9-9214-EA720EA24C2D}"/>
              </a:ext>
            </a:extLst>
          </p:cNvPr>
          <p:cNvSpPr>
            <a:spLocks noGrp="1"/>
          </p:cNvSpPr>
          <p:nvPr>
            <p:ph type="dt" sz="half" idx="10"/>
          </p:nvPr>
        </p:nvSpPr>
        <p:spPr/>
        <p:txBody>
          <a:bodyPr/>
          <a:lstStyle/>
          <a:p>
            <a:fld id="{9C07CF51-5BE5-4DC5-B2EF-0F148965E7A6}" type="datetime1">
              <a:rPr lang="en-US" smtClean="0"/>
              <a:pPr/>
              <a:t>3/29/2023</a:t>
            </a:fld>
            <a:endParaRPr lang="en-US"/>
          </a:p>
        </p:txBody>
      </p:sp>
      <p:sp>
        <p:nvSpPr>
          <p:cNvPr id="4" name="Footer Placeholder 3">
            <a:extLst>
              <a:ext uri="{FF2B5EF4-FFF2-40B4-BE49-F238E27FC236}">
                <a16:creationId xmlns:a16="http://schemas.microsoft.com/office/drawing/2014/main" id="{37A29A2F-DA03-4D08-87B2-3824D4A4F92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36BC56E-2DAD-4684-B199-75315F39AD11}"/>
              </a:ext>
            </a:extLst>
          </p:cNvPr>
          <p:cNvSpPr>
            <a:spLocks noGrp="1"/>
          </p:cNvSpPr>
          <p:nvPr>
            <p:ph type="sldNum" sz="quarter" idx="12"/>
          </p:nvPr>
        </p:nvSpPr>
        <p:spPr/>
        <p:txBody>
          <a:bodyPr/>
          <a:lstStyle/>
          <a:p>
            <a:fld id="{718787B9-B4F1-45D2-9C05-EBCAE653A4AD}" type="slidenum">
              <a:rPr lang="en-US" smtClean="0"/>
              <a:pPr/>
              <a:t>‹#›</a:t>
            </a:fld>
            <a:endParaRPr lang="en-US"/>
          </a:p>
        </p:txBody>
      </p:sp>
      <p:sp>
        <p:nvSpPr>
          <p:cNvPr id="7" name="Text Placeholder 6">
            <a:extLst>
              <a:ext uri="{FF2B5EF4-FFF2-40B4-BE49-F238E27FC236}">
                <a16:creationId xmlns:a16="http://schemas.microsoft.com/office/drawing/2014/main" id="{E0B5B557-108C-4B86-B993-E46FC1DF7878}"/>
              </a:ext>
            </a:extLst>
          </p:cNvPr>
          <p:cNvSpPr>
            <a:spLocks noGrp="1"/>
          </p:cNvSpPr>
          <p:nvPr>
            <p:ph type="body" sz="quarter" idx="13"/>
          </p:nvPr>
        </p:nvSpPr>
        <p:spPr>
          <a:xfrm>
            <a:off x="647369" y="3552825"/>
            <a:ext cx="3439602" cy="16240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E9AB76FE-9A4C-4653-8BE7-0553EEB727B3}"/>
              </a:ext>
            </a:extLst>
          </p:cNvPr>
          <p:cNvSpPr>
            <a:spLocks noGrp="1"/>
          </p:cNvSpPr>
          <p:nvPr>
            <p:ph sz="half" idx="2"/>
          </p:nvPr>
        </p:nvSpPr>
        <p:spPr>
          <a:xfrm>
            <a:off x="5788551" y="376213"/>
            <a:ext cx="5971428" cy="1334699"/>
          </a:xfrm>
          <a:solidFill>
            <a:schemeClr val="bg2"/>
          </a:solidFill>
        </p:spPr>
        <p:txBody>
          <a:bodyPr lIns="274320" tIns="274320" rIns="274320" bIns="274320" anchor="ctr"/>
          <a:lstStyle>
            <a:lvl1pPr>
              <a:defRPr sz="1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4">
            <a:extLst>
              <a:ext uri="{FF2B5EF4-FFF2-40B4-BE49-F238E27FC236}">
                <a16:creationId xmlns:a16="http://schemas.microsoft.com/office/drawing/2014/main" id="{E2056427-FD7A-4F6D-900F-A306F41EDF1E}"/>
              </a:ext>
            </a:extLst>
          </p:cNvPr>
          <p:cNvSpPr>
            <a:spLocks noGrp="1"/>
          </p:cNvSpPr>
          <p:nvPr>
            <p:ph sz="quarter" idx="17"/>
          </p:nvPr>
        </p:nvSpPr>
        <p:spPr>
          <a:xfrm>
            <a:off x="4339345" y="697834"/>
            <a:ext cx="1380417" cy="691459"/>
          </a:xfrm>
        </p:spPr>
        <p:txBody>
          <a:bodyPr lIns="182880" tIns="182880" rIns="182880" bIns="182880" anchor="ctr"/>
          <a:lstStyle>
            <a:lvl1pPr marL="0" indent="0" algn="ctr">
              <a:buNone/>
              <a:defRPr sz="800"/>
            </a:lvl1pPr>
            <a:lvl2pPr marL="282575" indent="0" algn="ctr">
              <a:buNone/>
              <a:defRPr sz="800"/>
            </a:lvl2pPr>
            <a:lvl3pPr marL="574675" indent="0" algn="ctr">
              <a:buNone/>
              <a:defRPr sz="800"/>
            </a:lvl3pPr>
            <a:lvl4pPr marL="796925" indent="0" algn="ctr">
              <a:buNone/>
              <a:defRPr sz="800"/>
            </a:lvl4pPr>
            <a:lvl5pPr marL="1025525" indent="0" algn="ctr">
              <a:buNone/>
              <a:defRPr sz="800"/>
            </a:lvl5pPr>
          </a:lstStyle>
          <a:p>
            <a:pPr lvl="0"/>
            <a:r>
              <a:rPr lang="en-US"/>
              <a:t>Click to edit Master text styles</a:t>
            </a:r>
          </a:p>
        </p:txBody>
      </p:sp>
      <p:sp>
        <p:nvSpPr>
          <p:cNvPr id="16" name="Content Placeholder 3">
            <a:extLst>
              <a:ext uri="{FF2B5EF4-FFF2-40B4-BE49-F238E27FC236}">
                <a16:creationId xmlns:a16="http://schemas.microsoft.com/office/drawing/2014/main" id="{8F0326F8-DA0E-4DF3-B7CB-9286AAE2F508}"/>
              </a:ext>
            </a:extLst>
          </p:cNvPr>
          <p:cNvSpPr>
            <a:spLocks noGrp="1"/>
          </p:cNvSpPr>
          <p:nvPr>
            <p:ph sz="half" idx="21"/>
          </p:nvPr>
        </p:nvSpPr>
        <p:spPr>
          <a:xfrm>
            <a:off x="5788551" y="1805264"/>
            <a:ext cx="5971428" cy="1334699"/>
          </a:xfrm>
          <a:solidFill>
            <a:schemeClr val="bg2"/>
          </a:solidFill>
        </p:spPr>
        <p:txBody>
          <a:bodyPr lIns="274320" tIns="274320" rIns="274320" bIns="274320" anchor="ctr"/>
          <a:lstStyle>
            <a:lvl1pPr>
              <a:defRPr sz="1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4">
            <a:extLst>
              <a:ext uri="{FF2B5EF4-FFF2-40B4-BE49-F238E27FC236}">
                <a16:creationId xmlns:a16="http://schemas.microsoft.com/office/drawing/2014/main" id="{B215A0D6-F71A-4082-90B8-64B4E038C525}"/>
              </a:ext>
            </a:extLst>
          </p:cNvPr>
          <p:cNvSpPr>
            <a:spLocks noGrp="1"/>
          </p:cNvSpPr>
          <p:nvPr>
            <p:ph sz="quarter" idx="22"/>
          </p:nvPr>
        </p:nvSpPr>
        <p:spPr>
          <a:xfrm>
            <a:off x="4339345" y="2126885"/>
            <a:ext cx="1380417" cy="691459"/>
          </a:xfrm>
        </p:spPr>
        <p:txBody>
          <a:bodyPr lIns="182880" tIns="182880" rIns="182880" bIns="182880" anchor="ctr"/>
          <a:lstStyle>
            <a:lvl1pPr marL="0" indent="0" algn="ctr">
              <a:buNone/>
              <a:defRPr sz="800"/>
            </a:lvl1pPr>
            <a:lvl2pPr marL="282575" indent="0" algn="ctr">
              <a:buNone/>
              <a:defRPr sz="800"/>
            </a:lvl2pPr>
            <a:lvl3pPr marL="574675" indent="0" algn="ctr">
              <a:buNone/>
              <a:defRPr sz="800"/>
            </a:lvl3pPr>
            <a:lvl4pPr marL="796925" indent="0" algn="ctr">
              <a:buNone/>
              <a:defRPr sz="800"/>
            </a:lvl4pPr>
            <a:lvl5pPr marL="1025525" indent="0" algn="ctr">
              <a:buNone/>
              <a:defRPr sz="800"/>
            </a:lvl5pPr>
          </a:lstStyle>
          <a:p>
            <a:pPr lvl="0"/>
            <a:r>
              <a:rPr lang="en-US"/>
              <a:t>Click to edit Master text styles</a:t>
            </a:r>
          </a:p>
        </p:txBody>
      </p:sp>
      <p:sp>
        <p:nvSpPr>
          <p:cNvPr id="19" name="Content Placeholder 3">
            <a:extLst>
              <a:ext uri="{FF2B5EF4-FFF2-40B4-BE49-F238E27FC236}">
                <a16:creationId xmlns:a16="http://schemas.microsoft.com/office/drawing/2014/main" id="{825E282E-AA65-4FFB-95C5-7C9226C7D3C0}"/>
              </a:ext>
            </a:extLst>
          </p:cNvPr>
          <p:cNvSpPr>
            <a:spLocks noGrp="1"/>
          </p:cNvSpPr>
          <p:nvPr>
            <p:ph sz="half" idx="23"/>
          </p:nvPr>
        </p:nvSpPr>
        <p:spPr>
          <a:xfrm>
            <a:off x="5788551" y="3257082"/>
            <a:ext cx="5971428" cy="1334699"/>
          </a:xfrm>
          <a:solidFill>
            <a:schemeClr val="bg2"/>
          </a:solidFill>
        </p:spPr>
        <p:txBody>
          <a:bodyPr lIns="274320" tIns="274320" rIns="274320" bIns="274320" anchor="ctr"/>
          <a:lstStyle>
            <a:lvl1pPr>
              <a:defRPr sz="1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Content Placeholder 14">
            <a:extLst>
              <a:ext uri="{FF2B5EF4-FFF2-40B4-BE49-F238E27FC236}">
                <a16:creationId xmlns:a16="http://schemas.microsoft.com/office/drawing/2014/main" id="{C4855D19-AF5C-458F-B3B4-3CC9FE420E7C}"/>
              </a:ext>
            </a:extLst>
          </p:cNvPr>
          <p:cNvSpPr>
            <a:spLocks noGrp="1"/>
          </p:cNvSpPr>
          <p:nvPr>
            <p:ph sz="quarter" idx="24"/>
          </p:nvPr>
        </p:nvSpPr>
        <p:spPr>
          <a:xfrm>
            <a:off x="4339345" y="3531301"/>
            <a:ext cx="1380417" cy="691459"/>
          </a:xfrm>
        </p:spPr>
        <p:txBody>
          <a:bodyPr lIns="182880" tIns="182880" rIns="182880" bIns="182880" anchor="ctr"/>
          <a:lstStyle>
            <a:lvl1pPr marL="0" indent="0" algn="ctr">
              <a:buNone/>
              <a:defRPr sz="800"/>
            </a:lvl1pPr>
            <a:lvl2pPr marL="282575" indent="0" algn="ctr">
              <a:buNone/>
              <a:defRPr sz="800"/>
            </a:lvl2pPr>
            <a:lvl3pPr marL="574675" indent="0" algn="ctr">
              <a:buNone/>
              <a:defRPr sz="800"/>
            </a:lvl3pPr>
            <a:lvl4pPr marL="796925" indent="0" algn="ctr">
              <a:buNone/>
              <a:defRPr sz="800"/>
            </a:lvl4pPr>
            <a:lvl5pPr marL="1025525" indent="0" algn="ctr">
              <a:buNone/>
              <a:defRPr sz="800"/>
            </a:lvl5pPr>
          </a:lstStyle>
          <a:p>
            <a:pPr lvl="0"/>
            <a:r>
              <a:rPr lang="en-US"/>
              <a:t>Click to edit Master text styles</a:t>
            </a:r>
          </a:p>
        </p:txBody>
      </p:sp>
      <p:sp>
        <p:nvSpPr>
          <p:cNvPr id="21" name="Content Placeholder 3">
            <a:extLst>
              <a:ext uri="{FF2B5EF4-FFF2-40B4-BE49-F238E27FC236}">
                <a16:creationId xmlns:a16="http://schemas.microsoft.com/office/drawing/2014/main" id="{1F4DEEF2-A136-4367-B9A9-5CFC0A0D365B}"/>
              </a:ext>
            </a:extLst>
          </p:cNvPr>
          <p:cNvSpPr>
            <a:spLocks noGrp="1"/>
          </p:cNvSpPr>
          <p:nvPr>
            <p:ph sz="half" idx="25"/>
          </p:nvPr>
        </p:nvSpPr>
        <p:spPr>
          <a:xfrm>
            <a:off x="5788551" y="4685832"/>
            <a:ext cx="5971428" cy="1334699"/>
          </a:xfrm>
          <a:solidFill>
            <a:schemeClr val="bg2"/>
          </a:solidFill>
        </p:spPr>
        <p:txBody>
          <a:bodyPr lIns="274320" tIns="274320" rIns="274320" bIns="274320" anchor="ctr"/>
          <a:lstStyle>
            <a:lvl1pPr>
              <a:defRPr sz="1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Content Placeholder 14">
            <a:extLst>
              <a:ext uri="{FF2B5EF4-FFF2-40B4-BE49-F238E27FC236}">
                <a16:creationId xmlns:a16="http://schemas.microsoft.com/office/drawing/2014/main" id="{529BE506-7342-41E6-8D82-56DBF58B892A}"/>
              </a:ext>
            </a:extLst>
          </p:cNvPr>
          <p:cNvSpPr>
            <a:spLocks noGrp="1"/>
          </p:cNvSpPr>
          <p:nvPr>
            <p:ph sz="quarter" idx="26"/>
          </p:nvPr>
        </p:nvSpPr>
        <p:spPr>
          <a:xfrm>
            <a:off x="4339345" y="4960051"/>
            <a:ext cx="1380417" cy="691459"/>
          </a:xfrm>
        </p:spPr>
        <p:txBody>
          <a:bodyPr lIns="182880" tIns="182880" rIns="182880" bIns="182880" anchor="ctr"/>
          <a:lstStyle>
            <a:lvl1pPr marL="0" indent="0" algn="ctr">
              <a:buNone/>
              <a:defRPr sz="800"/>
            </a:lvl1pPr>
            <a:lvl2pPr marL="282575" indent="0" algn="ctr">
              <a:buNone/>
              <a:defRPr sz="800"/>
            </a:lvl2pPr>
            <a:lvl3pPr marL="574675" indent="0" algn="ctr">
              <a:buNone/>
              <a:defRPr sz="800"/>
            </a:lvl3pPr>
            <a:lvl4pPr marL="796925" indent="0" algn="ctr">
              <a:buNone/>
              <a:defRPr sz="800"/>
            </a:lvl4pPr>
            <a:lvl5pPr marL="1025525" indent="0" algn="ctr">
              <a:buNone/>
              <a:defRPr sz="800"/>
            </a:lvl5pPr>
          </a:lstStyle>
          <a:p>
            <a:pPr lvl="0"/>
            <a:r>
              <a:rPr lang="en-US"/>
              <a:t>Click to edit Master text styles</a:t>
            </a:r>
          </a:p>
        </p:txBody>
      </p:sp>
    </p:spTree>
    <p:extLst>
      <p:ext uri="{BB962C8B-B14F-4D97-AF65-F5344CB8AC3E}">
        <p14:creationId xmlns:p14="http://schemas.microsoft.com/office/powerpoint/2010/main" val="12256871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Content Gri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20BBC-A1C9-4204-AD07-FBE37A6DFC20}"/>
              </a:ext>
            </a:extLst>
          </p:cNvPr>
          <p:cNvSpPr>
            <a:spLocks noGrp="1"/>
          </p:cNvSpPr>
          <p:nvPr>
            <p:ph type="title"/>
          </p:nvPr>
        </p:nvSpPr>
        <p:spPr>
          <a:xfrm>
            <a:off x="542594" y="376213"/>
            <a:ext cx="11112609" cy="662012"/>
          </a:xfrm>
        </p:spPr>
        <p:txBody>
          <a:bodyPr anchor="b"/>
          <a:lstStyle>
            <a:lvl1pPr algn="ctr">
              <a:defRPr/>
            </a:lvl1pPr>
          </a:lstStyle>
          <a:p>
            <a:r>
              <a:rPr lang="en-US"/>
              <a:t>Click to edit Master title style</a:t>
            </a:r>
          </a:p>
        </p:txBody>
      </p:sp>
      <p:sp>
        <p:nvSpPr>
          <p:cNvPr id="3" name="Date Placeholder 2">
            <a:extLst>
              <a:ext uri="{FF2B5EF4-FFF2-40B4-BE49-F238E27FC236}">
                <a16:creationId xmlns:a16="http://schemas.microsoft.com/office/drawing/2014/main" id="{A97827AD-0AB3-40C9-9214-EA720EA24C2D}"/>
              </a:ext>
            </a:extLst>
          </p:cNvPr>
          <p:cNvSpPr>
            <a:spLocks noGrp="1"/>
          </p:cNvSpPr>
          <p:nvPr>
            <p:ph type="dt" sz="half" idx="10"/>
          </p:nvPr>
        </p:nvSpPr>
        <p:spPr/>
        <p:txBody>
          <a:bodyPr/>
          <a:lstStyle/>
          <a:p>
            <a:fld id="{9C07CF51-5BE5-4DC5-B2EF-0F148965E7A6}" type="datetime1">
              <a:rPr lang="en-US" smtClean="0"/>
              <a:pPr/>
              <a:t>3/29/2023</a:t>
            </a:fld>
            <a:endParaRPr lang="en-US"/>
          </a:p>
        </p:txBody>
      </p:sp>
      <p:sp>
        <p:nvSpPr>
          <p:cNvPr id="4" name="Footer Placeholder 3">
            <a:extLst>
              <a:ext uri="{FF2B5EF4-FFF2-40B4-BE49-F238E27FC236}">
                <a16:creationId xmlns:a16="http://schemas.microsoft.com/office/drawing/2014/main" id="{37A29A2F-DA03-4D08-87B2-3824D4A4F92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36BC56E-2DAD-4684-B199-75315F39AD11}"/>
              </a:ext>
            </a:extLst>
          </p:cNvPr>
          <p:cNvSpPr>
            <a:spLocks noGrp="1"/>
          </p:cNvSpPr>
          <p:nvPr>
            <p:ph type="sldNum" sz="quarter" idx="12"/>
          </p:nvPr>
        </p:nvSpPr>
        <p:spPr/>
        <p:txBody>
          <a:bodyPr/>
          <a:lstStyle/>
          <a:p>
            <a:fld id="{718787B9-B4F1-45D2-9C05-EBCAE653A4AD}" type="slidenum">
              <a:rPr lang="en-US" smtClean="0"/>
              <a:pPr/>
              <a:t>‹#›</a:t>
            </a:fld>
            <a:endParaRPr lang="en-US"/>
          </a:p>
        </p:txBody>
      </p:sp>
      <p:sp>
        <p:nvSpPr>
          <p:cNvPr id="8" name="Content Placeholder 3">
            <a:extLst>
              <a:ext uri="{FF2B5EF4-FFF2-40B4-BE49-F238E27FC236}">
                <a16:creationId xmlns:a16="http://schemas.microsoft.com/office/drawing/2014/main" id="{E9AB76FE-9A4C-4653-8BE7-0553EEB727B3}"/>
              </a:ext>
            </a:extLst>
          </p:cNvPr>
          <p:cNvSpPr>
            <a:spLocks noGrp="1"/>
          </p:cNvSpPr>
          <p:nvPr>
            <p:ph sz="half" idx="2"/>
          </p:nvPr>
        </p:nvSpPr>
        <p:spPr>
          <a:xfrm>
            <a:off x="542594" y="1305823"/>
            <a:ext cx="5372431" cy="2175565"/>
          </a:xfrm>
          <a:solidFill>
            <a:schemeClr val="bg2"/>
          </a:solidFill>
        </p:spPr>
        <p:txBody>
          <a:bodyPr lIns="182880" tIns="228600" rIns="274320" bIns="274320" anchor="t"/>
          <a:lstStyle>
            <a:lvl1pPr marL="57150" indent="-57150">
              <a:buFont typeface="Avenir Next LT Pro" panose="020B0504020202020204" pitchFamily="34" charset="0"/>
              <a:buChar char=" "/>
              <a:defRPr sz="1400" b="1"/>
            </a:lvl1pPr>
            <a:lvl2pPr marL="171450" indent="-114300">
              <a:defRPr/>
            </a:lvl2pPr>
            <a:lvl3pPr marL="285750" indent="-111125">
              <a:defRPr/>
            </a:lvl3pPr>
            <a:lvl4pPr marL="400050" indent="-117475">
              <a:defRPr/>
            </a:lvl4pPr>
            <a:lvl5pPr marL="514350" indent="-115888">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Content Placeholder 3">
            <a:extLst>
              <a:ext uri="{FF2B5EF4-FFF2-40B4-BE49-F238E27FC236}">
                <a16:creationId xmlns:a16="http://schemas.microsoft.com/office/drawing/2014/main" id="{88E7EC85-0D94-4996-9C0D-3D67C86AC575}"/>
              </a:ext>
            </a:extLst>
          </p:cNvPr>
          <p:cNvSpPr>
            <a:spLocks noGrp="1"/>
          </p:cNvSpPr>
          <p:nvPr>
            <p:ph sz="half" idx="24"/>
          </p:nvPr>
        </p:nvSpPr>
        <p:spPr>
          <a:xfrm>
            <a:off x="6290932" y="1305823"/>
            <a:ext cx="5372431" cy="2175565"/>
          </a:xfrm>
          <a:solidFill>
            <a:schemeClr val="bg2"/>
          </a:solidFill>
        </p:spPr>
        <p:txBody>
          <a:bodyPr lIns="182880" tIns="228600" rIns="274320" bIns="274320" anchor="t"/>
          <a:lstStyle>
            <a:lvl1pPr marL="57150" indent="-57150">
              <a:buFont typeface="Avenir Next LT Pro" panose="020B0504020202020204" pitchFamily="34" charset="0"/>
              <a:buChar char=" "/>
              <a:defRPr sz="1400" b="1"/>
            </a:lvl1pPr>
            <a:lvl2pPr marL="171450" indent="-114300">
              <a:defRPr/>
            </a:lvl2pPr>
            <a:lvl3pPr marL="285750" indent="-111125">
              <a:defRPr/>
            </a:lvl3pPr>
            <a:lvl4pPr marL="400050" indent="-117475">
              <a:defRPr/>
            </a:lvl4pPr>
            <a:lvl5pPr marL="514350" indent="-115888">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Content Placeholder 3">
            <a:extLst>
              <a:ext uri="{FF2B5EF4-FFF2-40B4-BE49-F238E27FC236}">
                <a16:creationId xmlns:a16="http://schemas.microsoft.com/office/drawing/2014/main" id="{73DC51C3-2F03-4903-98D0-FFD81530A122}"/>
              </a:ext>
            </a:extLst>
          </p:cNvPr>
          <p:cNvSpPr>
            <a:spLocks noGrp="1"/>
          </p:cNvSpPr>
          <p:nvPr>
            <p:ph sz="half" idx="25"/>
          </p:nvPr>
        </p:nvSpPr>
        <p:spPr>
          <a:xfrm>
            <a:off x="542594" y="3720375"/>
            <a:ext cx="5372431" cy="2175565"/>
          </a:xfrm>
          <a:solidFill>
            <a:schemeClr val="bg2"/>
          </a:solidFill>
        </p:spPr>
        <p:txBody>
          <a:bodyPr lIns="182880" tIns="228600" rIns="274320" bIns="274320" anchor="t"/>
          <a:lstStyle>
            <a:lvl1pPr marL="57150" indent="-57150">
              <a:buFont typeface="Avenir Next LT Pro" panose="020B0504020202020204" pitchFamily="34" charset="0"/>
              <a:buChar char=" "/>
              <a:defRPr sz="1400" b="1"/>
            </a:lvl1pPr>
            <a:lvl2pPr marL="171450" indent="-114300">
              <a:defRPr/>
            </a:lvl2pPr>
            <a:lvl3pPr marL="285750" indent="-111125">
              <a:defRPr/>
            </a:lvl3pPr>
            <a:lvl4pPr marL="400050" indent="-117475">
              <a:defRPr/>
            </a:lvl4pPr>
            <a:lvl5pPr marL="514350" indent="-115888">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5" name="Content Placeholder 3">
            <a:extLst>
              <a:ext uri="{FF2B5EF4-FFF2-40B4-BE49-F238E27FC236}">
                <a16:creationId xmlns:a16="http://schemas.microsoft.com/office/drawing/2014/main" id="{7AE2AA09-B3C6-4332-964A-33ADA5E1F8B6}"/>
              </a:ext>
            </a:extLst>
          </p:cNvPr>
          <p:cNvSpPr>
            <a:spLocks noGrp="1"/>
          </p:cNvSpPr>
          <p:nvPr>
            <p:ph sz="half" idx="26"/>
          </p:nvPr>
        </p:nvSpPr>
        <p:spPr>
          <a:xfrm>
            <a:off x="6290932" y="3720375"/>
            <a:ext cx="5372431" cy="2175565"/>
          </a:xfrm>
          <a:solidFill>
            <a:schemeClr val="bg2"/>
          </a:solidFill>
        </p:spPr>
        <p:txBody>
          <a:bodyPr lIns="182880" tIns="228600" rIns="274320" bIns="274320" anchor="t"/>
          <a:lstStyle>
            <a:lvl1pPr marL="57150" indent="-57150">
              <a:buFont typeface="Avenir Next LT Pro" panose="020B0504020202020204" pitchFamily="34" charset="0"/>
              <a:buChar char=" "/>
              <a:defRPr sz="1400" b="1"/>
            </a:lvl1pPr>
            <a:lvl2pPr marL="171450" indent="-114300">
              <a:defRPr/>
            </a:lvl2pPr>
            <a:lvl3pPr marL="285750" indent="-111125">
              <a:defRPr/>
            </a:lvl3pPr>
            <a:lvl4pPr marL="400050" indent="-117475">
              <a:defRPr/>
            </a:lvl4pPr>
            <a:lvl5pPr marL="514350" indent="-115888">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359965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5BFA8-CE13-45CF-95E6-404316292F2E}"/>
              </a:ext>
            </a:extLst>
          </p:cNvPr>
          <p:cNvSpPr>
            <a:spLocks noGrp="1"/>
          </p:cNvSpPr>
          <p:nvPr>
            <p:ph type="title" hasCustomPrompt="1"/>
          </p:nvPr>
        </p:nvSpPr>
        <p:spPr>
          <a:xfrm>
            <a:off x="839788" y="365125"/>
            <a:ext cx="10515600" cy="1325563"/>
          </a:xfrm>
        </p:spPr>
        <p:txBody>
          <a:bodyPr/>
          <a:lstStyle>
            <a:lvl1pPr>
              <a:defRPr/>
            </a:lvl1pPr>
          </a:lstStyle>
          <a:p>
            <a:r>
              <a:rPr lang="en-US"/>
              <a:t>Click to edit Master title style</a:t>
            </a:r>
            <a:br>
              <a:rPr lang="en-US"/>
            </a:br>
            <a:r>
              <a:rPr lang="en-US"/>
              <a:t>two lines</a:t>
            </a:r>
          </a:p>
        </p:txBody>
      </p:sp>
      <p:sp>
        <p:nvSpPr>
          <p:cNvPr id="3" name="Text Placeholder 2">
            <a:extLst>
              <a:ext uri="{FF2B5EF4-FFF2-40B4-BE49-F238E27FC236}">
                <a16:creationId xmlns:a16="http://schemas.microsoft.com/office/drawing/2014/main" id="{D3E642FC-EF60-4736-82AE-CB9AB092A24C}"/>
              </a:ext>
            </a:extLst>
          </p:cNvPr>
          <p:cNvSpPr>
            <a:spLocks noGrp="1"/>
          </p:cNvSpPr>
          <p:nvPr>
            <p:ph type="body" idx="1"/>
          </p:nvPr>
        </p:nvSpPr>
        <p:spPr>
          <a:xfrm>
            <a:off x="927968" y="1746768"/>
            <a:ext cx="5001454" cy="599040"/>
          </a:xfrm>
          <a:prstGeom prst="round1Rect">
            <a:avLst/>
          </a:prstGeom>
          <a:solidFill>
            <a:schemeClr val="tx2"/>
          </a:solidFill>
        </p:spPr>
        <p:txBody>
          <a:bodyPr lIns="91440" tIns="91440" rIns="91440" bIns="91440" anchor="ctr"/>
          <a:lstStyle>
            <a:lvl1pPr marL="0" indent="0" algn="ctr">
              <a:buNone/>
              <a:defRPr sz="1200" b="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332EE2-3A32-4A89-B740-E7E86A5A31A3}"/>
              </a:ext>
            </a:extLst>
          </p:cNvPr>
          <p:cNvSpPr>
            <a:spLocks noGrp="1"/>
          </p:cNvSpPr>
          <p:nvPr>
            <p:ph sz="half" idx="2"/>
          </p:nvPr>
        </p:nvSpPr>
        <p:spPr>
          <a:xfrm>
            <a:off x="927968" y="2345808"/>
            <a:ext cx="5001454" cy="3462267"/>
          </a:xfrm>
          <a:solidFill>
            <a:schemeClr val="bg2"/>
          </a:solidFill>
        </p:spPr>
        <p:txBody>
          <a:bodyPr lIns="274320" tIns="274320" rIns="274320" b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EF7313F-73F2-4013-B981-D29884E4F6EF}"/>
              </a:ext>
            </a:extLst>
          </p:cNvPr>
          <p:cNvSpPr>
            <a:spLocks noGrp="1"/>
          </p:cNvSpPr>
          <p:nvPr>
            <p:ph type="body" sz="quarter" idx="3"/>
          </p:nvPr>
        </p:nvSpPr>
        <p:spPr>
          <a:xfrm>
            <a:off x="6262577" y="1746768"/>
            <a:ext cx="5001455" cy="599040"/>
          </a:xfrm>
          <a:prstGeom prst="round1Rect">
            <a:avLst/>
          </a:prstGeom>
          <a:solidFill>
            <a:schemeClr val="tx2"/>
          </a:solidFill>
        </p:spPr>
        <p:txBody>
          <a:bodyPr lIns="91440" tIns="91440" rIns="91440" bIns="91440" anchor="ctr"/>
          <a:lstStyle>
            <a:lvl1pPr marL="0" indent="0" algn="ctr">
              <a:buNone/>
              <a:defRPr sz="1200" b="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4E9B994-9B02-42B3-B365-096FC93DBADA}"/>
              </a:ext>
            </a:extLst>
          </p:cNvPr>
          <p:cNvSpPr>
            <a:spLocks noGrp="1"/>
          </p:cNvSpPr>
          <p:nvPr>
            <p:ph sz="quarter" idx="4"/>
          </p:nvPr>
        </p:nvSpPr>
        <p:spPr>
          <a:xfrm>
            <a:off x="6262577" y="2345808"/>
            <a:ext cx="5001455" cy="3462267"/>
          </a:xfrm>
          <a:solidFill>
            <a:schemeClr val="bg2"/>
          </a:solidFill>
        </p:spPr>
        <p:txBody>
          <a:bodyPr lIns="274320" tIns="274320" rIns="274320" b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B4E998F-D5C2-47B1-861F-010A150B30E8}"/>
              </a:ext>
            </a:extLst>
          </p:cNvPr>
          <p:cNvSpPr>
            <a:spLocks noGrp="1"/>
          </p:cNvSpPr>
          <p:nvPr>
            <p:ph type="dt" sz="half" idx="10"/>
          </p:nvPr>
        </p:nvSpPr>
        <p:spPr/>
        <p:txBody>
          <a:bodyPr/>
          <a:lstStyle/>
          <a:p>
            <a:fld id="{3CD70DA7-8C3A-45F8-ABE1-F2DB328F8E53}" type="datetime1">
              <a:rPr lang="en-US" smtClean="0"/>
              <a:t>3/29/2023</a:t>
            </a:fld>
            <a:endParaRPr lang="en-US"/>
          </a:p>
        </p:txBody>
      </p:sp>
      <p:sp>
        <p:nvSpPr>
          <p:cNvPr id="8" name="Footer Placeholder 7">
            <a:extLst>
              <a:ext uri="{FF2B5EF4-FFF2-40B4-BE49-F238E27FC236}">
                <a16:creationId xmlns:a16="http://schemas.microsoft.com/office/drawing/2014/main" id="{1A5DE273-2AEC-4816-9BDA-FB9DAB80097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571E319-D37C-47B6-A76D-D7628825C5F4}"/>
              </a:ext>
            </a:extLst>
          </p:cNvPr>
          <p:cNvSpPr>
            <a:spLocks noGrp="1"/>
          </p:cNvSpPr>
          <p:nvPr>
            <p:ph type="sldNum" sz="quarter" idx="12"/>
          </p:nvPr>
        </p:nvSpPr>
        <p:spPr/>
        <p:txBody>
          <a:bodyPr/>
          <a:lstStyle/>
          <a:p>
            <a:fld id="{718787B9-B4F1-45D2-9C05-EBCAE653A4AD}" type="slidenum">
              <a:rPr lang="en-US" smtClean="0"/>
              <a:t>‹#›</a:t>
            </a:fld>
            <a:endParaRPr lang="en-US"/>
          </a:p>
        </p:txBody>
      </p:sp>
    </p:spTree>
    <p:extLst>
      <p:ext uri="{BB962C8B-B14F-4D97-AF65-F5344CB8AC3E}">
        <p14:creationId xmlns:p14="http://schemas.microsoft.com/office/powerpoint/2010/main" val="6609634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 3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5BFA8-CE13-45CF-95E6-404316292F2E}"/>
              </a:ext>
            </a:extLst>
          </p:cNvPr>
          <p:cNvSpPr>
            <a:spLocks noGrp="1"/>
          </p:cNvSpPr>
          <p:nvPr>
            <p:ph type="title" hasCustomPrompt="1"/>
          </p:nvPr>
        </p:nvSpPr>
        <p:spPr>
          <a:xfrm>
            <a:off x="839788" y="365125"/>
            <a:ext cx="10515600" cy="1325563"/>
          </a:xfrm>
        </p:spPr>
        <p:txBody>
          <a:bodyPr/>
          <a:lstStyle>
            <a:lvl1pPr>
              <a:defRPr/>
            </a:lvl1pPr>
          </a:lstStyle>
          <a:p>
            <a:r>
              <a:rPr lang="en-US"/>
              <a:t>Click to edit Master title style</a:t>
            </a:r>
            <a:br>
              <a:rPr lang="en-US"/>
            </a:br>
            <a:r>
              <a:rPr lang="en-US"/>
              <a:t>two lines</a:t>
            </a:r>
          </a:p>
        </p:txBody>
      </p:sp>
      <p:sp>
        <p:nvSpPr>
          <p:cNvPr id="3" name="Text Placeholder 2">
            <a:extLst>
              <a:ext uri="{FF2B5EF4-FFF2-40B4-BE49-F238E27FC236}">
                <a16:creationId xmlns:a16="http://schemas.microsoft.com/office/drawing/2014/main" id="{D3E642FC-EF60-4736-82AE-CB9AB092A24C}"/>
              </a:ext>
            </a:extLst>
          </p:cNvPr>
          <p:cNvSpPr>
            <a:spLocks noGrp="1"/>
          </p:cNvSpPr>
          <p:nvPr>
            <p:ph type="body" idx="1"/>
          </p:nvPr>
        </p:nvSpPr>
        <p:spPr>
          <a:xfrm>
            <a:off x="618659" y="1746768"/>
            <a:ext cx="3473091" cy="599040"/>
          </a:xfrm>
          <a:prstGeom prst="round1Rect">
            <a:avLst/>
          </a:prstGeom>
          <a:solidFill>
            <a:schemeClr val="tx2"/>
          </a:solidFill>
        </p:spPr>
        <p:txBody>
          <a:bodyPr lIns="91440" tIns="91440" rIns="91440" bIns="91440" anchor="ctr"/>
          <a:lstStyle>
            <a:lvl1pPr marL="0" indent="0" algn="ctr">
              <a:buNone/>
              <a:defRPr sz="1200" b="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332EE2-3A32-4A89-B740-E7E86A5A31A3}"/>
              </a:ext>
            </a:extLst>
          </p:cNvPr>
          <p:cNvSpPr>
            <a:spLocks noGrp="1"/>
          </p:cNvSpPr>
          <p:nvPr>
            <p:ph sz="half" idx="2"/>
          </p:nvPr>
        </p:nvSpPr>
        <p:spPr>
          <a:xfrm>
            <a:off x="618659" y="2345808"/>
            <a:ext cx="3473091" cy="3462267"/>
          </a:xfrm>
          <a:solidFill>
            <a:schemeClr val="bg2"/>
          </a:solidFill>
        </p:spPr>
        <p:txBody>
          <a:bodyPr lIns="274320" tIns="274320" rIns="274320" b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EF7313F-73F2-4013-B981-D29884E4F6EF}"/>
              </a:ext>
            </a:extLst>
          </p:cNvPr>
          <p:cNvSpPr>
            <a:spLocks noGrp="1"/>
          </p:cNvSpPr>
          <p:nvPr>
            <p:ph type="body" sz="quarter" idx="3"/>
          </p:nvPr>
        </p:nvSpPr>
        <p:spPr>
          <a:xfrm>
            <a:off x="4351575" y="1746768"/>
            <a:ext cx="3473092" cy="599040"/>
          </a:xfrm>
          <a:prstGeom prst="round1Rect">
            <a:avLst/>
          </a:prstGeom>
          <a:solidFill>
            <a:schemeClr val="tx2"/>
          </a:solidFill>
        </p:spPr>
        <p:txBody>
          <a:bodyPr lIns="91440" tIns="91440" rIns="91440" bIns="91440" anchor="ctr"/>
          <a:lstStyle>
            <a:lvl1pPr marL="0" indent="0" algn="ctr">
              <a:buNone/>
              <a:defRPr sz="1200" b="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4E9B994-9B02-42B3-B365-096FC93DBADA}"/>
              </a:ext>
            </a:extLst>
          </p:cNvPr>
          <p:cNvSpPr>
            <a:spLocks noGrp="1"/>
          </p:cNvSpPr>
          <p:nvPr>
            <p:ph sz="quarter" idx="4"/>
          </p:nvPr>
        </p:nvSpPr>
        <p:spPr>
          <a:xfrm>
            <a:off x="4351575" y="2345808"/>
            <a:ext cx="3473092" cy="3462267"/>
          </a:xfrm>
          <a:solidFill>
            <a:schemeClr val="bg2"/>
          </a:solidFill>
        </p:spPr>
        <p:txBody>
          <a:bodyPr lIns="274320" tIns="274320" rIns="274320" b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B4E998F-D5C2-47B1-861F-010A150B30E8}"/>
              </a:ext>
            </a:extLst>
          </p:cNvPr>
          <p:cNvSpPr>
            <a:spLocks noGrp="1"/>
          </p:cNvSpPr>
          <p:nvPr>
            <p:ph type="dt" sz="half" idx="10"/>
          </p:nvPr>
        </p:nvSpPr>
        <p:spPr/>
        <p:txBody>
          <a:bodyPr/>
          <a:lstStyle/>
          <a:p>
            <a:fld id="{3CD70DA7-8C3A-45F8-ABE1-F2DB328F8E53}" type="datetime1">
              <a:rPr lang="en-US" smtClean="0"/>
              <a:t>3/29/2023</a:t>
            </a:fld>
            <a:endParaRPr lang="en-US"/>
          </a:p>
        </p:txBody>
      </p:sp>
      <p:sp>
        <p:nvSpPr>
          <p:cNvPr id="8" name="Footer Placeholder 7">
            <a:extLst>
              <a:ext uri="{FF2B5EF4-FFF2-40B4-BE49-F238E27FC236}">
                <a16:creationId xmlns:a16="http://schemas.microsoft.com/office/drawing/2014/main" id="{1A5DE273-2AEC-4816-9BDA-FB9DAB80097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571E319-D37C-47B6-A76D-D7628825C5F4}"/>
              </a:ext>
            </a:extLst>
          </p:cNvPr>
          <p:cNvSpPr>
            <a:spLocks noGrp="1"/>
          </p:cNvSpPr>
          <p:nvPr>
            <p:ph type="sldNum" sz="quarter" idx="12"/>
          </p:nvPr>
        </p:nvSpPr>
        <p:spPr/>
        <p:txBody>
          <a:bodyPr/>
          <a:lstStyle/>
          <a:p>
            <a:fld id="{718787B9-B4F1-45D2-9C05-EBCAE653A4AD}" type="slidenum">
              <a:rPr lang="en-US" smtClean="0"/>
              <a:t>‹#›</a:t>
            </a:fld>
            <a:endParaRPr lang="en-US"/>
          </a:p>
        </p:txBody>
      </p:sp>
      <p:sp>
        <p:nvSpPr>
          <p:cNvPr id="10" name="Text Placeholder 4">
            <a:extLst>
              <a:ext uri="{FF2B5EF4-FFF2-40B4-BE49-F238E27FC236}">
                <a16:creationId xmlns:a16="http://schemas.microsoft.com/office/drawing/2014/main" id="{5318E5A0-F212-4C71-9A3A-693BDB5DA727}"/>
              </a:ext>
            </a:extLst>
          </p:cNvPr>
          <p:cNvSpPr>
            <a:spLocks noGrp="1"/>
          </p:cNvSpPr>
          <p:nvPr>
            <p:ph type="body" sz="quarter" idx="13"/>
          </p:nvPr>
        </p:nvSpPr>
        <p:spPr>
          <a:xfrm>
            <a:off x="8084492" y="1746768"/>
            <a:ext cx="3473092" cy="599040"/>
          </a:xfrm>
          <a:prstGeom prst="round1Rect">
            <a:avLst/>
          </a:prstGeom>
          <a:solidFill>
            <a:schemeClr val="tx2"/>
          </a:solidFill>
        </p:spPr>
        <p:txBody>
          <a:bodyPr lIns="91440" tIns="91440" rIns="91440" bIns="91440" anchor="ctr"/>
          <a:lstStyle>
            <a:lvl1pPr marL="0" indent="0" algn="ctr">
              <a:buNone/>
              <a:defRPr sz="1200" b="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Content Placeholder 5">
            <a:extLst>
              <a:ext uri="{FF2B5EF4-FFF2-40B4-BE49-F238E27FC236}">
                <a16:creationId xmlns:a16="http://schemas.microsoft.com/office/drawing/2014/main" id="{C9D6782D-EBDE-4966-B94C-F357415128A9}"/>
              </a:ext>
            </a:extLst>
          </p:cNvPr>
          <p:cNvSpPr>
            <a:spLocks noGrp="1"/>
          </p:cNvSpPr>
          <p:nvPr>
            <p:ph sz="quarter" idx="14"/>
          </p:nvPr>
        </p:nvSpPr>
        <p:spPr>
          <a:xfrm>
            <a:off x="8084492" y="2345808"/>
            <a:ext cx="3473092" cy="3462267"/>
          </a:xfrm>
          <a:solidFill>
            <a:schemeClr val="bg2"/>
          </a:solidFill>
        </p:spPr>
        <p:txBody>
          <a:bodyPr lIns="274320" tIns="274320" rIns="274320" bIns="27432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006949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 4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5BFA8-CE13-45CF-95E6-404316292F2E}"/>
              </a:ext>
            </a:extLst>
          </p:cNvPr>
          <p:cNvSpPr>
            <a:spLocks noGrp="1"/>
          </p:cNvSpPr>
          <p:nvPr>
            <p:ph type="title" hasCustomPrompt="1"/>
          </p:nvPr>
        </p:nvSpPr>
        <p:spPr>
          <a:xfrm>
            <a:off x="839788" y="365125"/>
            <a:ext cx="10515600" cy="1325563"/>
          </a:xfrm>
        </p:spPr>
        <p:txBody>
          <a:bodyPr/>
          <a:lstStyle>
            <a:lvl1pPr>
              <a:defRPr/>
            </a:lvl1pPr>
          </a:lstStyle>
          <a:p>
            <a:r>
              <a:rPr lang="en-US"/>
              <a:t>Click to edit Master title style</a:t>
            </a:r>
            <a:br>
              <a:rPr lang="en-US"/>
            </a:br>
            <a:r>
              <a:rPr lang="en-US"/>
              <a:t>two lines</a:t>
            </a:r>
          </a:p>
        </p:txBody>
      </p:sp>
      <p:sp>
        <p:nvSpPr>
          <p:cNvPr id="3" name="Text Placeholder 2">
            <a:extLst>
              <a:ext uri="{FF2B5EF4-FFF2-40B4-BE49-F238E27FC236}">
                <a16:creationId xmlns:a16="http://schemas.microsoft.com/office/drawing/2014/main" id="{D3E642FC-EF60-4736-82AE-CB9AB092A24C}"/>
              </a:ext>
            </a:extLst>
          </p:cNvPr>
          <p:cNvSpPr>
            <a:spLocks noGrp="1"/>
          </p:cNvSpPr>
          <p:nvPr>
            <p:ph type="body" idx="1"/>
          </p:nvPr>
        </p:nvSpPr>
        <p:spPr>
          <a:xfrm>
            <a:off x="630612" y="1746768"/>
            <a:ext cx="2556004" cy="599040"/>
          </a:xfrm>
          <a:prstGeom prst="round1Rect">
            <a:avLst/>
          </a:prstGeom>
          <a:solidFill>
            <a:schemeClr val="tx2"/>
          </a:solidFill>
        </p:spPr>
        <p:txBody>
          <a:bodyPr lIns="45720" tIns="45720" rIns="45720" bIns="45720" anchor="ctr"/>
          <a:lstStyle>
            <a:lvl1pPr marL="0" indent="0" algn="ctr">
              <a:buNone/>
              <a:defRPr sz="1200" b="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332EE2-3A32-4A89-B740-E7E86A5A31A3}"/>
              </a:ext>
            </a:extLst>
          </p:cNvPr>
          <p:cNvSpPr>
            <a:spLocks noGrp="1"/>
          </p:cNvSpPr>
          <p:nvPr>
            <p:ph sz="half" idx="2"/>
          </p:nvPr>
        </p:nvSpPr>
        <p:spPr>
          <a:xfrm>
            <a:off x="630612" y="2345808"/>
            <a:ext cx="2556004" cy="3462267"/>
          </a:xfrm>
          <a:solidFill>
            <a:schemeClr val="bg2"/>
          </a:solidFill>
        </p:spPr>
        <p:txBody>
          <a:bodyPr lIns="182880" tIns="182880" rIns="182880" bIns="18288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EF7313F-73F2-4013-B981-D29884E4F6EF}"/>
              </a:ext>
            </a:extLst>
          </p:cNvPr>
          <p:cNvSpPr>
            <a:spLocks noGrp="1"/>
          </p:cNvSpPr>
          <p:nvPr>
            <p:ph type="body" sz="quarter" idx="3"/>
          </p:nvPr>
        </p:nvSpPr>
        <p:spPr>
          <a:xfrm>
            <a:off x="3401315" y="1746768"/>
            <a:ext cx="2556005" cy="599040"/>
          </a:xfrm>
          <a:prstGeom prst="round1Rect">
            <a:avLst/>
          </a:prstGeom>
          <a:solidFill>
            <a:schemeClr val="tx2"/>
          </a:solidFill>
        </p:spPr>
        <p:txBody>
          <a:bodyPr lIns="45720" tIns="45720" rIns="45720" bIns="45720" anchor="ctr"/>
          <a:lstStyle>
            <a:lvl1pPr marL="0" indent="0" algn="ctr">
              <a:buNone/>
              <a:defRPr sz="1200" b="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4E9B994-9B02-42B3-B365-096FC93DBADA}"/>
              </a:ext>
            </a:extLst>
          </p:cNvPr>
          <p:cNvSpPr>
            <a:spLocks noGrp="1"/>
          </p:cNvSpPr>
          <p:nvPr>
            <p:ph sz="quarter" idx="4"/>
          </p:nvPr>
        </p:nvSpPr>
        <p:spPr>
          <a:xfrm>
            <a:off x="3401315" y="2345808"/>
            <a:ext cx="2556005" cy="3462267"/>
          </a:xfrm>
          <a:solidFill>
            <a:schemeClr val="bg2"/>
          </a:solidFill>
        </p:spPr>
        <p:txBody>
          <a:bodyPr lIns="182880" tIns="182880" rIns="182880" bIns="18288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B4E998F-D5C2-47B1-861F-010A150B30E8}"/>
              </a:ext>
            </a:extLst>
          </p:cNvPr>
          <p:cNvSpPr>
            <a:spLocks noGrp="1"/>
          </p:cNvSpPr>
          <p:nvPr>
            <p:ph type="dt" sz="half" idx="10"/>
          </p:nvPr>
        </p:nvSpPr>
        <p:spPr/>
        <p:txBody>
          <a:bodyPr/>
          <a:lstStyle/>
          <a:p>
            <a:fld id="{3CD70DA7-8C3A-45F8-ABE1-F2DB328F8E53}" type="datetime1">
              <a:rPr lang="en-US" smtClean="0"/>
              <a:t>3/29/2023</a:t>
            </a:fld>
            <a:endParaRPr lang="en-US"/>
          </a:p>
        </p:txBody>
      </p:sp>
      <p:sp>
        <p:nvSpPr>
          <p:cNvPr id="8" name="Footer Placeholder 7">
            <a:extLst>
              <a:ext uri="{FF2B5EF4-FFF2-40B4-BE49-F238E27FC236}">
                <a16:creationId xmlns:a16="http://schemas.microsoft.com/office/drawing/2014/main" id="{1A5DE273-2AEC-4816-9BDA-FB9DAB80097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571E319-D37C-47B6-A76D-D7628825C5F4}"/>
              </a:ext>
            </a:extLst>
          </p:cNvPr>
          <p:cNvSpPr>
            <a:spLocks noGrp="1"/>
          </p:cNvSpPr>
          <p:nvPr>
            <p:ph type="sldNum" sz="quarter" idx="12"/>
          </p:nvPr>
        </p:nvSpPr>
        <p:spPr/>
        <p:txBody>
          <a:bodyPr/>
          <a:lstStyle/>
          <a:p>
            <a:fld id="{718787B9-B4F1-45D2-9C05-EBCAE653A4AD}" type="slidenum">
              <a:rPr lang="en-US" smtClean="0"/>
              <a:t>‹#›</a:t>
            </a:fld>
            <a:endParaRPr lang="en-US"/>
          </a:p>
        </p:txBody>
      </p:sp>
      <p:sp>
        <p:nvSpPr>
          <p:cNvPr id="10" name="Text Placeholder 4">
            <a:extLst>
              <a:ext uri="{FF2B5EF4-FFF2-40B4-BE49-F238E27FC236}">
                <a16:creationId xmlns:a16="http://schemas.microsoft.com/office/drawing/2014/main" id="{5318E5A0-F212-4C71-9A3A-693BDB5DA727}"/>
              </a:ext>
            </a:extLst>
          </p:cNvPr>
          <p:cNvSpPr>
            <a:spLocks noGrp="1"/>
          </p:cNvSpPr>
          <p:nvPr>
            <p:ph type="body" sz="quarter" idx="13"/>
          </p:nvPr>
        </p:nvSpPr>
        <p:spPr>
          <a:xfrm>
            <a:off x="6172019" y="1746768"/>
            <a:ext cx="2556005" cy="599040"/>
          </a:xfrm>
          <a:prstGeom prst="round1Rect">
            <a:avLst/>
          </a:prstGeom>
          <a:solidFill>
            <a:schemeClr val="tx2"/>
          </a:solidFill>
        </p:spPr>
        <p:txBody>
          <a:bodyPr lIns="45720" tIns="45720" rIns="45720" bIns="45720" anchor="ctr"/>
          <a:lstStyle>
            <a:lvl1pPr marL="0" indent="0" algn="ctr">
              <a:buNone/>
              <a:defRPr sz="1200" b="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Content Placeholder 5">
            <a:extLst>
              <a:ext uri="{FF2B5EF4-FFF2-40B4-BE49-F238E27FC236}">
                <a16:creationId xmlns:a16="http://schemas.microsoft.com/office/drawing/2014/main" id="{C9D6782D-EBDE-4966-B94C-F357415128A9}"/>
              </a:ext>
            </a:extLst>
          </p:cNvPr>
          <p:cNvSpPr>
            <a:spLocks noGrp="1"/>
          </p:cNvSpPr>
          <p:nvPr>
            <p:ph sz="quarter" idx="14"/>
          </p:nvPr>
        </p:nvSpPr>
        <p:spPr>
          <a:xfrm>
            <a:off x="6172019" y="2345808"/>
            <a:ext cx="2556005" cy="3462267"/>
          </a:xfrm>
          <a:solidFill>
            <a:schemeClr val="bg2"/>
          </a:solidFill>
        </p:spPr>
        <p:txBody>
          <a:bodyPr lIns="182880" tIns="182880" rIns="182880" bIns="18288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4">
            <a:extLst>
              <a:ext uri="{FF2B5EF4-FFF2-40B4-BE49-F238E27FC236}">
                <a16:creationId xmlns:a16="http://schemas.microsoft.com/office/drawing/2014/main" id="{C9253EFB-14B9-44F3-A8A5-EAB69AEC2394}"/>
              </a:ext>
            </a:extLst>
          </p:cNvPr>
          <p:cNvSpPr>
            <a:spLocks noGrp="1"/>
          </p:cNvSpPr>
          <p:nvPr>
            <p:ph type="body" sz="quarter" idx="15"/>
          </p:nvPr>
        </p:nvSpPr>
        <p:spPr>
          <a:xfrm>
            <a:off x="8942723" y="1746768"/>
            <a:ext cx="2556005" cy="599040"/>
          </a:xfrm>
          <a:prstGeom prst="round1Rect">
            <a:avLst/>
          </a:prstGeom>
          <a:solidFill>
            <a:schemeClr val="tx2"/>
          </a:solidFill>
        </p:spPr>
        <p:txBody>
          <a:bodyPr lIns="45720" tIns="45720" rIns="45720" bIns="45720" anchor="ctr"/>
          <a:lstStyle>
            <a:lvl1pPr marL="0" indent="0" algn="ctr">
              <a:buNone/>
              <a:defRPr sz="1200" b="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a:extLst>
              <a:ext uri="{FF2B5EF4-FFF2-40B4-BE49-F238E27FC236}">
                <a16:creationId xmlns:a16="http://schemas.microsoft.com/office/drawing/2014/main" id="{0527A533-6D69-491C-AF3D-7DA5D5D60248}"/>
              </a:ext>
            </a:extLst>
          </p:cNvPr>
          <p:cNvSpPr>
            <a:spLocks noGrp="1"/>
          </p:cNvSpPr>
          <p:nvPr>
            <p:ph sz="quarter" idx="16"/>
          </p:nvPr>
        </p:nvSpPr>
        <p:spPr>
          <a:xfrm>
            <a:off x="8942723" y="2345808"/>
            <a:ext cx="2556005" cy="3462267"/>
          </a:xfrm>
          <a:solidFill>
            <a:schemeClr val="bg2"/>
          </a:solidFill>
        </p:spPr>
        <p:txBody>
          <a:bodyPr lIns="182880" tIns="182880" rIns="182880" bIns="18288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069638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mparison - 4 Columns with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5BFA8-CE13-45CF-95E6-404316292F2E}"/>
              </a:ext>
            </a:extLst>
          </p:cNvPr>
          <p:cNvSpPr>
            <a:spLocks noGrp="1"/>
          </p:cNvSpPr>
          <p:nvPr>
            <p:ph type="title" hasCustomPrompt="1"/>
          </p:nvPr>
        </p:nvSpPr>
        <p:spPr>
          <a:xfrm>
            <a:off x="839788" y="365125"/>
            <a:ext cx="10515600" cy="1325563"/>
          </a:xfrm>
        </p:spPr>
        <p:txBody>
          <a:bodyPr/>
          <a:lstStyle>
            <a:lvl1pPr>
              <a:defRPr/>
            </a:lvl1pPr>
          </a:lstStyle>
          <a:p>
            <a:r>
              <a:rPr lang="en-US"/>
              <a:t>Click to edit Master title style</a:t>
            </a:r>
            <a:br>
              <a:rPr lang="en-US"/>
            </a:br>
            <a:r>
              <a:rPr lang="en-US"/>
              <a:t>two lines</a:t>
            </a:r>
          </a:p>
        </p:txBody>
      </p:sp>
      <p:sp>
        <p:nvSpPr>
          <p:cNvPr id="3" name="Text Placeholder 2">
            <a:extLst>
              <a:ext uri="{FF2B5EF4-FFF2-40B4-BE49-F238E27FC236}">
                <a16:creationId xmlns:a16="http://schemas.microsoft.com/office/drawing/2014/main" id="{D3E642FC-EF60-4736-82AE-CB9AB092A24C}"/>
              </a:ext>
            </a:extLst>
          </p:cNvPr>
          <p:cNvSpPr>
            <a:spLocks noGrp="1"/>
          </p:cNvSpPr>
          <p:nvPr>
            <p:ph type="body" idx="1"/>
          </p:nvPr>
        </p:nvSpPr>
        <p:spPr>
          <a:xfrm>
            <a:off x="630612" y="2467133"/>
            <a:ext cx="2556004" cy="599040"/>
          </a:xfrm>
          <a:prstGeom prst="round1Rect">
            <a:avLst/>
          </a:prstGeom>
          <a:solidFill>
            <a:schemeClr val="tx2"/>
          </a:solidFill>
        </p:spPr>
        <p:txBody>
          <a:bodyPr lIns="45720" tIns="45720" rIns="45720" bIns="45720" anchor="ctr"/>
          <a:lstStyle>
            <a:lvl1pPr marL="0" indent="0" algn="ctr">
              <a:buNone/>
              <a:defRPr sz="1200" b="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332EE2-3A32-4A89-B740-E7E86A5A31A3}"/>
              </a:ext>
            </a:extLst>
          </p:cNvPr>
          <p:cNvSpPr>
            <a:spLocks noGrp="1"/>
          </p:cNvSpPr>
          <p:nvPr>
            <p:ph sz="half" idx="2"/>
          </p:nvPr>
        </p:nvSpPr>
        <p:spPr>
          <a:xfrm>
            <a:off x="630612" y="3066172"/>
            <a:ext cx="2556004" cy="2941037"/>
          </a:xfrm>
          <a:solidFill>
            <a:schemeClr val="bg2"/>
          </a:solidFill>
        </p:spPr>
        <p:txBody>
          <a:bodyPr lIns="182880" tIns="182880" rIns="182880" bIns="182880"/>
          <a:lstStyle>
            <a:lvl1pPr>
              <a:defRPr sz="1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EF7313F-73F2-4013-B981-D29884E4F6EF}"/>
              </a:ext>
            </a:extLst>
          </p:cNvPr>
          <p:cNvSpPr>
            <a:spLocks noGrp="1"/>
          </p:cNvSpPr>
          <p:nvPr>
            <p:ph type="body" sz="quarter" idx="3"/>
          </p:nvPr>
        </p:nvSpPr>
        <p:spPr>
          <a:xfrm>
            <a:off x="3401315" y="2467133"/>
            <a:ext cx="2556005" cy="599040"/>
          </a:xfrm>
          <a:prstGeom prst="round1Rect">
            <a:avLst/>
          </a:prstGeom>
          <a:solidFill>
            <a:schemeClr val="tx2"/>
          </a:solidFill>
        </p:spPr>
        <p:txBody>
          <a:bodyPr lIns="45720" tIns="45720" rIns="45720" bIns="45720" anchor="ctr"/>
          <a:lstStyle>
            <a:lvl1pPr marL="0" indent="0" algn="ctr">
              <a:buNone/>
              <a:defRPr sz="1200" b="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4E9B994-9B02-42B3-B365-096FC93DBADA}"/>
              </a:ext>
            </a:extLst>
          </p:cNvPr>
          <p:cNvSpPr>
            <a:spLocks noGrp="1"/>
          </p:cNvSpPr>
          <p:nvPr>
            <p:ph sz="quarter" idx="4"/>
          </p:nvPr>
        </p:nvSpPr>
        <p:spPr>
          <a:xfrm>
            <a:off x="3401315" y="3066172"/>
            <a:ext cx="2556005" cy="2941037"/>
          </a:xfrm>
          <a:solidFill>
            <a:schemeClr val="bg2"/>
          </a:solidFill>
        </p:spPr>
        <p:txBody>
          <a:bodyPr lIns="182880" tIns="182880" rIns="182880" bIns="182880"/>
          <a:lstStyle>
            <a:lvl1pPr>
              <a:defRPr sz="1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B4E998F-D5C2-47B1-861F-010A150B30E8}"/>
              </a:ext>
            </a:extLst>
          </p:cNvPr>
          <p:cNvSpPr>
            <a:spLocks noGrp="1"/>
          </p:cNvSpPr>
          <p:nvPr>
            <p:ph type="dt" sz="half" idx="10"/>
          </p:nvPr>
        </p:nvSpPr>
        <p:spPr/>
        <p:txBody>
          <a:bodyPr/>
          <a:lstStyle/>
          <a:p>
            <a:fld id="{3CD70DA7-8C3A-45F8-ABE1-F2DB328F8E53}" type="datetime1">
              <a:rPr lang="en-US" smtClean="0"/>
              <a:t>3/29/2023</a:t>
            </a:fld>
            <a:endParaRPr lang="en-US"/>
          </a:p>
        </p:txBody>
      </p:sp>
      <p:sp>
        <p:nvSpPr>
          <p:cNvPr id="8" name="Footer Placeholder 7">
            <a:extLst>
              <a:ext uri="{FF2B5EF4-FFF2-40B4-BE49-F238E27FC236}">
                <a16:creationId xmlns:a16="http://schemas.microsoft.com/office/drawing/2014/main" id="{1A5DE273-2AEC-4816-9BDA-FB9DAB80097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571E319-D37C-47B6-A76D-D7628825C5F4}"/>
              </a:ext>
            </a:extLst>
          </p:cNvPr>
          <p:cNvSpPr>
            <a:spLocks noGrp="1"/>
          </p:cNvSpPr>
          <p:nvPr>
            <p:ph type="sldNum" sz="quarter" idx="12"/>
          </p:nvPr>
        </p:nvSpPr>
        <p:spPr/>
        <p:txBody>
          <a:bodyPr/>
          <a:lstStyle/>
          <a:p>
            <a:fld id="{718787B9-B4F1-45D2-9C05-EBCAE653A4AD}" type="slidenum">
              <a:rPr lang="en-US" smtClean="0"/>
              <a:t>‹#›</a:t>
            </a:fld>
            <a:endParaRPr lang="en-US"/>
          </a:p>
        </p:txBody>
      </p:sp>
      <p:sp>
        <p:nvSpPr>
          <p:cNvPr id="10" name="Text Placeholder 4">
            <a:extLst>
              <a:ext uri="{FF2B5EF4-FFF2-40B4-BE49-F238E27FC236}">
                <a16:creationId xmlns:a16="http://schemas.microsoft.com/office/drawing/2014/main" id="{5318E5A0-F212-4C71-9A3A-693BDB5DA727}"/>
              </a:ext>
            </a:extLst>
          </p:cNvPr>
          <p:cNvSpPr>
            <a:spLocks noGrp="1"/>
          </p:cNvSpPr>
          <p:nvPr>
            <p:ph type="body" sz="quarter" idx="13"/>
          </p:nvPr>
        </p:nvSpPr>
        <p:spPr>
          <a:xfrm>
            <a:off x="6172019" y="2467133"/>
            <a:ext cx="2556005" cy="599040"/>
          </a:xfrm>
          <a:prstGeom prst="round1Rect">
            <a:avLst/>
          </a:prstGeom>
          <a:solidFill>
            <a:schemeClr val="tx2"/>
          </a:solidFill>
        </p:spPr>
        <p:txBody>
          <a:bodyPr lIns="45720" tIns="45720" rIns="45720" bIns="45720" anchor="ctr"/>
          <a:lstStyle>
            <a:lvl1pPr marL="0" indent="0" algn="ctr">
              <a:buNone/>
              <a:defRPr sz="1200" b="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Content Placeholder 5">
            <a:extLst>
              <a:ext uri="{FF2B5EF4-FFF2-40B4-BE49-F238E27FC236}">
                <a16:creationId xmlns:a16="http://schemas.microsoft.com/office/drawing/2014/main" id="{C9D6782D-EBDE-4966-B94C-F357415128A9}"/>
              </a:ext>
            </a:extLst>
          </p:cNvPr>
          <p:cNvSpPr>
            <a:spLocks noGrp="1"/>
          </p:cNvSpPr>
          <p:nvPr>
            <p:ph sz="quarter" idx="14"/>
          </p:nvPr>
        </p:nvSpPr>
        <p:spPr>
          <a:xfrm>
            <a:off x="6172019" y="3066172"/>
            <a:ext cx="2556005" cy="2941037"/>
          </a:xfrm>
          <a:solidFill>
            <a:schemeClr val="bg2"/>
          </a:solidFill>
        </p:spPr>
        <p:txBody>
          <a:bodyPr lIns="182880" tIns="182880" rIns="182880" bIns="182880"/>
          <a:lstStyle>
            <a:lvl1pPr>
              <a:defRPr sz="1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4">
            <a:extLst>
              <a:ext uri="{FF2B5EF4-FFF2-40B4-BE49-F238E27FC236}">
                <a16:creationId xmlns:a16="http://schemas.microsoft.com/office/drawing/2014/main" id="{C9253EFB-14B9-44F3-A8A5-EAB69AEC2394}"/>
              </a:ext>
            </a:extLst>
          </p:cNvPr>
          <p:cNvSpPr>
            <a:spLocks noGrp="1"/>
          </p:cNvSpPr>
          <p:nvPr>
            <p:ph type="body" sz="quarter" idx="15"/>
          </p:nvPr>
        </p:nvSpPr>
        <p:spPr>
          <a:xfrm>
            <a:off x="8942723" y="2467133"/>
            <a:ext cx="2556005" cy="599040"/>
          </a:xfrm>
          <a:prstGeom prst="round1Rect">
            <a:avLst/>
          </a:prstGeom>
          <a:solidFill>
            <a:schemeClr val="tx2"/>
          </a:solidFill>
        </p:spPr>
        <p:txBody>
          <a:bodyPr lIns="45720" tIns="45720" rIns="45720" bIns="45720" anchor="ctr"/>
          <a:lstStyle>
            <a:lvl1pPr marL="0" indent="0" algn="ctr">
              <a:buNone/>
              <a:defRPr sz="1200" b="0" cap="all"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a:extLst>
              <a:ext uri="{FF2B5EF4-FFF2-40B4-BE49-F238E27FC236}">
                <a16:creationId xmlns:a16="http://schemas.microsoft.com/office/drawing/2014/main" id="{0527A533-6D69-491C-AF3D-7DA5D5D60248}"/>
              </a:ext>
            </a:extLst>
          </p:cNvPr>
          <p:cNvSpPr>
            <a:spLocks noGrp="1"/>
          </p:cNvSpPr>
          <p:nvPr>
            <p:ph sz="quarter" idx="16"/>
          </p:nvPr>
        </p:nvSpPr>
        <p:spPr>
          <a:xfrm>
            <a:off x="8942723" y="3066172"/>
            <a:ext cx="2556005" cy="2941037"/>
          </a:xfrm>
          <a:solidFill>
            <a:schemeClr val="bg2"/>
          </a:solidFill>
        </p:spPr>
        <p:txBody>
          <a:bodyPr lIns="182880" tIns="182880" rIns="182880" bIns="182880"/>
          <a:lstStyle>
            <a:lvl1pPr>
              <a:defRPr sz="16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4">
            <a:extLst>
              <a:ext uri="{FF2B5EF4-FFF2-40B4-BE49-F238E27FC236}">
                <a16:creationId xmlns:a16="http://schemas.microsoft.com/office/drawing/2014/main" id="{B390CB35-90E2-4A26-9330-26358D5A0733}"/>
              </a:ext>
            </a:extLst>
          </p:cNvPr>
          <p:cNvSpPr>
            <a:spLocks noGrp="1"/>
          </p:cNvSpPr>
          <p:nvPr>
            <p:ph sz="quarter" idx="17"/>
          </p:nvPr>
        </p:nvSpPr>
        <p:spPr>
          <a:xfrm>
            <a:off x="1065067" y="1733384"/>
            <a:ext cx="1685966" cy="734244"/>
          </a:xfrm>
        </p:spPr>
        <p:txBody>
          <a:bodyPr lIns="182880" tIns="182880" rIns="182880" bIns="182880" anchor="ctr"/>
          <a:lstStyle>
            <a:lvl1pPr marL="0" indent="0" algn="ctr">
              <a:buNone/>
              <a:defRPr sz="800"/>
            </a:lvl1pPr>
            <a:lvl2pPr marL="282575" indent="0" algn="ctr">
              <a:buNone/>
              <a:defRPr sz="800"/>
            </a:lvl2pPr>
            <a:lvl3pPr marL="574675" indent="0" algn="ctr">
              <a:buNone/>
              <a:defRPr sz="800"/>
            </a:lvl3pPr>
            <a:lvl4pPr marL="796925" indent="0" algn="ctr">
              <a:buNone/>
              <a:defRPr sz="800"/>
            </a:lvl4pPr>
            <a:lvl5pPr marL="1025525" indent="0" algn="ctr">
              <a:buNone/>
              <a:defRPr sz="800"/>
            </a:lvl5pPr>
          </a:lstStyle>
          <a:p>
            <a:pPr lvl="0"/>
            <a:r>
              <a:rPr lang="en-US"/>
              <a:t>Click to edit Master text styles</a:t>
            </a:r>
          </a:p>
        </p:txBody>
      </p:sp>
      <p:sp>
        <p:nvSpPr>
          <p:cNvPr id="16" name="Content Placeholder 14">
            <a:extLst>
              <a:ext uri="{FF2B5EF4-FFF2-40B4-BE49-F238E27FC236}">
                <a16:creationId xmlns:a16="http://schemas.microsoft.com/office/drawing/2014/main" id="{C18F8FF0-8CA4-49A2-B885-5B0A99563488}"/>
              </a:ext>
            </a:extLst>
          </p:cNvPr>
          <p:cNvSpPr>
            <a:spLocks noGrp="1"/>
          </p:cNvSpPr>
          <p:nvPr>
            <p:ph sz="quarter" idx="18"/>
          </p:nvPr>
        </p:nvSpPr>
        <p:spPr>
          <a:xfrm>
            <a:off x="3836455" y="1733384"/>
            <a:ext cx="1685966" cy="734244"/>
          </a:xfrm>
        </p:spPr>
        <p:txBody>
          <a:bodyPr lIns="182880" tIns="182880" rIns="182880" bIns="182880" anchor="ctr"/>
          <a:lstStyle>
            <a:lvl1pPr marL="0" indent="0" algn="ctr">
              <a:buNone/>
              <a:defRPr sz="800"/>
            </a:lvl1pPr>
            <a:lvl2pPr marL="282575" indent="0" algn="ctr">
              <a:buNone/>
              <a:defRPr sz="800"/>
            </a:lvl2pPr>
            <a:lvl3pPr marL="574675" indent="0" algn="ctr">
              <a:buNone/>
              <a:defRPr sz="800"/>
            </a:lvl3pPr>
            <a:lvl4pPr marL="796925" indent="0" algn="ctr">
              <a:buNone/>
              <a:defRPr sz="800"/>
            </a:lvl4pPr>
            <a:lvl5pPr marL="1025525" indent="0" algn="ctr">
              <a:buNone/>
              <a:defRPr sz="800"/>
            </a:lvl5pPr>
          </a:lstStyle>
          <a:p>
            <a:pPr lvl="0"/>
            <a:r>
              <a:rPr lang="en-US"/>
              <a:t>Click to edit Master text styles</a:t>
            </a:r>
          </a:p>
        </p:txBody>
      </p:sp>
      <p:sp>
        <p:nvSpPr>
          <p:cNvPr id="17" name="Content Placeholder 14">
            <a:extLst>
              <a:ext uri="{FF2B5EF4-FFF2-40B4-BE49-F238E27FC236}">
                <a16:creationId xmlns:a16="http://schemas.microsoft.com/office/drawing/2014/main" id="{3A8471CB-CB44-4735-A046-CF1287F953A8}"/>
              </a:ext>
            </a:extLst>
          </p:cNvPr>
          <p:cNvSpPr>
            <a:spLocks noGrp="1"/>
          </p:cNvSpPr>
          <p:nvPr>
            <p:ph sz="quarter" idx="19"/>
          </p:nvPr>
        </p:nvSpPr>
        <p:spPr>
          <a:xfrm>
            <a:off x="6617714" y="1690688"/>
            <a:ext cx="1685966" cy="734244"/>
          </a:xfrm>
        </p:spPr>
        <p:txBody>
          <a:bodyPr lIns="182880" tIns="182880" rIns="182880" bIns="182880" anchor="ctr"/>
          <a:lstStyle>
            <a:lvl1pPr marL="0" indent="0" algn="ctr">
              <a:buNone/>
              <a:defRPr sz="800"/>
            </a:lvl1pPr>
            <a:lvl2pPr marL="282575" indent="0" algn="ctr">
              <a:buNone/>
              <a:defRPr sz="800"/>
            </a:lvl2pPr>
            <a:lvl3pPr marL="574675" indent="0" algn="ctr">
              <a:buNone/>
              <a:defRPr sz="800"/>
            </a:lvl3pPr>
            <a:lvl4pPr marL="796925" indent="0" algn="ctr">
              <a:buNone/>
              <a:defRPr sz="800"/>
            </a:lvl4pPr>
            <a:lvl5pPr marL="1025525" indent="0" algn="ctr">
              <a:buNone/>
              <a:defRPr sz="800"/>
            </a:lvl5pPr>
          </a:lstStyle>
          <a:p>
            <a:pPr lvl="0"/>
            <a:r>
              <a:rPr lang="en-US"/>
              <a:t>Click to edit Master text styles</a:t>
            </a:r>
          </a:p>
        </p:txBody>
      </p:sp>
      <p:sp>
        <p:nvSpPr>
          <p:cNvPr id="18" name="Content Placeholder 14">
            <a:extLst>
              <a:ext uri="{FF2B5EF4-FFF2-40B4-BE49-F238E27FC236}">
                <a16:creationId xmlns:a16="http://schemas.microsoft.com/office/drawing/2014/main" id="{A2DFD92A-910C-46C4-86B2-326348E90871}"/>
              </a:ext>
            </a:extLst>
          </p:cNvPr>
          <p:cNvSpPr>
            <a:spLocks noGrp="1"/>
          </p:cNvSpPr>
          <p:nvPr>
            <p:ph sz="quarter" idx="20"/>
          </p:nvPr>
        </p:nvSpPr>
        <p:spPr>
          <a:xfrm>
            <a:off x="9354822" y="1690688"/>
            <a:ext cx="1685966" cy="734244"/>
          </a:xfrm>
        </p:spPr>
        <p:txBody>
          <a:bodyPr lIns="182880" tIns="182880" rIns="182880" bIns="182880" anchor="ctr"/>
          <a:lstStyle>
            <a:lvl1pPr marL="0" indent="0" algn="ctr">
              <a:buNone/>
              <a:defRPr sz="800"/>
            </a:lvl1pPr>
            <a:lvl2pPr marL="282575" indent="0" algn="ctr">
              <a:buNone/>
              <a:defRPr sz="800"/>
            </a:lvl2pPr>
            <a:lvl3pPr marL="574675" indent="0" algn="ctr">
              <a:buNone/>
              <a:defRPr sz="800"/>
            </a:lvl3pPr>
            <a:lvl4pPr marL="796925" indent="0" algn="ctr">
              <a:buNone/>
              <a:defRPr sz="800"/>
            </a:lvl4pPr>
            <a:lvl5pPr marL="1025525" indent="0" algn="ctr">
              <a:buNone/>
              <a:defRPr sz="800"/>
            </a:lvl5pPr>
          </a:lstStyle>
          <a:p>
            <a:pPr lvl="0"/>
            <a:r>
              <a:rPr lang="en-US"/>
              <a:t>Click to edit Master text styles</a:t>
            </a:r>
          </a:p>
        </p:txBody>
      </p:sp>
    </p:spTree>
    <p:extLst>
      <p:ext uri="{BB962C8B-B14F-4D97-AF65-F5344CB8AC3E}">
        <p14:creationId xmlns:p14="http://schemas.microsoft.com/office/powerpoint/2010/main" val="3281903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E2D7998-05E0-4630-B14F-2CFF6F5B1719}"/>
              </a:ext>
            </a:extLst>
          </p:cNvPr>
          <p:cNvSpPr/>
          <p:nvPr userDrawn="1"/>
        </p:nvSpPr>
        <p:spPr>
          <a:xfrm>
            <a:off x="1" y="1"/>
            <a:ext cx="12191999" cy="6858000"/>
          </a:xfrm>
          <a:prstGeom prst="rect">
            <a:avLst/>
          </a:prstGeom>
          <a:solidFill>
            <a:schemeClr val="accent2">
              <a:lumMod val="50000"/>
              <a:alpha val="69804"/>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a:ln>
                <a:noFill/>
              </a:ln>
              <a:solidFill>
                <a:srgbClr val="000000"/>
              </a:solidFill>
              <a:effectLst/>
              <a:uFillTx/>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endParaRPr>
          </a:p>
        </p:txBody>
      </p:sp>
      <p:sp>
        <p:nvSpPr>
          <p:cNvPr id="2" name="Title 1">
            <a:extLst>
              <a:ext uri="{FF2B5EF4-FFF2-40B4-BE49-F238E27FC236}">
                <a16:creationId xmlns:a16="http://schemas.microsoft.com/office/drawing/2014/main" id="{A0511119-36A3-4119-B897-75862A047DDA}"/>
              </a:ext>
            </a:extLst>
          </p:cNvPr>
          <p:cNvSpPr>
            <a:spLocks noGrp="1"/>
          </p:cNvSpPr>
          <p:nvPr>
            <p:ph type="title" hasCustomPrompt="1"/>
          </p:nvPr>
        </p:nvSpPr>
        <p:spPr>
          <a:xfrm>
            <a:off x="1837567" y="2095500"/>
            <a:ext cx="8516866" cy="1752600"/>
          </a:xfrm>
        </p:spPr>
        <p:txBody>
          <a:bodyPr anchor="b"/>
          <a:lstStyle>
            <a:lvl1pPr algn="ctr">
              <a:defRPr sz="6000">
                <a:solidFill>
                  <a:schemeClr val="tx1"/>
                </a:solidFill>
              </a:defRPr>
            </a:lvl1pPr>
          </a:lstStyle>
          <a:p>
            <a:r>
              <a:rPr lang="en-US"/>
              <a:t>Section Header </a:t>
            </a:r>
            <a:br>
              <a:rPr lang="en-US"/>
            </a:br>
            <a:r>
              <a:rPr lang="en-US"/>
              <a:t>with Image</a:t>
            </a:r>
          </a:p>
        </p:txBody>
      </p:sp>
      <p:sp>
        <p:nvSpPr>
          <p:cNvPr id="3" name="Text Placeholder 2">
            <a:extLst>
              <a:ext uri="{FF2B5EF4-FFF2-40B4-BE49-F238E27FC236}">
                <a16:creationId xmlns:a16="http://schemas.microsoft.com/office/drawing/2014/main" id="{1582499A-B515-42D5-95CC-03B0A7534F6D}"/>
              </a:ext>
            </a:extLst>
          </p:cNvPr>
          <p:cNvSpPr>
            <a:spLocks noGrp="1"/>
          </p:cNvSpPr>
          <p:nvPr>
            <p:ph type="body" idx="1"/>
          </p:nvPr>
        </p:nvSpPr>
        <p:spPr>
          <a:xfrm>
            <a:off x="1837567" y="3961665"/>
            <a:ext cx="8516866" cy="958354"/>
          </a:xfrm>
        </p:spPr>
        <p:txBody>
          <a:bodyPr>
            <a:normAutofit/>
          </a:bodyPr>
          <a:lstStyle>
            <a:lvl1pPr marL="0" indent="0" algn="ctr">
              <a:buNone/>
              <a:defRPr sz="16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04F3B1-4A5A-4CE7-9537-4F2A74F47939}"/>
              </a:ext>
            </a:extLst>
          </p:cNvPr>
          <p:cNvSpPr>
            <a:spLocks noGrp="1"/>
          </p:cNvSpPr>
          <p:nvPr>
            <p:ph type="dt" sz="half" idx="10"/>
          </p:nvPr>
        </p:nvSpPr>
        <p:spPr/>
        <p:txBody>
          <a:bodyPr/>
          <a:lstStyle/>
          <a:p>
            <a:fld id="{62552981-D299-4A17-9C8E-BE0C6DF32CB3}" type="datetime1">
              <a:rPr lang="en-US" smtClean="0"/>
              <a:t>3/29/2023</a:t>
            </a:fld>
            <a:endParaRPr lang="en-US"/>
          </a:p>
        </p:txBody>
      </p:sp>
      <p:sp>
        <p:nvSpPr>
          <p:cNvPr id="5" name="Footer Placeholder 4">
            <a:extLst>
              <a:ext uri="{FF2B5EF4-FFF2-40B4-BE49-F238E27FC236}">
                <a16:creationId xmlns:a16="http://schemas.microsoft.com/office/drawing/2014/main" id="{1589D91C-FF40-46E8-8DA7-DBC8F2F342A5}"/>
              </a:ext>
            </a:extLst>
          </p:cNvPr>
          <p:cNvSpPr>
            <a:spLocks noGrp="1"/>
          </p:cNvSpPr>
          <p:nvPr>
            <p:ph type="ftr" sz="quarter" idx="11"/>
          </p:nvPr>
        </p:nvSpPr>
        <p:spPr/>
        <p:txBody>
          <a:bodyPr/>
          <a:lstStyle>
            <a:lvl1pPr>
              <a:defRPr>
                <a:solidFill>
                  <a:schemeClr val="tx1"/>
                </a:solidFill>
              </a:defRPr>
            </a:lvl1pPr>
          </a:lstStyle>
          <a:p>
            <a:endParaRPr lang="en-US"/>
          </a:p>
        </p:txBody>
      </p:sp>
      <p:sp>
        <p:nvSpPr>
          <p:cNvPr id="6" name="Slide Number Placeholder 5">
            <a:extLst>
              <a:ext uri="{FF2B5EF4-FFF2-40B4-BE49-F238E27FC236}">
                <a16:creationId xmlns:a16="http://schemas.microsoft.com/office/drawing/2014/main" id="{C8EA29D7-7BDF-442F-A95D-56A9862B031B}"/>
              </a:ext>
            </a:extLst>
          </p:cNvPr>
          <p:cNvSpPr>
            <a:spLocks noGrp="1"/>
          </p:cNvSpPr>
          <p:nvPr>
            <p:ph type="sldNum" sz="quarter" idx="12"/>
          </p:nvPr>
        </p:nvSpPr>
        <p:spPr/>
        <p:txBody>
          <a:bodyPr/>
          <a:lstStyle>
            <a:lvl1pPr>
              <a:defRPr>
                <a:solidFill>
                  <a:schemeClr val="tx1"/>
                </a:solidFill>
              </a:defRPr>
            </a:lvl1pPr>
          </a:lstStyle>
          <a:p>
            <a:fld id="{718787B9-B4F1-45D2-9C05-EBCAE653A4AD}" type="slidenum">
              <a:rPr lang="en-US" smtClean="0"/>
              <a:pPr/>
              <a:t>‹#›</a:t>
            </a:fld>
            <a:endParaRPr lang="en-US"/>
          </a:p>
        </p:txBody>
      </p:sp>
      <p:cxnSp>
        <p:nvCxnSpPr>
          <p:cNvPr id="13" name="Straight Connector 12">
            <a:extLst>
              <a:ext uri="{FF2B5EF4-FFF2-40B4-BE49-F238E27FC236}">
                <a16:creationId xmlns:a16="http://schemas.microsoft.com/office/drawing/2014/main" id="{5B9AC8DE-DB49-43A1-9058-B94D0D5EC3AD}"/>
              </a:ext>
            </a:extLst>
          </p:cNvPr>
          <p:cNvCxnSpPr/>
          <p:nvPr userDrawn="1"/>
        </p:nvCxnSpPr>
        <p:spPr>
          <a:xfrm>
            <a:off x="11422669" y="6397199"/>
            <a:ext cx="0" cy="286871"/>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Guardhat Inc. Confidential. Not for redistribution">
            <a:extLst>
              <a:ext uri="{FF2B5EF4-FFF2-40B4-BE49-F238E27FC236}">
                <a16:creationId xmlns:a16="http://schemas.microsoft.com/office/drawing/2014/main" id="{99FCA65D-F3E1-42D0-ADBA-75B62D6C5126}"/>
              </a:ext>
            </a:extLst>
          </p:cNvPr>
          <p:cNvSpPr txBox="1"/>
          <p:nvPr userDrawn="1"/>
        </p:nvSpPr>
        <p:spPr>
          <a:xfrm>
            <a:off x="368633" y="6437792"/>
            <a:ext cx="1873911" cy="210314"/>
          </a:xfrm>
          <a:prstGeom prst="rect">
            <a:avLst/>
          </a:prstGeom>
          <a:ln w="12700">
            <a:miter lim="400000"/>
          </a:ln>
          <a:extLst>
            <a:ext uri="{C572A759-6A51-4108-AA02-DFA0A04FC94B}">
              <ma14:wrappingTextBoxFlag xmlns:a16="http://schemas.microsoft.com/office/drawing/2014/main" xmlns:p14="http://schemas.microsoft.com/office/powerpoint/2010/main" xmlns:p15="http://schemas.microsoft.com/office/powerpoint/2012/main" xmlns:m="http://schemas.openxmlformats.org/officeDocument/2006/math" xmlns:a14="http://schemas.microsoft.com/office/drawing/2010/main" xmlns:ma14="http://schemas.microsoft.com/office/mac/drawingml/2011/main" xmlns="" val="1"/>
            </a:ext>
          </a:extLst>
        </p:spPr>
        <p:txBody>
          <a:bodyPr wrap="none" lIns="0" tIns="50800" rIns="0" bIns="50800" anchor="ctr">
            <a:spAutoFit/>
          </a:bodyPr>
          <a:lstStyle>
            <a:lvl1pPr>
              <a:defRPr sz="1800">
                <a:solidFill>
                  <a:srgbClr val="4D4E4C"/>
                </a:solidFill>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defRPr>
            </a:lvl1pPr>
          </a:lstStyle>
          <a:p>
            <a:r>
              <a:rPr lang="en-US" sz="700">
                <a:solidFill>
                  <a:schemeClr val="tx1"/>
                </a:solidFill>
                <a:latin typeface="+mn-lt"/>
              </a:rPr>
              <a:t>CONFIDENTIAL. NOT FOR REDISTRIBUTION.</a:t>
            </a:r>
          </a:p>
        </p:txBody>
      </p:sp>
      <p:pic>
        <p:nvPicPr>
          <p:cNvPr id="12" name="Icon Mark (Orange on Alpha)@2x.png">
            <a:extLst>
              <a:ext uri="{FF2B5EF4-FFF2-40B4-BE49-F238E27FC236}">
                <a16:creationId xmlns:a16="http://schemas.microsoft.com/office/drawing/2014/main" id="{73180A4D-BFA7-4464-9575-CA5A908F85C8}"/>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1552215" y="6397199"/>
            <a:ext cx="271152" cy="286871"/>
          </a:xfrm>
          <a:prstGeom prst="rect">
            <a:avLst/>
          </a:prstGeom>
          <a:ln w="12700">
            <a:miter lim="400000"/>
          </a:ln>
        </p:spPr>
      </p:pic>
      <p:sp>
        <p:nvSpPr>
          <p:cNvPr id="15" name="TextBox 14">
            <a:extLst>
              <a:ext uri="{FF2B5EF4-FFF2-40B4-BE49-F238E27FC236}">
                <a16:creationId xmlns:a16="http://schemas.microsoft.com/office/drawing/2014/main" id="{7F75DFC3-D9FA-46B0-B6CE-CE7EF8EAF0CF}"/>
              </a:ext>
            </a:extLst>
          </p:cNvPr>
          <p:cNvSpPr txBox="1"/>
          <p:nvPr userDrawn="1"/>
        </p:nvSpPr>
        <p:spPr>
          <a:xfrm>
            <a:off x="-1377387" y="5251"/>
            <a:ext cx="1319384" cy="2077492"/>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rgbClr val="161614"/>
                </a:solidFill>
                <a:effectLst/>
                <a:uLnTx/>
                <a:uFillTx/>
              </a:rPr>
              <a:t>TEMPLATE NOTES </a:t>
            </a:r>
            <a:br>
              <a:rPr kumimoji="0" lang="en-US" sz="900" b="1" i="0" u="none" strike="noStrike" kern="0" cap="none" spc="0" normalizeH="0" baseline="0" noProof="0">
                <a:ln>
                  <a:noFill/>
                </a:ln>
                <a:solidFill>
                  <a:srgbClr val="161614"/>
                </a:solidFill>
                <a:effectLst/>
                <a:uLnTx/>
                <a:uFillTx/>
              </a:rPr>
            </a:br>
            <a:r>
              <a:rPr kumimoji="0" lang="en-US" sz="900" b="0" i="1" u="none" strike="noStrike" kern="0" cap="none" spc="0" normalizeH="0" baseline="0" noProof="0">
                <a:ln>
                  <a:noFill/>
                </a:ln>
                <a:solidFill>
                  <a:srgbClr val="161614"/>
                </a:solidFill>
                <a:effectLst/>
                <a:uLnTx/>
                <a:uFillTx/>
              </a:rPr>
              <a:t>(these will not appear in print or on slideshow):</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1" u="none" strike="noStrike" kern="0" cap="none" spc="0" normalizeH="0" baseline="0" noProof="0">
              <a:ln>
                <a:noFill/>
              </a:ln>
              <a:solidFill>
                <a:srgbClr val="161614"/>
              </a:solidFill>
              <a:effectLst/>
              <a:uLnTx/>
              <a:uFillTx/>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chemeClr val="bg2"/>
                </a:solidFill>
                <a:effectLst/>
                <a:uLnTx/>
                <a:uFillTx/>
              </a:rPr>
              <a:t>To change the image, right-click on the image and choose “Format Background.” Select Picture or Texture Fill. Select a Full-Image-Slide approved image from the library on SharePoint &gt; </a:t>
            </a:r>
            <a:r>
              <a:rPr kumimoji="0" lang="en-US" sz="900" b="1" i="0" u="none" strike="noStrike" kern="0" cap="none" spc="0" normalizeH="0" baseline="0" noProof="0">
                <a:ln>
                  <a:noFill/>
                </a:ln>
                <a:solidFill>
                  <a:schemeClr val="bg2"/>
                </a:solidFill>
                <a:effectLst/>
                <a:uLnTx/>
                <a:uFillTx/>
              </a:rPr>
              <a:t>XXX</a:t>
            </a:r>
            <a:br>
              <a:rPr kumimoji="0" lang="en-US" sz="900" b="0" i="0" u="none" strike="noStrike" kern="0" cap="none" spc="0" normalizeH="0" baseline="0" noProof="0">
                <a:ln>
                  <a:noFill/>
                </a:ln>
                <a:solidFill>
                  <a:schemeClr val="bg2"/>
                </a:solidFill>
                <a:effectLst/>
                <a:uLnTx/>
                <a:uFillTx/>
              </a:rPr>
            </a:br>
            <a:r>
              <a:rPr kumimoji="0" lang="en-US" sz="900" b="0" i="0" u="none" strike="noStrike" kern="0" cap="none" spc="0" normalizeH="0" baseline="0" noProof="0">
                <a:ln>
                  <a:noFill/>
                </a:ln>
                <a:solidFill>
                  <a:schemeClr val="bg2"/>
                </a:solidFill>
                <a:effectLst/>
                <a:uLnTx/>
                <a:uFillTx/>
              </a:rPr>
              <a:t>Or, simply type in this URL: </a:t>
            </a:r>
            <a:r>
              <a:rPr lang="en-US" sz="900">
                <a:solidFill>
                  <a:schemeClr val="bg2"/>
                </a:solidFill>
              </a:rPr>
              <a:t>bit.ly/GH-PPT </a:t>
            </a:r>
            <a:endParaRPr lang="en-US" sz="900" i="1">
              <a:solidFill>
                <a:schemeClr val="bg2"/>
              </a:solidFill>
            </a:endParaRPr>
          </a:p>
        </p:txBody>
      </p:sp>
    </p:spTree>
    <p:extLst>
      <p:ext uri="{BB962C8B-B14F-4D97-AF65-F5344CB8AC3E}">
        <p14:creationId xmlns:p14="http://schemas.microsoft.com/office/powerpoint/2010/main" val="210396154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528" userDrawn="1">
          <p15:clr>
            <a:srgbClr val="FBAE40"/>
          </p15:clr>
        </p15:guide>
        <p15:guide id="2" orient="horz" pos="1320" userDrawn="1">
          <p15:clr>
            <a:srgbClr val="FBAE40"/>
          </p15:clr>
        </p15:guide>
        <p15:guide id="3" orient="horz" pos="242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with Variable Text -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E4C90-CA65-4AE3-AC5A-6E53402301EF}"/>
              </a:ext>
            </a:extLst>
          </p:cNvPr>
          <p:cNvSpPr>
            <a:spLocks noGrp="1"/>
          </p:cNvSpPr>
          <p:nvPr>
            <p:ph type="title"/>
          </p:nvPr>
        </p:nvSpPr>
        <p:spPr>
          <a:xfrm>
            <a:off x="600449" y="1078953"/>
            <a:ext cx="3536576" cy="1600200"/>
          </a:xfrm>
        </p:spPr>
        <p:txBody>
          <a:bodyPr lIns="0" anchor="b">
            <a:noAutofit/>
          </a:bodyPr>
          <a:lstStyle>
            <a:lvl1pPr algn="l">
              <a:defRPr sz="4000"/>
            </a:lvl1pPr>
          </a:lstStyle>
          <a:p>
            <a:r>
              <a:rPr lang="en-US"/>
              <a:t>Click to edit Master title style</a:t>
            </a:r>
          </a:p>
        </p:txBody>
      </p:sp>
      <p:sp>
        <p:nvSpPr>
          <p:cNvPr id="3" name="Content Placeholder 2">
            <a:extLst>
              <a:ext uri="{FF2B5EF4-FFF2-40B4-BE49-F238E27FC236}">
                <a16:creationId xmlns:a16="http://schemas.microsoft.com/office/drawing/2014/main" id="{9EE8C725-E026-480A-ABA5-757E53DADD51}"/>
              </a:ext>
            </a:extLst>
          </p:cNvPr>
          <p:cNvSpPr>
            <a:spLocks noGrp="1"/>
          </p:cNvSpPr>
          <p:nvPr>
            <p:ph idx="1"/>
          </p:nvPr>
        </p:nvSpPr>
        <p:spPr>
          <a:xfrm>
            <a:off x="4591051" y="613334"/>
            <a:ext cx="7000874" cy="5129135"/>
          </a:xfrm>
        </p:spPr>
        <p:txBody>
          <a:bodyPr anchor="ctr">
            <a:normAutofit/>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200">
                <a:solidFill>
                  <a:schemeClr val="tx2"/>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3B479FC-5F63-4099-A7E9-E284C655F242}"/>
              </a:ext>
            </a:extLst>
          </p:cNvPr>
          <p:cNvSpPr>
            <a:spLocks noGrp="1"/>
          </p:cNvSpPr>
          <p:nvPr>
            <p:ph type="dt" sz="half" idx="10"/>
          </p:nvPr>
        </p:nvSpPr>
        <p:spPr/>
        <p:txBody>
          <a:bodyPr/>
          <a:lstStyle/>
          <a:p>
            <a:fld id="{A007637F-0789-409D-B1AF-2A33E4EE8EC3}" type="datetime1">
              <a:rPr lang="en-US" smtClean="0"/>
              <a:t>3/29/2023</a:t>
            </a:fld>
            <a:endParaRPr lang="en-US"/>
          </a:p>
        </p:txBody>
      </p:sp>
      <p:sp>
        <p:nvSpPr>
          <p:cNvPr id="6" name="Footer Placeholder 5">
            <a:extLst>
              <a:ext uri="{FF2B5EF4-FFF2-40B4-BE49-F238E27FC236}">
                <a16:creationId xmlns:a16="http://schemas.microsoft.com/office/drawing/2014/main" id="{8E7A3948-F082-4B3F-A736-4693CF982E94}"/>
              </a:ext>
            </a:extLst>
          </p:cNvPr>
          <p:cNvSpPr>
            <a:spLocks noGrp="1"/>
          </p:cNvSpPr>
          <p:nvPr>
            <p:ph type="ftr" sz="quarter" idx="11"/>
          </p:nvPr>
        </p:nvSpPr>
        <p:spPr>
          <a:xfrm>
            <a:off x="368633" y="6024282"/>
            <a:ext cx="10985168" cy="390253"/>
          </a:xfrm>
        </p:spPr>
        <p:txBody>
          <a:bodyPr/>
          <a:lstStyle/>
          <a:p>
            <a:endParaRPr lang="en-US"/>
          </a:p>
        </p:txBody>
      </p:sp>
      <p:sp>
        <p:nvSpPr>
          <p:cNvPr id="7" name="Slide Number Placeholder 6">
            <a:extLst>
              <a:ext uri="{FF2B5EF4-FFF2-40B4-BE49-F238E27FC236}">
                <a16:creationId xmlns:a16="http://schemas.microsoft.com/office/drawing/2014/main" id="{B29E0E7F-A122-43A4-96B5-2AAE331E0DE7}"/>
              </a:ext>
            </a:extLst>
          </p:cNvPr>
          <p:cNvSpPr>
            <a:spLocks noGrp="1"/>
          </p:cNvSpPr>
          <p:nvPr>
            <p:ph type="sldNum" sz="quarter" idx="12"/>
          </p:nvPr>
        </p:nvSpPr>
        <p:spPr/>
        <p:txBody>
          <a:bodyPr/>
          <a:lstStyle>
            <a:lvl1pPr>
              <a:defRPr>
                <a:solidFill>
                  <a:schemeClr val="accent5"/>
                </a:solidFill>
              </a:defRPr>
            </a:lvl1pPr>
          </a:lstStyle>
          <a:p>
            <a:fld id="{718787B9-B4F1-45D2-9C05-EBCAE653A4AD}" type="slidenum">
              <a:rPr lang="en-US" smtClean="0"/>
              <a:pPr/>
              <a:t>‹#›</a:t>
            </a:fld>
            <a:endParaRPr lang="en-US"/>
          </a:p>
        </p:txBody>
      </p:sp>
      <p:cxnSp>
        <p:nvCxnSpPr>
          <p:cNvPr id="19" name="Straight Connector 18">
            <a:extLst>
              <a:ext uri="{FF2B5EF4-FFF2-40B4-BE49-F238E27FC236}">
                <a16:creationId xmlns:a16="http://schemas.microsoft.com/office/drawing/2014/main" id="{DDF74D54-8CF5-43A5-875B-D9C46AC40E2B}"/>
              </a:ext>
            </a:extLst>
          </p:cNvPr>
          <p:cNvCxnSpPr/>
          <p:nvPr userDrawn="1"/>
        </p:nvCxnSpPr>
        <p:spPr>
          <a:xfrm>
            <a:off x="11422669" y="6397199"/>
            <a:ext cx="0" cy="286871"/>
          </a:xfrm>
          <a:prstGeom prst="line">
            <a:avLst/>
          </a:prstGeom>
          <a:ln w="952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1BDABC9B-ED4B-4E08-B60D-262B8A4CED3A}"/>
              </a:ext>
            </a:extLst>
          </p:cNvPr>
          <p:cNvSpPr>
            <a:spLocks noGrp="1"/>
          </p:cNvSpPr>
          <p:nvPr>
            <p:ph type="body" sz="quarter" idx="13"/>
          </p:nvPr>
        </p:nvSpPr>
        <p:spPr>
          <a:xfrm>
            <a:off x="600075" y="2908783"/>
            <a:ext cx="3536950" cy="28336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368642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with Variable Text - R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E4C90-CA65-4AE3-AC5A-6E53402301EF}"/>
              </a:ext>
            </a:extLst>
          </p:cNvPr>
          <p:cNvSpPr>
            <a:spLocks noGrp="1"/>
          </p:cNvSpPr>
          <p:nvPr>
            <p:ph type="title"/>
          </p:nvPr>
        </p:nvSpPr>
        <p:spPr>
          <a:xfrm>
            <a:off x="7928521" y="1222934"/>
            <a:ext cx="3536576" cy="1600200"/>
          </a:xfrm>
        </p:spPr>
        <p:txBody>
          <a:bodyPr lIns="0" anchor="b">
            <a:noAutofit/>
          </a:bodyPr>
          <a:lstStyle>
            <a:lvl1pPr algn="l">
              <a:defRPr sz="4000"/>
            </a:lvl1pPr>
          </a:lstStyle>
          <a:p>
            <a:r>
              <a:rPr lang="en-US"/>
              <a:t>Click to edit Master title style</a:t>
            </a:r>
          </a:p>
        </p:txBody>
      </p:sp>
      <p:sp>
        <p:nvSpPr>
          <p:cNvPr id="3" name="Content Placeholder 2">
            <a:extLst>
              <a:ext uri="{FF2B5EF4-FFF2-40B4-BE49-F238E27FC236}">
                <a16:creationId xmlns:a16="http://schemas.microsoft.com/office/drawing/2014/main" id="{9EE8C725-E026-480A-ABA5-757E53DADD51}"/>
              </a:ext>
            </a:extLst>
          </p:cNvPr>
          <p:cNvSpPr>
            <a:spLocks noGrp="1"/>
          </p:cNvSpPr>
          <p:nvPr>
            <p:ph idx="1"/>
          </p:nvPr>
        </p:nvSpPr>
        <p:spPr>
          <a:xfrm>
            <a:off x="559080" y="827646"/>
            <a:ext cx="6765646" cy="5129135"/>
          </a:xfrm>
        </p:spPr>
        <p:txBody>
          <a:bodyPr anchor="ctr">
            <a:normAutofit/>
          </a:bodyPr>
          <a:lstStyle>
            <a:lvl1pPr>
              <a:defRPr sz="1800">
                <a:solidFill>
                  <a:schemeClr val="tx2"/>
                </a:solidFill>
              </a:defRPr>
            </a:lvl1pPr>
            <a:lvl2pPr>
              <a:defRPr sz="1600">
                <a:solidFill>
                  <a:schemeClr val="tx2"/>
                </a:solidFill>
              </a:defRPr>
            </a:lvl2pPr>
            <a:lvl3pPr>
              <a:defRPr sz="1400">
                <a:solidFill>
                  <a:schemeClr val="tx2"/>
                </a:solidFill>
              </a:defRPr>
            </a:lvl3pPr>
            <a:lvl4pPr>
              <a:defRPr sz="1200">
                <a:solidFill>
                  <a:schemeClr val="tx2"/>
                </a:solidFill>
              </a:defRPr>
            </a:lvl4pPr>
            <a:lvl5pPr>
              <a:defRPr sz="1200">
                <a:solidFill>
                  <a:schemeClr val="tx2"/>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3B479FC-5F63-4099-A7E9-E284C655F242}"/>
              </a:ext>
            </a:extLst>
          </p:cNvPr>
          <p:cNvSpPr>
            <a:spLocks noGrp="1"/>
          </p:cNvSpPr>
          <p:nvPr>
            <p:ph type="dt" sz="half" idx="10"/>
          </p:nvPr>
        </p:nvSpPr>
        <p:spPr/>
        <p:txBody>
          <a:bodyPr/>
          <a:lstStyle/>
          <a:p>
            <a:fld id="{A007637F-0789-409D-B1AF-2A33E4EE8EC3}" type="datetime1">
              <a:rPr lang="en-US" smtClean="0"/>
              <a:t>3/29/2023</a:t>
            </a:fld>
            <a:endParaRPr lang="en-US"/>
          </a:p>
        </p:txBody>
      </p:sp>
      <p:sp>
        <p:nvSpPr>
          <p:cNvPr id="6" name="Footer Placeholder 5">
            <a:extLst>
              <a:ext uri="{FF2B5EF4-FFF2-40B4-BE49-F238E27FC236}">
                <a16:creationId xmlns:a16="http://schemas.microsoft.com/office/drawing/2014/main" id="{8E7A3948-F082-4B3F-A736-4693CF982E94}"/>
              </a:ext>
            </a:extLst>
          </p:cNvPr>
          <p:cNvSpPr>
            <a:spLocks noGrp="1"/>
          </p:cNvSpPr>
          <p:nvPr>
            <p:ph type="ftr" sz="quarter" idx="11"/>
          </p:nvPr>
        </p:nvSpPr>
        <p:spPr>
          <a:xfrm>
            <a:off x="368633" y="6024282"/>
            <a:ext cx="10985168" cy="390253"/>
          </a:xfrm>
        </p:spPr>
        <p:txBody>
          <a:bodyPr/>
          <a:lstStyle/>
          <a:p>
            <a:endParaRPr lang="en-US"/>
          </a:p>
        </p:txBody>
      </p:sp>
      <p:sp>
        <p:nvSpPr>
          <p:cNvPr id="7" name="Slide Number Placeholder 6">
            <a:extLst>
              <a:ext uri="{FF2B5EF4-FFF2-40B4-BE49-F238E27FC236}">
                <a16:creationId xmlns:a16="http://schemas.microsoft.com/office/drawing/2014/main" id="{B29E0E7F-A122-43A4-96B5-2AAE331E0DE7}"/>
              </a:ext>
            </a:extLst>
          </p:cNvPr>
          <p:cNvSpPr>
            <a:spLocks noGrp="1"/>
          </p:cNvSpPr>
          <p:nvPr>
            <p:ph type="sldNum" sz="quarter" idx="12"/>
          </p:nvPr>
        </p:nvSpPr>
        <p:spPr/>
        <p:txBody>
          <a:bodyPr/>
          <a:lstStyle>
            <a:lvl1pPr>
              <a:defRPr>
                <a:solidFill>
                  <a:schemeClr val="accent5"/>
                </a:solidFill>
              </a:defRPr>
            </a:lvl1pPr>
          </a:lstStyle>
          <a:p>
            <a:fld id="{718787B9-B4F1-45D2-9C05-EBCAE653A4AD}" type="slidenum">
              <a:rPr lang="en-US" smtClean="0"/>
              <a:pPr/>
              <a:t>‹#›</a:t>
            </a:fld>
            <a:endParaRPr lang="en-US"/>
          </a:p>
        </p:txBody>
      </p:sp>
      <p:cxnSp>
        <p:nvCxnSpPr>
          <p:cNvPr id="19" name="Straight Connector 18">
            <a:extLst>
              <a:ext uri="{FF2B5EF4-FFF2-40B4-BE49-F238E27FC236}">
                <a16:creationId xmlns:a16="http://schemas.microsoft.com/office/drawing/2014/main" id="{DDF74D54-8CF5-43A5-875B-D9C46AC40E2B}"/>
              </a:ext>
            </a:extLst>
          </p:cNvPr>
          <p:cNvCxnSpPr/>
          <p:nvPr userDrawn="1"/>
        </p:nvCxnSpPr>
        <p:spPr>
          <a:xfrm>
            <a:off x="11422669" y="6397199"/>
            <a:ext cx="0" cy="286871"/>
          </a:xfrm>
          <a:prstGeom prst="line">
            <a:avLst/>
          </a:prstGeom>
          <a:ln w="952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1BDABC9B-ED4B-4E08-B60D-262B8A4CED3A}"/>
              </a:ext>
            </a:extLst>
          </p:cNvPr>
          <p:cNvSpPr>
            <a:spLocks noGrp="1"/>
          </p:cNvSpPr>
          <p:nvPr>
            <p:ph type="body" sz="quarter" idx="13"/>
          </p:nvPr>
        </p:nvSpPr>
        <p:spPr>
          <a:xfrm>
            <a:off x="7928147" y="3052764"/>
            <a:ext cx="3536950" cy="268970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390672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091E6DE-576E-4223-A09B-E25B7E76DFDD}"/>
              </a:ext>
            </a:extLst>
          </p:cNvPr>
          <p:cNvSpPr/>
          <p:nvPr userDrawn="1"/>
        </p:nvSpPr>
        <p:spPr>
          <a:xfrm>
            <a:off x="0" y="0"/>
            <a:ext cx="794385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9078766-2451-41ED-8103-B42D81145F2C}"/>
              </a:ext>
            </a:extLst>
          </p:cNvPr>
          <p:cNvSpPr>
            <a:spLocks noGrp="1"/>
          </p:cNvSpPr>
          <p:nvPr>
            <p:ph type="title"/>
          </p:nvPr>
        </p:nvSpPr>
        <p:spPr>
          <a:xfrm>
            <a:off x="839788" y="1637459"/>
            <a:ext cx="3932237" cy="1600200"/>
          </a:xfrm>
        </p:spPr>
        <p:txBody>
          <a:bodyPr anchor="b">
            <a:noAutofit/>
          </a:bodyPr>
          <a:lstStyle>
            <a:lvl1pPr algn="l">
              <a:defRPr sz="4000"/>
            </a:lvl1pPr>
          </a:lstStyle>
          <a:p>
            <a:r>
              <a:rPr lang="en-US"/>
              <a:t>Click to edit Master title style</a:t>
            </a:r>
          </a:p>
        </p:txBody>
      </p:sp>
      <p:sp>
        <p:nvSpPr>
          <p:cNvPr id="3" name="Picture Placeholder 2">
            <a:extLst>
              <a:ext uri="{FF2B5EF4-FFF2-40B4-BE49-F238E27FC236}">
                <a16:creationId xmlns:a16="http://schemas.microsoft.com/office/drawing/2014/main" id="{44035732-3246-494D-9AA5-D311DB0FAD37}"/>
              </a:ext>
            </a:extLst>
          </p:cNvPr>
          <p:cNvSpPr>
            <a:spLocks noGrp="1"/>
          </p:cNvSpPr>
          <p:nvPr>
            <p:ph type="pic" idx="1"/>
          </p:nvPr>
        </p:nvSpPr>
        <p:spPr>
          <a:xfrm>
            <a:off x="5241365" y="808411"/>
            <a:ext cx="6950635" cy="4873625"/>
          </a:xfrm>
        </p:spPr>
        <p:txBody>
          <a:bodyPr anchor="ct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AC567A1-D399-4BC8-A8C8-5A6283B04C1C}"/>
              </a:ext>
            </a:extLst>
          </p:cNvPr>
          <p:cNvSpPr>
            <a:spLocks noGrp="1"/>
          </p:cNvSpPr>
          <p:nvPr>
            <p:ph type="body" sz="half" idx="2"/>
          </p:nvPr>
        </p:nvSpPr>
        <p:spPr>
          <a:xfrm>
            <a:off x="839788" y="3436471"/>
            <a:ext cx="3932237" cy="1864658"/>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2490E2-3ABF-493F-94C8-74A67638119E}"/>
              </a:ext>
            </a:extLst>
          </p:cNvPr>
          <p:cNvSpPr>
            <a:spLocks noGrp="1"/>
          </p:cNvSpPr>
          <p:nvPr>
            <p:ph type="dt" sz="half" idx="10"/>
          </p:nvPr>
        </p:nvSpPr>
        <p:spPr/>
        <p:txBody>
          <a:bodyPr/>
          <a:lstStyle/>
          <a:p>
            <a:fld id="{3DB7EF18-CBAE-46E2-A5A2-A6A323BDBDFF}" type="datetime1">
              <a:rPr lang="en-US" smtClean="0"/>
              <a:t>3/29/2023</a:t>
            </a:fld>
            <a:endParaRPr lang="en-US"/>
          </a:p>
        </p:txBody>
      </p:sp>
      <p:sp>
        <p:nvSpPr>
          <p:cNvPr id="6" name="Footer Placeholder 5">
            <a:extLst>
              <a:ext uri="{FF2B5EF4-FFF2-40B4-BE49-F238E27FC236}">
                <a16:creationId xmlns:a16="http://schemas.microsoft.com/office/drawing/2014/main" id="{B73C8FCD-C2EB-43E6-A057-8C62D6F8985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3E79FF-8D18-499B-B1D9-230B5ADBD39E}"/>
              </a:ext>
            </a:extLst>
          </p:cNvPr>
          <p:cNvSpPr>
            <a:spLocks noGrp="1"/>
          </p:cNvSpPr>
          <p:nvPr>
            <p:ph type="sldNum" sz="quarter" idx="12"/>
          </p:nvPr>
        </p:nvSpPr>
        <p:spPr/>
        <p:txBody>
          <a:bodyPr/>
          <a:lstStyle/>
          <a:p>
            <a:fld id="{718787B9-B4F1-45D2-9C05-EBCAE653A4AD}" type="slidenum">
              <a:rPr lang="en-US" smtClean="0"/>
              <a:t>‹#›</a:t>
            </a:fld>
            <a:endParaRPr lang="en-US"/>
          </a:p>
        </p:txBody>
      </p:sp>
      <p:sp>
        <p:nvSpPr>
          <p:cNvPr id="9" name="Guardhat Inc. Confidential. Not for redistribution">
            <a:extLst>
              <a:ext uri="{FF2B5EF4-FFF2-40B4-BE49-F238E27FC236}">
                <a16:creationId xmlns:a16="http://schemas.microsoft.com/office/drawing/2014/main" id="{9B84AE0A-7DBC-4B0E-A154-03DAB6A65004}"/>
              </a:ext>
            </a:extLst>
          </p:cNvPr>
          <p:cNvSpPr txBox="1"/>
          <p:nvPr userDrawn="1"/>
        </p:nvSpPr>
        <p:spPr>
          <a:xfrm>
            <a:off x="368633" y="6437792"/>
            <a:ext cx="1873911" cy="210314"/>
          </a:xfrm>
          <a:prstGeom prst="rect">
            <a:avLst/>
          </a:prstGeom>
          <a:ln w="12700">
            <a:miter lim="400000"/>
          </a:ln>
          <a:extLst>
            <a:ext uri="{C572A759-6A51-4108-AA02-DFA0A04FC94B}">
              <ma14:wrappingTextBoxFlag xmlns="" xmlns:a16="http://schemas.microsoft.com/office/drawing/2014/main" xmlns:p14="http://schemas.microsoft.com/office/powerpoint/2010/main" xmlns:m="http://schemas.openxmlformats.org/officeDocument/2006/math" xmlns:a14="http://schemas.microsoft.com/office/drawing/2010/main" xmlns:ma14="http://schemas.microsoft.com/office/mac/drawingml/2011/main" val="1"/>
            </a:ext>
          </a:extLst>
        </p:spPr>
        <p:txBody>
          <a:bodyPr wrap="none" lIns="0" tIns="50800" rIns="0" bIns="50800" anchor="ctr">
            <a:spAutoFit/>
          </a:bodyPr>
          <a:lstStyle>
            <a:lvl1pPr>
              <a:defRPr sz="1800">
                <a:solidFill>
                  <a:srgbClr val="4D4E4C"/>
                </a:solidFill>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defRPr>
            </a:lvl1pPr>
          </a:lstStyle>
          <a:p>
            <a:r>
              <a:rPr lang="en-US" sz="700">
                <a:solidFill>
                  <a:schemeClr val="accent5"/>
                </a:solidFill>
                <a:latin typeface="+mn-lt"/>
              </a:rPr>
              <a:t>CONFIDENTIAL. NOT FOR REDISTRIBUTION.</a:t>
            </a:r>
          </a:p>
        </p:txBody>
      </p:sp>
    </p:spTree>
    <p:extLst>
      <p:ext uri="{BB962C8B-B14F-4D97-AF65-F5344CB8AC3E}">
        <p14:creationId xmlns:p14="http://schemas.microsoft.com/office/powerpoint/2010/main" val="6659602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 Lef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94A3A1F-65BF-48B3-8E30-FEA5DA17CD4C}"/>
              </a:ext>
            </a:extLst>
          </p:cNvPr>
          <p:cNvSpPr/>
          <p:nvPr userDrawn="1"/>
        </p:nvSpPr>
        <p:spPr>
          <a:xfrm>
            <a:off x="4248150" y="0"/>
            <a:ext cx="794385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9078766-2451-41ED-8103-B42D81145F2C}"/>
              </a:ext>
            </a:extLst>
          </p:cNvPr>
          <p:cNvSpPr>
            <a:spLocks noGrp="1"/>
          </p:cNvSpPr>
          <p:nvPr>
            <p:ph type="title"/>
          </p:nvPr>
        </p:nvSpPr>
        <p:spPr>
          <a:xfrm>
            <a:off x="7601604" y="1637459"/>
            <a:ext cx="3932237" cy="1600200"/>
          </a:xfrm>
        </p:spPr>
        <p:txBody>
          <a:bodyPr lIns="0" anchor="b">
            <a:noAutofit/>
          </a:bodyPr>
          <a:lstStyle>
            <a:lvl1pPr algn="l">
              <a:defRPr sz="4000"/>
            </a:lvl1pPr>
          </a:lstStyle>
          <a:p>
            <a:r>
              <a:rPr lang="en-US"/>
              <a:t>Click to edit Master title style</a:t>
            </a:r>
          </a:p>
        </p:txBody>
      </p:sp>
      <p:sp>
        <p:nvSpPr>
          <p:cNvPr id="3" name="Picture Placeholder 2">
            <a:extLst>
              <a:ext uri="{FF2B5EF4-FFF2-40B4-BE49-F238E27FC236}">
                <a16:creationId xmlns:a16="http://schemas.microsoft.com/office/drawing/2014/main" id="{44035732-3246-494D-9AA5-D311DB0FAD37}"/>
              </a:ext>
            </a:extLst>
          </p:cNvPr>
          <p:cNvSpPr>
            <a:spLocks noGrp="1"/>
          </p:cNvSpPr>
          <p:nvPr>
            <p:ph type="pic" idx="1"/>
          </p:nvPr>
        </p:nvSpPr>
        <p:spPr>
          <a:xfrm>
            <a:off x="0" y="808411"/>
            <a:ext cx="6950635" cy="4873625"/>
          </a:xfrm>
        </p:spPr>
        <p:txBody>
          <a:bodyPr anchor="ct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AC567A1-D399-4BC8-A8C8-5A6283B04C1C}"/>
              </a:ext>
            </a:extLst>
          </p:cNvPr>
          <p:cNvSpPr>
            <a:spLocks noGrp="1"/>
          </p:cNvSpPr>
          <p:nvPr>
            <p:ph type="body" sz="half" idx="2"/>
          </p:nvPr>
        </p:nvSpPr>
        <p:spPr>
          <a:xfrm>
            <a:off x="7601604" y="3436471"/>
            <a:ext cx="3932237" cy="1864658"/>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2490E2-3ABF-493F-94C8-74A67638119E}"/>
              </a:ext>
            </a:extLst>
          </p:cNvPr>
          <p:cNvSpPr>
            <a:spLocks noGrp="1"/>
          </p:cNvSpPr>
          <p:nvPr>
            <p:ph type="dt" sz="half" idx="10"/>
          </p:nvPr>
        </p:nvSpPr>
        <p:spPr/>
        <p:txBody>
          <a:bodyPr/>
          <a:lstStyle/>
          <a:p>
            <a:fld id="{3DB7EF18-CBAE-46E2-A5A2-A6A323BDBDFF}" type="datetime1">
              <a:rPr lang="en-US" smtClean="0"/>
              <a:t>3/29/2023</a:t>
            </a:fld>
            <a:endParaRPr lang="en-US"/>
          </a:p>
        </p:txBody>
      </p:sp>
      <p:sp>
        <p:nvSpPr>
          <p:cNvPr id="6" name="Footer Placeholder 5">
            <a:extLst>
              <a:ext uri="{FF2B5EF4-FFF2-40B4-BE49-F238E27FC236}">
                <a16:creationId xmlns:a16="http://schemas.microsoft.com/office/drawing/2014/main" id="{B73C8FCD-C2EB-43E6-A057-8C62D6F8985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3E79FF-8D18-499B-B1D9-230B5ADBD39E}"/>
              </a:ext>
            </a:extLst>
          </p:cNvPr>
          <p:cNvSpPr>
            <a:spLocks noGrp="1"/>
          </p:cNvSpPr>
          <p:nvPr>
            <p:ph type="sldNum" sz="quarter" idx="12"/>
          </p:nvPr>
        </p:nvSpPr>
        <p:spPr/>
        <p:txBody>
          <a:bodyPr/>
          <a:lstStyle/>
          <a:p>
            <a:fld id="{718787B9-B4F1-45D2-9C05-EBCAE653A4AD}" type="slidenum">
              <a:rPr lang="en-US" smtClean="0"/>
              <a:t>‹#›</a:t>
            </a:fld>
            <a:endParaRPr lang="en-US"/>
          </a:p>
        </p:txBody>
      </p:sp>
      <p:cxnSp>
        <p:nvCxnSpPr>
          <p:cNvPr id="10" name="Straight Connector 9">
            <a:extLst>
              <a:ext uri="{FF2B5EF4-FFF2-40B4-BE49-F238E27FC236}">
                <a16:creationId xmlns:a16="http://schemas.microsoft.com/office/drawing/2014/main" id="{42CE5ABC-621B-49E7-BF6D-DE106CC7245C}"/>
              </a:ext>
            </a:extLst>
          </p:cNvPr>
          <p:cNvCxnSpPr/>
          <p:nvPr userDrawn="1"/>
        </p:nvCxnSpPr>
        <p:spPr>
          <a:xfrm>
            <a:off x="11422669" y="6397199"/>
            <a:ext cx="0" cy="286871"/>
          </a:xfrm>
          <a:prstGeom prst="line">
            <a:avLst/>
          </a:prstGeom>
          <a:ln w="952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1" name="Icon Mark (Orange on Alpha)@2x.png">
            <a:extLst>
              <a:ext uri="{FF2B5EF4-FFF2-40B4-BE49-F238E27FC236}">
                <a16:creationId xmlns:a16="http://schemas.microsoft.com/office/drawing/2014/main" id="{1B4A7385-0AFA-4E96-B8BB-4263556A5F2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552215" y="6397199"/>
            <a:ext cx="271152" cy="286871"/>
          </a:xfrm>
          <a:prstGeom prst="rect">
            <a:avLst/>
          </a:prstGeom>
          <a:ln w="12700">
            <a:miter lim="400000"/>
          </a:ln>
        </p:spPr>
      </p:pic>
    </p:spTree>
    <p:extLst>
      <p:ext uri="{BB962C8B-B14F-4D97-AF65-F5344CB8AC3E}">
        <p14:creationId xmlns:p14="http://schemas.microsoft.com/office/powerpoint/2010/main" val="9199648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ull Bleed Image with Content - Left">
    <p:bg>
      <p:bgRef idx="1001">
        <a:schemeClr val="bg1"/>
      </p:bgRef>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C1443D5-EA12-4614-9E4E-ED4B37E0AAB0}"/>
              </a:ext>
            </a:extLst>
          </p:cNvPr>
          <p:cNvSpPr>
            <a:spLocks noGrp="1"/>
          </p:cNvSpPr>
          <p:nvPr>
            <p:ph type="pic" sz="quarter" idx="14"/>
          </p:nvPr>
        </p:nvSpPr>
        <p:spPr>
          <a:xfrm>
            <a:off x="0" y="0"/>
            <a:ext cx="6624638" cy="6858000"/>
          </a:xfrm>
        </p:spPr>
        <p:txBody>
          <a:bodyPr anchor="ctr"/>
          <a:lstStyle>
            <a:lvl1pPr marL="0" indent="0" algn="ctr">
              <a:buNone/>
              <a:defRPr/>
            </a:lvl1pPr>
          </a:lstStyle>
          <a:p>
            <a:endParaRPr lang="en-US"/>
          </a:p>
        </p:txBody>
      </p:sp>
      <p:sp>
        <p:nvSpPr>
          <p:cNvPr id="2" name="Title 1">
            <a:extLst>
              <a:ext uri="{FF2B5EF4-FFF2-40B4-BE49-F238E27FC236}">
                <a16:creationId xmlns:a16="http://schemas.microsoft.com/office/drawing/2014/main" id="{97FE7E93-75A2-4E5E-933C-CCBCFF9DA718}"/>
              </a:ext>
            </a:extLst>
          </p:cNvPr>
          <p:cNvSpPr>
            <a:spLocks noGrp="1"/>
          </p:cNvSpPr>
          <p:nvPr>
            <p:ph type="title"/>
          </p:nvPr>
        </p:nvSpPr>
        <p:spPr>
          <a:xfrm>
            <a:off x="7053943" y="539197"/>
            <a:ext cx="4626427" cy="2276475"/>
          </a:xfrm>
        </p:spPr>
        <p:txBody>
          <a:bodyPr anchor="b"/>
          <a:lstStyle>
            <a:lvl1pPr algn="l">
              <a:defRPr>
                <a:solidFill>
                  <a:schemeClr val="accent1"/>
                </a:solidFill>
              </a:defRPr>
            </a:lvl1pPr>
          </a:lstStyle>
          <a:p>
            <a:r>
              <a:rPr lang="en-US"/>
              <a:t>Click to edit Master title style</a:t>
            </a:r>
          </a:p>
        </p:txBody>
      </p:sp>
      <p:sp>
        <p:nvSpPr>
          <p:cNvPr id="3" name="Date Placeholder 2">
            <a:extLst>
              <a:ext uri="{FF2B5EF4-FFF2-40B4-BE49-F238E27FC236}">
                <a16:creationId xmlns:a16="http://schemas.microsoft.com/office/drawing/2014/main" id="{1E477EB6-2F6F-4C4B-95F5-D8E8698EF79B}"/>
              </a:ext>
            </a:extLst>
          </p:cNvPr>
          <p:cNvSpPr>
            <a:spLocks noGrp="1"/>
          </p:cNvSpPr>
          <p:nvPr>
            <p:ph type="dt" sz="half" idx="10"/>
          </p:nvPr>
        </p:nvSpPr>
        <p:spPr/>
        <p:txBody>
          <a:bodyPr/>
          <a:lstStyle/>
          <a:p>
            <a:fld id="{CDE5DAA4-72E9-4598-8257-67FBD58CEE0B}" type="datetime1">
              <a:rPr lang="en-US" smtClean="0"/>
              <a:t>3/29/2023</a:t>
            </a:fld>
            <a:endParaRPr lang="en-US"/>
          </a:p>
        </p:txBody>
      </p:sp>
      <p:sp>
        <p:nvSpPr>
          <p:cNvPr id="4" name="Footer Placeholder 3">
            <a:extLst>
              <a:ext uri="{FF2B5EF4-FFF2-40B4-BE49-F238E27FC236}">
                <a16:creationId xmlns:a16="http://schemas.microsoft.com/office/drawing/2014/main" id="{B9AFB518-952F-4B3E-B64A-09EB6D5369B3}"/>
              </a:ext>
            </a:extLst>
          </p:cNvPr>
          <p:cNvSpPr>
            <a:spLocks noGrp="1"/>
          </p:cNvSpPr>
          <p:nvPr>
            <p:ph type="ftr" sz="quarter" idx="11"/>
          </p:nvPr>
        </p:nvSpPr>
        <p:spPr>
          <a:xfrm>
            <a:off x="7053942" y="6049410"/>
            <a:ext cx="4299857" cy="365125"/>
          </a:xfrm>
        </p:spPr>
        <p:txBody>
          <a:bodyPr/>
          <a:lstStyle/>
          <a:p>
            <a:endParaRPr lang="en-US"/>
          </a:p>
        </p:txBody>
      </p:sp>
      <p:sp>
        <p:nvSpPr>
          <p:cNvPr id="5" name="Slide Number Placeholder 4">
            <a:extLst>
              <a:ext uri="{FF2B5EF4-FFF2-40B4-BE49-F238E27FC236}">
                <a16:creationId xmlns:a16="http://schemas.microsoft.com/office/drawing/2014/main" id="{B8E4F837-5C84-430E-84A7-ECB660FD986D}"/>
              </a:ext>
            </a:extLst>
          </p:cNvPr>
          <p:cNvSpPr>
            <a:spLocks noGrp="1"/>
          </p:cNvSpPr>
          <p:nvPr>
            <p:ph type="sldNum" sz="quarter" idx="12"/>
          </p:nvPr>
        </p:nvSpPr>
        <p:spPr/>
        <p:txBody>
          <a:bodyPr/>
          <a:lstStyle/>
          <a:p>
            <a:fld id="{718787B9-B4F1-45D2-9C05-EBCAE653A4AD}" type="slidenum">
              <a:rPr lang="en-US" smtClean="0"/>
              <a:pPr/>
              <a:t>‹#›</a:t>
            </a:fld>
            <a:endParaRPr lang="en-US"/>
          </a:p>
        </p:txBody>
      </p:sp>
      <p:sp>
        <p:nvSpPr>
          <p:cNvPr id="7" name="Text Placeholder 6">
            <a:extLst>
              <a:ext uri="{FF2B5EF4-FFF2-40B4-BE49-F238E27FC236}">
                <a16:creationId xmlns:a16="http://schemas.microsoft.com/office/drawing/2014/main" id="{1B197823-ADBD-44D4-AB93-A50EBCE590D2}"/>
              </a:ext>
            </a:extLst>
          </p:cNvPr>
          <p:cNvSpPr>
            <a:spLocks noGrp="1"/>
          </p:cNvSpPr>
          <p:nvPr>
            <p:ph type="body" sz="quarter" idx="13"/>
          </p:nvPr>
        </p:nvSpPr>
        <p:spPr>
          <a:xfrm>
            <a:off x="7053943" y="3000943"/>
            <a:ext cx="4626427" cy="304846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Guardhat Inc. Confidential. Not for redistribution">
            <a:extLst>
              <a:ext uri="{FF2B5EF4-FFF2-40B4-BE49-F238E27FC236}">
                <a16:creationId xmlns:a16="http://schemas.microsoft.com/office/drawing/2014/main" id="{0E832F33-7C86-4C1B-8DBF-CCD9020958F3}"/>
              </a:ext>
            </a:extLst>
          </p:cNvPr>
          <p:cNvSpPr txBox="1"/>
          <p:nvPr userDrawn="1"/>
        </p:nvSpPr>
        <p:spPr>
          <a:xfrm>
            <a:off x="7053942" y="6422404"/>
            <a:ext cx="2396490" cy="241092"/>
          </a:xfrm>
          <a:prstGeom prst="rect">
            <a:avLst/>
          </a:prstGeom>
          <a:ln w="12700">
            <a:miter lim="400000"/>
          </a:ln>
          <a:extLst>
            <a:ext uri="{C572A759-6A51-4108-AA02-DFA0A04FC94B}">
              <ma14:wrappingTextBoxFlag xmlns="" xmlns:a16="http://schemas.microsoft.com/office/drawing/2014/main" xmlns:p14="http://schemas.microsoft.com/office/powerpoint/2010/main" xmlns:m="http://schemas.openxmlformats.org/officeDocument/2006/math" xmlns:a14="http://schemas.microsoft.com/office/drawing/2010/main" xmlns:ma14="http://schemas.microsoft.com/office/mac/drawingml/2011/main" val="1"/>
            </a:ext>
          </a:extLst>
        </p:spPr>
        <p:txBody>
          <a:bodyPr wrap="none" lIns="0" tIns="50800" rIns="0" bIns="50800" anchor="ctr">
            <a:spAutoFit/>
          </a:bodyPr>
          <a:lstStyle>
            <a:lvl1pPr>
              <a:defRPr sz="1800">
                <a:solidFill>
                  <a:srgbClr val="4D4E4C"/>
                </a:solidFill>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defRPr>
            </a:lvl1pPr>
          </a:lstStyle>
          <a:p>
            <a:r>
              <a:rPr lang="en-US" sz="900">
                <a:solidFill>
                  <a:schemeClr val="accent5"/>
                </a:solidFill>
                <a:latin typeface="+mn-lt"/>
              </a:rPr>
              <a:t>CONFIDENTIAL. NOT FOR REDISTRIBUTION.</a:t>
            </a:r>
          </a:p>
        </p:txBody>
      </p:sp>
    </p:spTree>
    <p:extLst>
      <p:ext uri="{BB962C8B-B14F-4D97-AF65-F5344CB8AC3E}">
        <p14:creationId xmlns:p14="http://schemas.microsoft.com/office/powerpoint/2010/main" val="2850732124"/>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ull Bleed Image with Content - Right">
    <p:bg>
      <p:bgRef idx="1001">
        <a:schemeClr val="bg1"/>
      </p:bgRef>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C1443D5-EA12-4614-9E4E-ED4B37E0AAB0}"/>
              </a:ext>
            </a:extLst>
          </p:cNvPr>
          <p:cNvSpPr>
            <a:spLocks noGrp="1"/>
          </p:cNvSpPr>
          <p:nvPr>
            <p:ph type="pic" sz="quarter" idx="14"/>
          </p:nvPr>
        </p:nvSpPr>
        <p:spPr>
          <a:xfrm>
            <a:off x="5567362" y="0"/>
            <a:ext cx="6624638" cy="6858000"/>
          </a:xfrm>
        </p:spPr>
        <p:txBody>
          <a:bodyPr anchor="ctr"/>
          <a:lstStyle>
            <a:lvl1pPr marL="0" indent="0" algn="ctr">
              <a:buNone/>
              <a:defRPr/>
            </a:lvl1pPr>
          </a:lstStyle>
          <a:p>
            <a:endParaRPr lang="en-US"/>
          </a:p>
        </p:txBody>
      </p:sp>
      <p:sp>
        <p:nvSpPr>
          <p:cNvPr id="2" name="Title 1">
            <a:extLst>
              <a:ext uri="{FF2B5EF4-FFF2-40B4-BE49-F238E27FC236}">
                <a16:creationId xmlns:a16="http://schemas.microsoft.com/office/drawing/2014/main" id="{97FE7E93-75A2-4E5E-933C-CCBCFF9DA718}"/>
              </a:ext>
            </a:extLst>
          </p:cNvPr>
          <p:cNvSpPr>
            <a:spLocks noGrp="1"/>
          </p:cNvSpPr>
          <p:nvPr>
            <p:ph type="title"/>
          </p:nvPr>
        </p:nvSpPr>
        <p:spPr>
          <a:xfrm>
            <a:off x="608580" y="539197"/>
            <a:ext cx="4459468" cy="2276475"/>
          </a:xfrm>
        </p:spPr>
        <p:txBody>
          <a:bodyPr anchor="b"/>
          <a:lstStyle>
            <a:lvl1pPr algn="l">
              <a:defRPr>
                <a:solidFill>
                  <a:schemeClr val="accent1"/>
                </a:solidFill>
              </a:defRPr>
            </a:lvl1pPr>
          </a:lstStyle>
          <a:p>
            <a:r>
              <a:rPr lang="en-US"/>
              <a:t>Click to edit Master title style</a:t>
            </a:r>
          </a:p>
        </p:txBody>
      </p:sp>
      <p:sp>
        <p:nvSpPr>
          <p:cNvPr id="3" name="Date Placeholder 2">
            <a:extLst>
              <a:ext uri="{FF2B5EF4-FFF2-40B4-BE49-F238E27FC236}">
                <a16:creationId xmlns:a16="http://schemas.microsoft.com/office/drawing/2014/main" id="{1E477EB6-2F6F-4C4B-95F5-D8E8698EF79B}"/>
              </a:ext>
            </a:extLst>
          </p:cNvPr>
          <p:cNvSpPr>
            <a:spLocks noGrp="1"/>
          </p:cNvSpPr>
          <p:nvPr>
            <p:ph type="dt" sz="half" idx="10"/>
          </p:nvPr>
        </p:nvSpPr>
        <p:spPr>
          <a:xfrm>
            <a:off x="10101902" y="6356350"/>
            <a:ext cx="1004248" cy="365125"/>
          </a:xfrm>
        </p:spPr>
        <p:txBody>
          <a:bodyPr/>
          <a:lstStyle/>
          <a:p>
            <a:fld id="{CDE5DAA4-72E9-4598-8257-67FBD58CEE0B}" type="datetime1">
              <a:rPr lang="en-US" smtClean="0"/>
              <a:t>3/29/2023</a:t>
            </a:fld>
            <a:endParaRPr lang="en-US"/>
          </a:p>
        </p:txBody>
      </p:sp>
      <p:sp>
        <p:nvSpPr>
          <p:cNvPr id="4" name="Footer Placeholder 3">
            <a:extLst>
              <a:ext uri="{FF2B5EF4-FFF2-40B4-BE49-F238E27FC236}">
                <a16:creationId xmlns:a16="http://schemas.microsoft.com/office/drawing/2014/main" id="{B9AFB518-952F-4B3E-B64A-09EB6D5369B3}"/>
              </a:ext>
            </a:extLst>
          </p:cNvPr>
          <p:cNvSpPr>
            <a:spLocks noGrp="1"/>
          </p:cNvSpPr>
          <p:nvPr>
            <p:ph type="ftr" sz="quarter" idx="11"/>
          </p:nvPr>
        </p:nvSpPr>
        <p:spPr>
          <a:xfrm>
            <a:off x="368634" y="6049410"/>
            <a:ext cx="4539802" cy="365125"/>
          </a:xfrm>
        </p:spPr>
        <p:txBody>
          <a:bodyPr/>
          <a:lstStyle/>
          <a:p>
            <a:endParaRPr lang="en-US"/>
          </a:p>
        </p:txBody>
      </p:sp>
      <p:sp>
        <p:nvSpPr>
          <p:cNvPr id="5" name="Slide Number Placeholder 4">
            <a:extLst>
              <a:ext uri="{FF2B5EF4-FFF2-40B4-BE49-F238E27FC236}">
                <a16:creationId xmlns:a16="http://schemas.microsoft.com/office/drawing/2014/main" id="{B8E4F837-5C84-430E-84A7-ECB660FD986D}"/>
              </a:ext>
            </a:extLst>
          </p:cNvPr>
          <p:cNvSpPr>
            <a:spLocks noGrp="1"/>
          </p:cNvSpPr>
          <p:nvPr>
            <p:ph type="sldNum" sz="quarter" idx="12"/>
          </p:nvPr>
        </p:nvSpPr>
        <p:spPr/>
        <p:txBody>
          <a:bodyPr/>
          <a:lstStyle/>
          <a:p>
            <a:fld id="{718787B9-B4F1-45D2-9C05-EBCAE653A4AD}" type="slidenum">
              <a:rPr lang="en-US" smtClean="0"/>
              <a:pPr/>
              <a:t>‹#›</a:t>
            </a:fld>
            <a:endParaRPr lang="en-US"/>
          </a:p>
        </p:txBody>
      </p:sp>
      <p:sp>
        <p:nvSpPr>
          <p:cNvPr id="7" name="Text Placeholder 6">
            <a:extLst>
              <a:ext uri="{FF2B5EF4-FFF2-40B4-BE49-F238E27FC236}">
                <a16:creationId xmlns:a16="http://schemas.microsoft.com/office/drawing/2014/main" id="{1B197823-ADBD-44D4-AB93-A50EBCE590D2}"/>
              </a:ext>
            </a:extLst>
          </p:cNvPr>
          <p:cNvSpPr>
            <a:spLocks noGrp="1"/>
          </p:cNvSpPr>
          <p:nvPr>
            <p:ph type="body" sz="quarter" idx="13"/>
          </p:nvPr>
        </p:nvSpPr>
        <p:spPr>
          <a:xfrm>
            <a:off x="608580" y="3000943"/>
            <a:ext cx="4459468" cy="304846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06129211"/>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AF94426-72A5-4491-B054-56236B4A4C09}"/>
              </a:ext>
            </a:extLst>
          </p:cNvPr>
          <p:cNvSpPr/>
          <p:nvPr userDrawn="1"/>
        </p:nvSpPr>
        <p:spPr>
          <a:xfrm>
            <a:off x="4392706" y="0"/>
            <a:ext cx="779929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picture containing iron, appliance&#10;&#10;Description automatically generated">
            <a:extLst>
              <a:ext uri="{FF2B5EF4-FFF2-40B4-BE49-F238E27FC236}">
                <a16:creationId xmlns:a16="http://schemas.microsoft.com/office/drawing/2014/main" id="{01FC13C2-DC31-4A4F-8127-ECC9ECFA8CE5}"/>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4679946" y="567272"/>
            <a:ext cx="7767821" cy="6040261"/>
          </a:xfrm>
          <a:prstGeom prst="rect">
            <a:avLst/>
          </a:prstGeom>
        </p:spPr>
      </p:pic>
      <p:sp>
        <p:nvSpPr>
          <p:cNvPr id="2" name="Title 1">
            <a:extLst>
              <a:ext uri="{FF2B5EF4-FFF2-40B4-BE49-F238E27FC236}">
                <a16:creationId xmlns:a16="http://schemas.microsoft.com/office/drawing/2014/main" id="{976E4C90-CA65-4AE3-AC5A-6E53402301EF}"/>
              </a:ext>
            </a:extLst>
          </p:cNvPr>
          <p:cNvSpPr>
            <a:spLocks noGrp="1"/>
          </p:cNvSpPr>
          <p:nvPr>
            <p:ph type="title"/>
          </p:nvPr>
        </p:nvSpPr>
        <p:spPr>
          <a:xfrm>
            <a:off x="557307" y="2302425"/>
            <a:ext cx="3536576" cy="1600200"/>
          </a:xfrm>
        </p:spPr>
        <p:txBody>
          <a:bodyPr lIns="0" anchor="b">
            <a:noAutofit/>
          </a:bodyPr>
          <a:lstStyle>
            <a:lvl1pPr algn="l">
              <a:defRPr sz="4000"/>
            </a:lvl1pPr>
          </a:lstStyle>
          <a:p>
            <a:r>
              <a:rPr lang="en-US"/>
              <a:t>Click to edit Master title style</a:t>
            </a:r>
          </a:p>
        </p:txBody>
      </p:sp>
      <p:sp>
        <p:nvSpPr>
          <p:cNvPr id="3" name="Content Placeholder 2">
            <a:extLst>
              <a:ext uri="{FF2B5EF4-FFF2-40B4-BE49-F238E27FC236}">
                <a16:creationId xmlns:a16="http://schemas.microsoft.com/office/drawing/2014/main" id="{9EE8C725-E026-480A-ABA5-757E53DADD51}"/>
              </a:ext>
            </a:extLst>
          </p:cNvPr>
          <p:cNvSpPr>
            <a:spLocks noGrp="1"/>
          </p:cNvSpPr>
          <p:nvPr>
            <p:ph idx="1"/>
          </p:nvPr>
        </p:nvSpPr>
        <p:spPr>
          <a:xfrm>
            <a:off x="5175624" y="1057834"/>
            <a:ext cx="6119905" cy="4684635"/>
          </a:xfrm>
        </p:spPr>
        <p:txBody>
          <a:bodyPr anchor="ctr">
            <a:normAutofit/>
          </a:bodyPr>
          <a:lstStyle>
            <a:lvl1pPr>
              <a:defRPr sz="1800">
                <a:solidFill>
                  <a:schemeClr val="bg1"/>
                </a:solidFill>
              </a:defRPr>
            </a:lvl1pPr>
            <a:lvl2pPr>
              <a:buClr>
                <a:schemeClr val="bg1"/>
              </a:buClr>
              <a:defRPr sz="1600">
                <a:solidFill>
                  <a:schemeClr val="bg1"/>
                </a:solidFill>
              </a:defRPr>
            </a:lvl2pPr>
            <a:lvl3pPr>
              <a:buClr>
                <a:schemeClr val="bg1"/>
              </a:buClr>
              <a:defRPr sz="1400">
                <a:solidFill>
                  <a:schemeClr val="bg1"/>
                </a:solidFill>
              </a:defRPr>
            </a:lvl3pPr>
            <a:lvl4pPr>
              <a:buClr>
                <a:schemeClr val="bg1"/>
              </a:buClr>
              <a:defRPr sz="1200">
                <a:solidFill>
                  <a:schemeClr val="bg1"/>
                </a:solidFill>
              </a:defRPr>
            </a:lvl4pPr>
            <a:lvl5pPr>
              <a:buClr>
                <a:schemeClr val="bg1"/>
              </a:buClr>
              <a:defRPr sz="1200">
                <a:solidFill>
                  <a:schemeClr val="bg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E27012A-747E-47C0-8B02-EE338876F5E7}"/>
              </a:ext>
            </a:extLst>
          </p:cNvPr>
          <p:cNvSpPr>
            <a:spLocks noGrp="1"/>
          </p:cNvSpPr>
          <p:nvPr>
            <p:ph type="body" sz="half" idx="2" hasCustomPrompt="1"/>
          </p:nvPr>
        </p:nvSpPr>
        <p:spPr>
          <a:xfrm>
            <a:off x="557306" y="4076634"/>
            <a:ext cx="3536576" cy="1075107"/>
          </a:xfrm>
        </p:spPr>
        <p:txBody>
          <a:bodyPr lIns="0">
            <a:normAutofit/>
          </a:bodyPr>
          <a:lstStyle>
            <a:lvl1pPr marL="0" indent="0" algn="l">
              <a:buFont typeface="Wingdings" panose="05000000000000000000" pitchFamily="2" charset="2"/>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Optional text</a:t>
            </a:r>
          </a:p>
        </p:txBody>
      </p:sp>
      <p:sp>
        <p:nvSpPr>
          <p:cNvPr id="5" name="Date Placeholder 4">
            <a:extLst>
              <a:ext uri="{FF2B5EF4-FFF2-40B4-BE49-F238E27FC236}">
                <a16:creationId xmlns:a16="http://schemas.microsoft.com/office/drawing/2014/main" id="{73B479FC-5F63-4099-A7E9-E284C655F242}"/>
              </a:ext>
            </a:extLst>
          </p:cNvPr>
          <p:cNvSpPr>
            <a:spLocks noGrp="1"/>
          </p:cNvSpPr>
          <p:nvPr>
            <p:ph type="dt" sz="half" idx="10"/>
          </p:nvPr>
        </p:nvSpPr>
        <p:spPr/>
        <p:txBody>
          <a:bodyPr/>
          <a:lstStyle/>
          <a:p>
            <a:fld id="{A007637F-0789-409D-B1AF-2A33E4EE8EC3}" type="datetime1">
              <a:rPr lang="en-US" smtClean="0"/>
              <a:t>3/29/2023</a:t>
            </a:fld>
            <a:endParaRPr lang="en-US"/>
          </a:p>
        </p:txBody>
      </p:sp>
      <p:sp>
        <p:nvSpPr>
          <p:cNvPr id="6" name="Footer Placeholder 5">
            <a:extLst>
              <a:ext uri="{FF2B5EF4-FFF2-40B4-BE49-F238E27FC236}">
                <a16:creationId xmlns:a16="http://schemas.microsoft.com/office/drawing/2014/main" id="{8E7A3948-F082-4B3F-A736-4693CF982E94}"/>
              </a:ext>
            </a:extLst>
          </p:cNvPr>
          <p:cNvSpPr>
            <a:spLocks noGrp="1"/>
          </p:cNvSpPr>
          <p:nvPr>
            <p:ph type="ftr" sz="quarter" idx="11"/>
          </p:nvPr>
        </p:nvSpPr>
        <p:spPr>
          <a:xfrm>
            <a:off x="368633" y="6024282"/>
            <a:ext cx="3725250" cy="390253"/>
          </a:xfrm>
        </p:spPr>
        <p:txBody>
          <a:bodyPr/>
          <a:lstStyle/>
          <a:p>
            <a:endParaRPr lang="en-US"/>
          </a:p>
        </p:txBody>
      </p:sp>
      <p:sp>
        <p:nvSpPr>
          <p:cNvPr id="7" name="Slide Number Placeholder 6">
            <a:extLst>
              <a:ext uri="{FF2B5EF4-FFF2-40B4-BE49-F238E27FC236}">
                <a16:creationId xmlns:a16="http://schemas.microsoft.com/office/drawing/2014/main" id="{B29E0E7F-A122-43A4-96B5-2AAE331E0DE7}"/>
              </a:ext>
            </a:extLst>
          </p:cNvPr>
          <p:cNvSpPr>
            <a:spLocks noGrp="1"/>
          </p:cNvSpPr>
          <p:nvPr>
            <p:ph type="sldNum" sz="quarter" idx="12"/>
          </p:nvPr>
        </p:nvSpPr>
        <p:spPr/>
        <p:txBody>
          <a:bodyPr/>
          <a:lstStyle>
            <a:lvl1pPr>
              <a:defRPr>
                <a:solidFill>
                  <a:schemeClr val="bg1"/>
                </a:solidFill>
              </a:defRPr>
            </a:lvl1pPr>
          </a:lstStyle>
          <a:p>
            <a:fld id="{718787B9-B4F1-45D2-9C05-EBCAE653A4AD}" type="slidenum">
              <a:rPr lang="en-US" smtClean="0"/>
              <a:pPr/>
              <a:t>‹#›</a:t>
            </a:fld>
            <a:endParaRPr lang="en-US"/>
          </a:p>
        </p:txBody>
      </p:sp>
      <p:cxnSp>
        <p:nvCxnSpPr>
          <p:cNvPr id="19" name="Straight Connector 18">
            <a:extLst>
              <a:ext uri="{FF2B5EF4-FFF2-40B4-BE49-F238E27FC236}">
                <a16:creationId xmlns:a16="http://schemas.microsoft.com/office/drawing/2014/main" id="{DDF74D54-8CF5-43A5-875B-D9C46AC40E2B}"/>
              </a:ext>
            </a:extLst>
          </p:cNvPr>
          <p:cNvCxnSpPr/>
          <p:nvPr userDrawn="1"/>
        </p:nvCxnSpPr>
        <p:spPr>
          <a:xfrm>
            <a:off x="11422669" y="6397199"/>
            <a:ext cx="0" cy="286871"/>
          </a:xfrm>
          <a:prstGeom prst="line">
            <a:avLst/>
          </a:prstGeom>
          <a:ln w="952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3" name="Icon Mark (Orange on Alpha)@2x.png">
            <a:extLst>
              <a:ext uri="{FF2B5EF4-FFF2-40B4-BE49-F238E27FC236}">
                <a16:creationId xmlns:a16="http://schemas.microsoft.com/office/drawing/2014/main" id="{ED13AF04-243B-4EBD-A2DE-CED335F28A6C}"/>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1552215" y="6397199"/>
            <a:ext cx="271152" cy="286871"/>
          </a:xfrm>
          <a:prstGeom prst="rect">
            <a:avLst/>
          </a:prstGeom>
          <a:ln w="12700">
            <a:miter lim="400000"/>
          </a:ln>
        </p:spPr>
      </p:pic>
    </p:spTree>
    <p:extLst>
      <p:ext uri="{BB962C8B-B14F-4D97-AF65-F5344CB8AC3E}">
        <p14:creationId xmlns:p14="http://schemas.microsoft.com/office/powerpoint/2010/main" val="36574832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Background Image with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4758B7F-20AE-40E1-8552-BFD567CF0542}"/>
              </a:ext>
            </a:extLst>
          </p:cNvPr>
          <p:cNvSpPr/>
          <p:nvPr userDrawn="1"/>
        </p:nvSpPr>
        <p:spPr>
          <a:xfrm>
            <a:off x="0" y="0"/>
            <a:ext cx="5537200" cy="6858000"/>
          </a:xfrm>
          <a:prstGeom prst="rect">
            <a:avLst/>
          </a:prstGeom>
          <a:solidFill>
            <a:srgbClr val="642F04">
              <a:alpha val="69804"/>
            </a:srgb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a:ln>
                <a:noFill/>
              </a:ln>
              <a:solidFill>
                <a:srgbClr val="000000"/>
              </a:solidFill>
              <a:effectLst/>
              <a:uFillTx/>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endParaRPr>
          </a:p>
        </p:txBody>
      </p:sp>
      <p:sp>
        <p:nvSpPr>
          <p:cNvPr id="2" name="Title 1">
            <a:extLst>
              <a:ext uri="{FF2B5EF4-FFF2-40B4-BE49-F238E27FC236}">
                <a16:creationId xmlns:a16="http://schemas.microsoft.com/office/drawing/2014/main" id="{97FE7E93-75A2-4E5E-933C-CCBCFF9DA718}"/>
              </a:ext>
            </a:extLst>
          </p:cNvPr>
          <p:cNvSpPr>
            <a:spLocks noGrp="1"/>
          </p:cNvSpPr>
          <p:nvPr>
            <p:ph type="title"/>
          </p:nvPr>
        </p:nvSpPr>
        <p:spPr>
          <a:xfrm>
            <a:off x="714374" y="539197"/>
            <a:ext cx="3984171" cy="2276475"/>
          </a:xfrm>
        </p:spPr>
        <p:txBody>
          <a:bodyPr lIns="0" anchor="b"/>
          <a:lstStyle>
            <a:lvl1pPr algn="l">
              <a:defRPr>
                <a:solidFill>
                  <a:schemeClr val="tx1"/>
                </a:solidFill>
              </a:defRPr>
            </a:lvl1pPr>
          </a:lstStyle>
          <a:p>
            <a:r>
              <a:rPr lang="en-US"/>
              <a:t>Click to edit Master title style</a:t>
            </a:r>
          </a:p>
        </p:txBody>
      </p:sp>
      <p:sp>
        <p:nvSpPr>
          <p:cNvPr id="7" name="Text Placeholder 6">
            <a:extLst>
              <a:ext uri="{FF2B5EF4-FFF2-40B4-BE49-F238E27FC236}">
                <a16:creationId xmlns:a16="http://schemas.microsoft.com/office/drawing/2014/main" id="{1B197823-ADBD-44D4-AB93-A50EBCE590D2}"/>
              </a:ext>
            </a:extLst>
          </p:cNvPr>
          <p:cNvSpPr>
            <a:spLocks noGrp="1"/>
          </p:cNvSpPr>
          <p:nvPr>
            <p:ph type="body" sz="quarter" idx="13"/>
          </p:nvPr>
        </p:nvSpPr>
        <p:spPr>
          <a:xfrm>
            <a:off x="714374" y="3000943"/>
            <a:ext cx="3984171" cy="3048467"/>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Guardhat Inc. Confidential. Not for redistribution">
            <a:extLst>
              <a:ext uri="{FF2B5EF4-FFF2-40B4-BE49-F238E27FC236}">
                <a16:creationId xmlns:a16="http://schemas.microsoft.com/office/drawing/2014/main" id="{0DC438D9-B819-40EF-96D4-461483C58B6B}"/>
              </a:ext>
            </a:extLst>
          </p:cNvPr>
          <p:cNvSpPr txBox="1"/>
          <p:nvPr userDrawn="1"/>
        </p:nvSpPr>
        <p:spPr>
          <a:xfrm>
            <a:off x="368633" y="6437792"/>
            <a:ext cx="1873911" cy="210314"/>
          </a:xfrm>
          <a:prstGeom prst="rect">
            <a:avLst/>
          </a:prstGeom>
          <a:ln w="12700">
            <a:miter lim="400000"/>
          </a:ln>
          <a:extLst>
            <a:ext uri="{C572A759-6A51-4108-AA02-DFA0A04FC94B}">
              <ma14:wrappingTextBoxFlag xmlns:a16="http://schemas.microsoft.com/office/drawing/2014/main" xmlns:p14="http://schemas.microsoft.com/office/powerpoint/2010/main" xmlns:m="http://schemas.openxmlformats.org/officeDocument/2006/math" xmlns:a14="http://schemas.microsoft.com/office/drawing/2010/main" xmlns:ma14="http://schemas.microsoft.com/office/mac/drawingml/2011/main" xmlns="" val="1"/>
            </a:ext>
          </a:extLst>
        </p:spPr>
        <p:txBody>
          <a:bodyPr wrap="none" lIns="0" tIns="50800" rIns="0" bIns="50800" anchor="ctr">
            <a:spAutoFit/>
          </a:bodyPr>
          <a:lstStyle>
            <a:lvl1pPr>
              <a:defRPr sz="1800">
                <a:solidFill>
                  <a:srgbClr val="4D4E4C"/>
                </a:solidFill>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defRPr>
            </a:lvl1pPr>
          </a:lstStyle>
          <a:p>
            <a:r>
              <a:rPr lang="en-US" sz="700">
                <a:solidFill>
                  <a:schemeClr val="tx2"/>
                </a:solidFill>
                <a:latin typeface="+mn-lt"/>
              </a:rPr>
              <a:t>CONFIDENTIAL. NOT FOR REDISTRIBUTION.</a:t>
            </a:r>
          </a:p>
        </p:txBody>
      </p:sp>
      <p:sp>
        <p:nvSpPr>
          <p:cNvPr id="12" name="Date Placeholder 11">
            <a:extLst>
              <a:ext uri="{FF2B5EF4-FFF2-40B4-BE49-F238E27FC236}">
                <a16:creationId xmlns:a16="http://schemas.microsoft.com/office/drawing/2014/main" id="{A0E7DE0D-4562-4335-A59D-71E9275540A1}"/>
              </a:ext>
            </a:extLst>
          </p:cNvPr>
          <p:cNvSpPr>
            <a:spLocks noGrp="1"/>
          </p:cNvSpPr>
          <p:nvPr>
            <p:ph type="dt" sz="half" idx="14"/>
          </p:nvPr>
        </p:nvSpPr>
        <p:spPr/>
        <p:txBody>
          <a:bodyPr/>
          <a:lstStyle/>
          <a:p>
            <a:fld id="{9C07CF51-5BE5-4DC5-B2EF-0F148965E7A6}" type="datetime1">
              <a:rPr lang="en-US" smtClean="0"/>
              <a:t>3/29/2023</a:t>
            </a:fld>
            <a:endParaRPr lang="en-US"/>
          </a:p>
        </p:txBody>
      </p:sp>
      <p:sp>
        <p:nvSpPr>
          <p:cNvPr id="13" name="Footer Placeholder 12">
            <a:extLst>
              <a:ext uri="{FF2B5EF4-FFF2-40B4-BE49-F238E27FC236}">
                <a16:creationId xmlns:a16="http://schemas.microsoft.com/office/drawing/2014/main" id="{292C2481-4C49-4FBF-9992-AFFB42C00528}"/>
              </a:ext>
            </a:extLst>
          </p:cNvPr>
          <p:cNvSpPr>
            <a:spLocks noGrp="1"/>
          </p:cNvSpPr>
          <p:nvPr>
            <p:ph type="ftr" sz="quarter" idx="15"/>
          </p:nvPr>
        </p:nvSpPr>
        <p:spPr/>
        <p:txBody>
          <a:bodyPr/>
          <a:lstStyle>
            <a:lvl1pPr>
              <a:defRPr>
                <a:solidFill>
                  <a:schemeClr val="tx1"/>
                </a:solidFill>
              </a:defRPr>
            </a:lvl1pPr>
          </a:lstStyle>
          <a:p>
            <a:endParaRPr lang="en-US"/>
          </a:p>
        </p:txBody>
      </p:sp>
      <p:sp>
        <p:nvSpPr>
          <p:cNvPr id="14" name="Slide Number Placeholder 13">
            <a:extLst>
              <a:ext uri="{FF2B5EF4-FFF2-40B4-BE49-F238E27FC236}">
                <a16:creationId xmlns:a16="http://schemas.microsoft.com/office/drawing/2014/main" id="{24A1F180-0309-4F79-B00C-4DFE2723CA24}"/>
              </a:ext>
            </a:extLst>
          </p:cNvPr>
          <p:cNvSpPr>
            <a:spLocks noGrp="1"/>
          </p:cNvSpPr>
          <p:nvPr>
            <p:ph type="sldNum" sz="quarter" idx="16"/>
          </p:nvPr>
        </p:nvSpPr>
        <p:spPr>
          <a:xfrm>
            <a:off x="12244537" y="6356350"/>
            <a:ext cx="495300" cy="365125"/>
          </a:xfrm>
        </p:spPr>
        <p:txBody>
          <a:bodyPr/>
          <a:lstStyle/>
          <a:p>
            <a:fld id="{718787B9-B4F1-45D2-9C05-EBCAE653A4AD}" type="slidenum">
              <a:rPr lang="en-US" smtClean="0"/>
              <a:pPr/>
              <a:t>‹#›</a:t>
            </a:fld>
            <a:endParaRPr lang="en-US"/>
          </a:p>
        </p:txBody>
      </p:sp>
      <p:sp>
        <p:nvSpPr>
          <p:cNvPr id="9" name="TextBox 8">
            <a:extLst>
              <a:ext uri="{FF2B5EF4-FFF2-40B4-BE49-F238E27FC236}">
                <a16:creationId xmlns:a16="http://schemas.microsoft.com/office/drawing/2014/main" id="{9831473A-20F4-4331-B199-8B565DF17771}"/>
              </a:ext>
            </a:extLst>
          </p:cNvPr>
          <p:cNvSpPr txBox="1"/>
          <p:nvPr userDrawn="1"/>
        </p:nvSpPr>
        <p:spPr>
          <a:xfrm>
            <a:off x="-1377387" y="5251"/>
            <a:ext cx="1319384" cy="2077492"/>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rgbClr val="161614"/>
                </a:solidFill>
                <a:effectLst/>
                <a:uLnTx/>
                <a:uFillTx/>
              </a:rPr>
              <a:t>TEMPLATE NOTES </a:t>
            </a:r>
            <a:br>
              <a:rPr kumimoji="0" lang="en-US" sz="900" b="1" i="0" u="none" strike="noStrike" kern="0" cap="none" spc="0" normalizeH="0" baseline="0" noProof="0">
                <a:ln>
                  <a:noFill/>
                </a:ln>
                <a:solidFill>
                  <a:srgbClr val="161614"/>
                </a:solidFill>
                <a:effectLst/>
                <a:uLnTx/>
                <a:uFillTx/>
              </a:rPr>
            </a:br>
            <a:r>
              <a:rPr kumimoji="0" lang="en-US" sz="900" b="0" i="1" u="none" strike="noStrike" kern="0" cap="none" spc="0" normalizeH="0" baseline="0" noProof="0">
                <a:ln>
                  <a:noFill/>
                </a:ln>
                <a:solidFill>
                  <a:srgbClr val="161614"/>
                </a:solidFill>
                <a:effectLst/>
                <a:uLnTx/>
                <a:uFillTx/>
              </a:rPr>
              <a:t>(these will not appear in print or on slideshow):</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1" u="none" strike="noStrike" kern="0" cap="none" spc="0" normalizeH="0" baseline="0" noProof="0">
              <a:ln>
                <a:noFill/>
              </a:ln>
              <a:solidFill>
                <a:srgbClr val="161614"/>
              </a:solidFill>
              <a:effectLst/>
              <a:uLnTx/>
              <a:uFillTx/>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chemeClr val="bg2"/>
                </a:solidFill>
                <a:effectLst/>
                <a:uLnTx/>
                <a:uFillTx/>
              </a:rPr>
              <a:t>To change the image, right-click on the image and choose “Format Background.” Select Picture or Texture Fill. Select a Full-Image-Slide approved image from the library on SharePoint &gt; </a:t>
            </a:r>
            <a:r>
              <a:rPr kumimoji="0" lang="en-US" sz="900" b="1" i="0" u="none" strike="noStrike" kern="0" cap="none" spc="0" normalizeH="0" baseline="0" noProof="0">
                <a:ln>
                  <a:noFill/>
                </a:ln>
                <a:solidFill>
                  <a:schemeClr val="bg2"/>
                </a:solidFill>
                <a:effectLst/>
                <a:uLnTx/>
                <a:uFillTx/>
              </a:rPr>
              <a:t>XXX</a:t>
            </a:r>
            <a:br>
              <a:rPr kumimoji="0" lang="en-US" sz="900" b="0" i="0" u="none" strike="noStrike" kern="0" cap="none" spc="0" normalizeH="0" baseline="0" noProof="0">
                <a:ln>
                  <a:noFill/>
                </a:ln>
                <a:solidFill>
                  <a:schemeClr val="bg2"/>
                </a:solidFill>
                <a:effectLst/>
                <a:uLnTx/>
                <a:uFillTx/>
              </a:rPr>
            </a:br>
            <a:r>
              <a:rPr kumimoji="0" lang="en-US" sz="900" b="0" i="0" u="none" strike="noStrike" kern="0" cap="none" spc="0" normalizeH="0" baseline="0" noProof="0">
                <a:ln>
                  <a:noFill/>
                </a:ln>
                <a:solidFill>
                  <a:schemeClr val="bg2"/>
                </a:solidFill>
                <a:effectLst/>
                <a:uLnTx/>
                <a:uFillTx/>
              </a:rPr>
              <a:t>Or, simply type in this URL: </a:t>
            </a:r>
            <a:r>
              <a:rPr lang="en-US" sz="900">
                <a:solidFill>
                  <a:schemeClr val="bg2"/>
                </a:solidFill>
              </a:rPr>
              <a:t>bit.ly/GH-PPT </a:t>
            </a:r>
            <a:endParaRPr lang="en-US" sz="900" i="1">
              <a:solidFill>
                <a:schemeClr val="bg2"/>
              </a:solidFill>
            </a:endParaRPr>
          </a:p>
        </p:txBody>
      </p:sp>
    </p:spTree>
    <p:extLst>
      <p:ext uri="{BB962C8B-B14F-4D97-AF65-F5344CB8AC3E}">
        <p14:creationId xmlns:p14="http://schemas.microsoft.com/office/powerpoint/2010/main" val="2200452618"/>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Option 1">
    <p:bg>
      <p:bgPr>
        <a:pattFill prst="openDmnd">
          <a:fgClr>
            <a:schemeClr val="bg1"/>
          </a:fgClr>
          <a:bgClr>
            <a:schemeClr val="bg1">
              <a:lumMod val="75000"/>
              <a:lumOff val="25000"/>
            </a:schemeClr>
          </a:bgClr>
        </a:patt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F4F1DC80-C442-4512-B3E7-0D99219B6B23}"/>
              </a:ext>
            </a:extLst>
          </p:cNvPr>
          <p:cNvSpPr>
            <a:spLocks noGrp="1"/>
          </p:cNvSpPr>
          <p:nvPr>
            <p:ph type="dt" sz="half" idx="10"/>
          </p:nvPr>
        </p:nvSpPr>
        <p:spPr/>
        <p:txBody>
          <a:bodyPr/>
          <a:lstStyle/>
          <a:p>
            <a:fld id="{9C07CF51-5BE5-4DC5-B2EF-0F148965E7A6}" type="datetime1">
              <a:rPr lang="en-US" smtClean="0"/>
              <a:pPr/>
              <a:t>3/29/2023</a:t>
            </a:fld>
            <a:endParaRPr lang="en-US"/>
          </a:p>
        </p:txBody>
      </p:sp>
      <p:sp>
        <p:nvSpPr>
          <p:cNvPr id="4" name="Footer Placeholder 3">
            <a:extLst>
              <a:ext uri="{FF2B5EF4-FFF2-40B4-BE49-F238E27FC236}">
                <a16:creationId xmlns:a16="http://schemas.microsoft.com/office/drawing/2014/main" id="{C1AC8C79-DFBA-4016-B76E-54BB17529ED6}"/>
              </a:ext>
            </a:extLst>
          </p:cNvPr>
          <p:cNvSpPr>
            <a:spLocks noGrp="1"/>
          </p:cNvSpPr>
          <p:nvPr>
            <p:ph type="ftr" sz="quarter" idx="11"/>
          </p:nvPr>
        </p:nvSpPr>
        <p:spPr/>
        <p:txBody>
          <a:bodyPr/>
          <a:lstStyle>
            <a:lvl1pPr>
              <a:defRPr>
                <a:solidFill>
                  <a:schemeClr val="tx1"/>
                </a:solidFill>
              </a:defRPr>
            </a:lvl1pPr>
          </a:lstStyle>
          <a:p>
            <a:endParaRPr lang="en-US"/>
          </a:p>
        </p:txBody>
      </p:sp>
      <p:sp>
        <p:nvSpPr>
          <p:cNvPr id="5" name="Slide Number Placeholder 4">
            <a:extLst>
              <a:ext uri="{FF2B5EF4-FFF2-40B4-BE49-F238E27FC236}">
                <a16:creationId xmlns:a16="http://schemas.microsoft.com/office/drawing/2014/main" id="{22375A6A-306F-4900-A7D8-29CA26BEFEAC}"/>
              </a:ext>
            </a:extLst>
          </p:cNvPr>
          <p:cNvSpPr>
            <a:spLocks noGrp="1"/>
          </p:cNvSpPr>
          <p:nvPr>
            <p:ph type="sldNum" sz="quarter" idx="12"/>
          </p:nvPr>
        </p:nvSpPr>
        <p:spPr/>
        <p:txBody>
          <a:bodyPr/>
          <a:lstStyle>
            <a:lvl1pPr>
              <a:defRPr>
                <a:solidFill>
                  <a:schemeClr val="tx1"/>
                </a:solidFill>
              </a:defRPr>
            </a:lvl1pPr>
          </a:lstStyle>
          <a:p>
            <a:fld id="{718787B9-B4F1-45D2-9C05-EBCAE653A4AD}" type="slidenum">
              <a:rPr lang="en-US" smtClean="0"/>
              <a:pPr/>
              <a:t>‹#›</a:t>
            </a:fld>
            <a:endParaRPr lang="en-US"/>
          </a:p>
        </p:txBody>
      </p:sp>
      <p:cxnSp>
        <p:nvCxnSpPr>
          <p:cNvPr id="7" name="Straight Connector 6">
            <a:extLst>
              <a:ext uri="{FF2B5EF4-FFF2-40B4-BE49-F238E27FC236}">
                <a16:creationId xmlns:a16="http://schemas.microsoft.com/office/drawing/2014/main" id="{A860C207-6960-42A8-AEC6-A637F11C73A4}"/>
              </a:ext>
            </a:extLst>
          </p:cNvPr>
          <p:cNvCxnSpPr/>
          <p:nvPr userDrawn="1"/>
        </p:nvCxnSpPr>
        <p:spPr>
          <a:xfrm>
            <a:off x="2518550" y="3731046"/>
            <a:ext cx="301769"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591FDC7F-2A79-454A-9B2E-0E53A177A4DE}"/>
              </a:ext>
            </a:extLst>
          </p:cNvPr>
          <p:cNvSpPr>
            <a:spLocks noGrp="1"/>
          </p:cNvSpPr>
          <p:nvPr>
            <p:ph type="body" sz="quarter" idx="13"/>
          </p:nvPr>
        </p:nvSpPr>
        <p:spPr>
          <a:xfrm>
            <a:off x="2518655" y="3899915"/>
            <a:ext cx="1657350" cy="509587"/>
          </a:xfrm>
        </p:spPr>
        <p:txBody>
          <a:bodyPr/>
          <a:lstStyle>
            <a:lvl1pPr marL="0" indent="0">
              <a:buNone/>
              <a:defRPr sz="1100" b="1" i="0" cap="all" baseline="0">
                <a:solidFill>
                  <a:schemeClr val="accent1"/>
                </a:solidFill>
              </a:defRPr>
            </a:lvl1pPr>
            <a:lvl2pPr marL="227013" indent="0">
              <a:buNone/>
              <a:defRPr sz="1100" i="1" cap="all" baseline="0">
                <a:solidFill>
                  <a:schemeClr val="accent1"/>
                </a:solidFill>
              </a:defRPr>
            </a:lvl2pPr>
            <a:lvl3pPr marL="401638" indent="0">
              <a:buNone/>
              <a:defRPr sz="1100" i="1" cap="all" baseline="0">
                <a:solidFill>
                  <a:schemeClr val="accent1"/>
                </a:solidFill>
              </a:defRPr>
            </a:lvl3pPr>
            <a:lvl4pPr marL="569913" indent="0">
              <a:buNone/>
              <a:defRPr sz="1100" i="1" cap="all" baseline="0">
                <a:solidFill>
                  <a:schemeClr val="accent1"/>
                </a:solidFill>
              </a:defRPr>
            </a:lvl4pPr>
            <a:lvl5pPr marL="742950" indent="0">
              <a:buNone/>
              <a:defRPr sz="1100" i="1" cap="all" baseline="0">
                <a:solidFill>
                  <a:schemeClr val="accent1"/>
                </a:solidFill>
              </a:defRPr>
            </a:lvl5pPr>
          </a:lstStyle>
          <a:p>
            <a:pPr lvl="0"/>
            <a:r>
              <a:rPr lang="en-US"/>
              <a:t>Click to edit Master text styles</a:t>
            </a:r>
          </a:p>
        </p:txBody>
      </p:sp>
      <p:sp>
        <p:nvSpPr>
          <p:cNvPr id="11" name="Text Placeholder 10">
            <a:extLst>
              <a:ext uri="{FF2B5EF4-FFF2-40B4-BE49-F238E27FC236}">
                <a16:creationId xmlns:a16="http://schemas.microsoft.com/office/drawing/2014/main" id="{6C220217-E3AE-4DC0-AB92-BF3911E17071}"/>
              </a:ext>
            </a:extLst>
          </p:cNvPr>
          <p:cNvSpPr>
            <a:spLocks noGrp="1"/>
          </p:cNvSpPr>
          <p:nvPr>
            <p:ph type="body" sz="quarter" idx="14"/>
          </p:nvPr>
        </p:nvSpPr>
        <p:spPr>
          <a:xfrm>
            <a:off x="4656462" y="1659876"/>
            <a:ext cx="6525887" cy="3070032"/>
          </a:xfrm>
        </p:spPr>
        <p:txBody>
          <a:bodyPr anchor="ctr"/>
          <a:lstStyle>
            <a:lvl1pPr marL="0" indent="0">
              <a:buNone/>
              <a:defRPr sz="1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Guardhat Inc. Confidential. Not for redistribution">
            <a:extLst>
              <a:ext uri="{FF2B5EF4-FFF2-40B4-BE49-F238E27FC236}">
                <a16:creationId xmlns:a16="http://schemas.microsoft.com/office/drawing/2014/main" id="{7AD83B3E-E088-4F1B-86D4-AF8FB098D977}"/>
              </a:ext>
            </a:extLst>
          </p:cNvPr>
          <p:cNvSpPr txBox="1"/>
          <p:nvPr userDrawn="1"/>
        </p:nvSpPr>
        <p:spPr>
          <a:xfrm>
            <a:off x="368633" y="6437792"/>
            <a:ext cx="1873911" cy="210314"/>
          </a:xfrm>
          <a:prstGeom prst="rect">
            <a:avLst/>
          </a:prstGeom>
          <a:ln w="12700">
            <a:miter lim="400000"/>
          </a:ln>
          <a:extLst>
            <a:ext uri="{C572A759-6A51-4108-AA02-DFA0A04FC94B}">
              <ma14:wrappingTextBoxFlag xmlns:a16="http://schemas.microsoft.com/office/drawing/2014/main" xmlns:p14="http://schemas.microsoft.com/office/powerpoint/2010/main" xmlns:p15="http://schemas.microsoft.com/office/powerpoint/2012/main" xmlns:m="http://schemas.openxmlformats.org/officeDocument/2006/math" xmlns:a14="http://schemas.microsoft.com/office/drawing/2010/main" xmlns:ma14="http://schemas.microsoft.com/office/mac/drawingml/2011/main" xmlns="" val="1"/>
            </a:ext>
          </a:extLst>
        </p:spPr>
        <p:txBody>
          <a:bodyPr wrap="none" lIns="0" tIns="50800" rIns="0" bIns="50800" anchor="ctr">
            <a:spAutoFit/>
          </a:bodyPr>
          <a:lstStyle>
            <a:lvl1pPr>
              <a:defRPr sz="1800">
                <a:solidFill>
                  <a:srgbClr val="4D4E4C"/>
                </a:solidFill>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defRPr>
            </a:lvl1pPr>
          </a:lstStyle>
          <a:p>
            <a:r>
              <a:rPr lang="en-US" sz="700">
                <a:solidFill>
                  <a:schemeClr val="tx1"/>
                </a:solidFill>
                <a:latin typeface="+mn-lt"/>
              </a:rPr>
              <a:t>CONFIDENTIAL. NOT FOR REDISTRIBUTION.</a:t>
            </a:r>
          </a:p>
        </p:txBody>
      </p:sp>
      <p:pic>
        <p:nvPicPr>
          <p:cNvPr id="13" name="Graphic 12">
            <a:extLst>
              <a:ext uri="{FF2B5EF4-FFF2-40B4-BE49-F238E27FC236}">
                <a16:creationId xmlns:a16="http://schemas.microsoft.com/office/drawing/2014/main" id="{E4ADCCE1-B02C-43C8-B419-F59E96CAFDC7}"/>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10461" t="3158" r="-1078" b="-2587"/>
          <a:stretch/>
        </p:blipFill>
        <p:spPr>
          <a:xfrm>
            <a:off x="0" y="0"/>
            <a:ext cx="4056502" cy="3473986"/>
          </a:xfrm>
          <a:prstGeom prst="rect">
            <a:avLst/>
          </a:prstGeom>
        </p:spPr>
      </p:pic>
      <p:pic>
        <p:nvPicPr>
          <p:cNvPr id="14" name="Icon Mark (Orange on Alpha)@2x.png">
            <a:extLst>
              <a:ext uri="{FF2B5EF4-FFF2-40B4-BE49-F238E27FC236}">
                <a16:creationId xmlns:a16="http://schemas.microsoft.com/office/drawing/2014/main" id="{6A0A09EB-6057-4018-BABF-8E4B6B9B5B3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1552215" y="6397199"/>
            <a:ext cx="271152" cy="286871"/>
          </a:xfrm>
          <a:prstGeom prst="rect">
            <a:avLst/>
          </a:prstGeom>
          <a:ln w="12700">
            <a:miter lim="400000"/>
          </a:ln>
        </p:spPr>
      </p:pic>
      <p:sp>
        <p:nvSpPr>
          <p:cNvPr id="6" name="Picture Placeholder 5">
            <a:extLst>
              <a:ext uri="{FF2B5EF4-FFF2-40B4-BE49-F238E27FC236}">
                <a16:creationId xmlns:a16="http://schemas.microsoft.com/office/drawing/2014/main" id="{31AE31D2-F76F-47A4-AEBF-AF95390E52C1}"/>
              </a:ext>
            </a:extLst>
          </p:cNvPr>
          <p:cNvSpPr>
            <a:spLocks noGrp="1"/>
          </p:cNvSpPr>
          <p:nvPr>
            <p:ph type="pic" sz="quarter" idx="15"/>
          </p:nvPr>
        </p:nvSpPr>
        <p:spPr>
          <a:xfrm>
            <a:off x="2387921" y="1736993"/>
            <a:ext cx="1577671" cy="1577671"/>
          </a:xfrm>
          <a:prstGeom prst="ellipse">
            <a:avLst/>
          </a:prstGeom>
          <a:ln w="38100">
            <a:solidFill>
              <a:schemeClr val="accent1"/>
            </a:solidFill>
          </a:ln>
        </p:spPr>
        <p:txBody>
          <a:bodyPr anchor="ctr"/>
          <a:lstStyle>
            <a:lvl1pPr marL="0" indent="0" algn="ctr">
              <a:buNone/>
              <a:defRPr/>
            </a:lvl1pPr>
          </a:lstStyle>
          <a:p>
            <a:endParaRPr lang="en-US"/>
          </a:p>
        </p:txBody>
      </p:sp>
    </p:spTree>
    <p:extLst>
      <p:ext uri="{BB962C8B-B14F-4D97-AF65-F5344CB8AC3E}">
        <p14:creationId xmlns:p14="http://schemas.microsoft.com/office/powerpoint/2010/main" val="1295064625"/>
      </p:ext>
    </p:extLst>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Option 2">
    <p:bg>
      <p:bgPr>
        <a:solidFill>
          <a:schemeClr val="accent2"/>
        </a:solidFill>
        <a:effectLst/>
      </p:bgPr>
    </p:bg>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DC740E1F-D8E3-4E36-AE34-49E41DC35DBB}"/>
              </a:ext>
            </a:extLst>
          </p:cNvPr>
          <p:cNvPicPr>
            <a:picLocks noChangeAspect="1"/>
          </p:cNvPicPr>
          <p:nvPr userDrawn="1"/>
        </p:nvPicPr>
        <p:blipFill>
          <a:blip r:embed="rId2" cstate="hqprint">
            <a:alphaModFix amt="2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Date Placeholder 2">
            <a:extLst>
              <a:ext uri="{FF2B5EF4-FFF2-40B4-BE49-F238E27FC236}">
                <a16:creationId xmlns:a16="http://schemas.microsoft.com/office/drawing/2014/main" id="{F4F1DC80-C442-4512-B3E7-0D99219B6B23}"/>
              </a:ext>
            </a:extLst>
          </p:cNvPr>
          <p:cNvSpPr>
            <a:spLocks noGrp="1"/>
          </p:cNvSpPr>
          <p:nvPr>
            <p:ph type="dt" sz="half" idx="10"/>
          </p:nvPr>
        </p:nvSpPr>
        <p:spPr/>
        <p:txBody>
          <a:bodyPr/>
          <a:lstStyle/>
          <a:p>
            <a:fld id="{9C07CF51-5BE5-4DC5-B2EF-0F148965E7A6}" type="datetime1">
              <a:rPr lang="en-US" smtClean="0"/>
              <a:pPr/>
              <a:t>3/29/2023</a:t>
            </a:fld>
            <a:endParaRPr lang="en-US"/>
          </a:p>
        </p:txBody>
      </p:sp>
      <p:sp>
        <p:nvSpPr>
          <p:cNvPr id="4" name="Footer Placeholder 3">
            <a:extLst>
              <a:ext uri="{FF2B5EF4-FFF2-40B4-BE49-F238E27FC236}">
                <a16:creationId xmlns:a16="http://schemas.microsoft.com/office/drawing/2014/main" id="{C1AC8C79-DFBA-4016-B76E-54BB17529ED6}"/>
              </a:ext>
            </a:extLst>
          </p:cNvPr>
          <p:cNvSpPr>
            <a:spLocks noGrp="1"/>
          </p:cNvSpPr>
          <p:nvPr>
            <p:ph type="ftr" sz="quarter" idx="11"/>
          </p:nvPr>
        </p:nvSpPr>
        <p:spPr/>
        <p:txBody>
          <a:bodyPr/>
          <a:lstStyle>
            <a:lvl1pPr>
              <a:defRPr>
                <a:solidFill>
                  <a:schemeClr val="tx1"/>
                </a:solidFill>
              </a:defRPr>
            </a:lvl1pPr>
          </a:lstStyle>
          <a:p>
            <a:endParaRPr lang="en-US"/>
          </a:p>
        </p:txBody>
      </p:sp>
      <p:sp>
        <p:nvSpPr>
          <p:cNvPr id="5" name="Slide Number Placeholder 4">
            <a:extLst>
              <a:ext uri="{FF2B5EF4-FFF2-40B4-BE49-F238E27FC236}">
                <a16:creationId xmlns:a16="http://schemas.microsoft.com/office/drawing/2014/main" id="{22375A6A-306F-4900-A7D8-29CA26BEFEAC}"/>
              </a:ext>
            </a:extLst>
          </p:cNvPr>
          <p:cNvSpPr>
            <a:spLocks noGrp="1"/>
          </p:cNvSpPr>
          <p:nvPr>
            <p:ph type="sldNum" sz="quarter" idx="12"/>
          </p:nvPr>
        </p:nvSpPr>
        <p:spPr/>
        <p:txBody>
          <a:bodyPr/>
          <a:lstStyle>
            <a:lvl1pPr>
              <a:defRPr>
                <a:solidFill>
                  <a:schemeClr val="tx1"/>
                </a:solidFill>
              </a:defRPr>
            </a:lvl1pPr>
          </a:lstStyle>
          <a:p>
            <a:fld id="{718787B9-B4F1-45D2-9C05-EBCAE653A4AD}" type="slidenum">
              <a:rPr lang="en-US" smtClean="0"/>
              <a:pPr/>
              <a:t>‹#›</a:t>
            </a:fld>
            <a:endParaRPr lang="en-US"/>
          </a:p>
        </p:txBody>
      </p:sp>
      <p:cxnSp>
        <p:nvCxnSpPr>
          <p:cNvPr id="7" name="Straight Connector 6">
            <a:extLst>
              <a:ext uri="{FF2B5EF4-FFF2-40B4-BE49-F238E27FC236}">
                <a16:creationId xmlns:a16="http://schemas.microsoft.com/office/drawing/2014/main" id="{A860C207-6960-42A8-AEC6-A637F11C73A4}"/>
              </a:ext>
            </a:extLst>
          </p:cNvPr>
          <p:cNvCxnSpPr/>
          <p:nvPr userDrawn="1"/>
        </p:nvCxnSpPr>
        <p:spPr>
          <a:xfrm>
            <a:off x="8464087" y="3610375"/>
            <a:ext cx="30176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591FDC7F-2A79-454A-9B2E-0E53A177A4DE}"/>
              </a:ext>
            </a:extLst>
          </p:cNvPr>
          <p:cNvSpPr>
            <a:spLocks noGrp="1"/>
          </p:cNvSpPr>
          <p:nvPr>
            <p:ph type="body" sz="quarter" idx="13"/>
          </p:nvPr>
        </p:nvSpPr>
        <p:spPr>
          <a:xfrm>
            <a:off x="8464192" y="3779244"/>
            <a:ext cx="1657350" cy="509587"/>
          </a:xfrm>
        </p:spPr>
        <p:txBody>
          <a:bodyPr/>
          <a:lstStyle>
            <a:lvl1pPr marL="0" indent="0">
              <a:buNone/>
              <a:defRPr sz="1100" b="1" i="0" cap="all" baseline="0">
                <a:solidFill>
                  <a:schemeClr val="bg1"/>
                </a:solidFill>
              </a:defRPr>
            </a:lvl1pPr>
            <a:lvl2pPr marL="227013" indent="0">
              <a:buNone/>
              <a:defRPr sz="1100" i="1" cap="all" baseline="0">
                <a:solidFill>
                  <a:schemeClr val="accent1"/>
                </a:solidFill>
              </a:defRPr>
            </a:lvl2pPr>
            <a:lvl3pPr marL="401638" indent="0">
              <a:buNone/>
              <a:defRPr sz="1100" i="1" cap="all" baseline="0">
                <a:solidFill>
                  <a:schemeClr val="accent1"/>
                </a:solidFill>
              </a:defRPr>
            </a:lvl3pPr>
            <a:lvl4pPr marL="569913" indent="0">
              <a:buNone/>
              <a:defRPr sz="1100" i="1" cap="all" baseline="0">
                <a:solidFill>
                  <a:schemeClr val="accent1"/>
                </a:solidFill>
              </a:defRPr>
            </a:lvl4pPr>
            <a:lvl5pPr marL="742950" indent="0">
              <a:buNone/>
              <a:defRPr sz="1100" i="1" cap="all" baseline="0">
                <a:solidFill>
                  <a:schemeClr val="accent1"/>
                </a:solidFill>
              </a:defRPr>
            </a:lvl5pPr>
          </a:lstStyle>
          <a:p>
            <a:pPr lvl="0"/>
            <a:r>
              <a:rPr lang="en-US"/>
              <a:t>Click to edit Master text styles</a:t>
            </a:r>
          </a:p>
        </p:txBody>
      </p:sp>
      <p:sp>
        <p:nvSpPr>
          <p:cNvPr id="11" name="Text Placeholder 10">
            <a:extLst>
              <a:ext uri="{FF2B5EF4-FFF2-40B4-BE49-F238E27FC236}">
                <a16:creationId xmlns:a16="http://schemas.microsoft.com/office/drawing/2014/main" id="{6C220217-E3AE-4DC0-AB92-BF3911E17071}"/>
              </a:ext>
            </a:extLst>
          </p:cNvPr>
          <p:cNvSpPr>
            <a:spLocks noGrp="1"/>
          </p:cNvSpPr>
          <p:nvPr>
            <p:ph type="body" sz="quarter" idx="14"/>
          </p:nvPr>
        </p:nvSpPr>
        <p:spPr>
          <a:xfrm>
            <a:off x="785775" y="2320892"/>
            <a:ext cx="7010495" cy="2280487"/>
          </a:xfrm>
        </p:spPr>
        <p:txBody>
          <a:bodyPr anchor="ctr"/>
          <a:lstStyle>
            <a:lvl1pPr marL="0" indent="0">
              <a:buNone/>
              <a:defRPr sz="1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Guardhat Inc. Confidential. Not for redistribution">
            <a:extLst>
              <a:ext uri="{FF2B5EF4-FFF2-40B4-BE49-F238E27FC236}">
                <a16:creationId xmlns:a16="http://schemas.microsoft.com/office/drawing/2014/main" id="{7AD83B3E-E088-4F1B-86D4-AF8FB098D977}"/>
              </a:ext>
            </a:extLst>
          </p:cNvPr>
          <p:cNvSpPr txBox="1"/>
          <p:nvPr userDrawn="1"/>
        </p:nvSpPr>
        <p:spPr>
          <a:xfrm>
            <a:off x="368633" y="6437792"/>
            <a:ext cx="1873911" cy="210314"/>
          </a:xfrm>
          <a:prstGeom prst="rect">
            <a:avLst/>
          </a:prstGeom>
          <a:ln w="12700">
            <a:miter lim="400000"/>
          </a:ln>
          <a:extLst>
            <a:ext uri="{C572A759-6A51-4108-AA02-DFA0A04FC94B}">
              <ma14:wrappingTextBoxFlag xmlns:a16="http://schemas.microsoft.com/office/drawing/2014/main" xmlns:p14="http://schemas.microsoft.com/office/powerpoint/2010/main" xmlns:p15="http://schemas.microsoft.com/office/powerpoint/2012/main" xmlns:m="http://schemas.openxmlformats.org/officeDocument/2006/math" xmlns:a14="http://schemas.microsoft.com/office/drawing/2010/main" xmlns:ma14="http://schemas.microsoft.com/office/mac/drawingml/2011/main" xmlns="" val="1"/>
            </a:ext>
          </a:extLst>
        </p:spPr>
        <p:txBody>
          <a:bodyPr wrap="none" lIns="0" tIns="50800" rIns="0" bIns="50800" anchor="ctr">
            <a:spAutoFit/>
          </a:bodyPr>
          <a:lstStyle>
            <a:lvl1pPr>
              <a:defRPr sz="1800">
                <a:solidFill>
                  <a:srgbClr val="4D4E4C"/>
                </a:solidFill>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defRPr>
            </a:lvl1pPr>
          </a:lstStyle>
          <a:p>
            <a:r>
              <a:rPr lang="en-US" sz="700">
                <a:solidFill>
                  <a:schemeClr val="tx1"/>
                </a:solidFill>
                <a:latin typeface="+mn-lt"/>
              </a:rPr>
              <a:t>CONFIDENTIAL. NOT FOR REDISTRIBUTION.</a:t>
            </a:r>
          </a:p>
        </p:txBody>
      </p:sp>
      <p:pic>
        <p:nvPicPr>
          <p:cNvPr id="13" name="Graphic 12">
            <a:extLst>
              <a:ext uri="{FF2B5EF4-FFF2-40B4-BE49-F238E27FC236}">
                <a16:creationId xmlns:a16="http://schemas.microsoft.com/office/drawing/2014/main" id="{2D8D0485-F35D-4394-B667-F0F7C6C1DF31}"/>
              </a:ext>
            </a:extLst>
          </p:cNvPr>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t="3158" r="17528" b="1"/>
          <a:stretch/>
        </p:blipFill>
        <p:spPr>
          <a:xfrm>
            <a:off x="8500097" y="0"/>
            <a:ext cx="3691904" cy="3383584"/>
          </a:xfrm>
          <a:prstGeom prst="rect">
            <a:avLst/>
          </a:prstGeom>
        </p:spPr>
      </p:pic>
      <p:cxnSp>
        <p:nvCxnSpPr>
          <p:cNvPr id="14" name="Straight Connector 13">
            <a:extLst>
              <a:ext uri="{FF2B5EF4-FFF2-40B4-BE49-F238E27FC236}">
                <a16:creationId xmlns:a16="http://schemas.microsoft.com/office/drawing/2014/main" id="{0002CD2D-120C-4350-9E96-B54AFFCB965A}"/>
              </a:ext>
            </a:extLst>
          </p:cNvPr>
          <p:cNvCxnSpPr/>
          <p:nvPr userDrawn="1"/>
        </p:nvCxnSpPr>
        <p:spPr>
          <a:xfrm>
            <a:off x="11422669" y="6397199"/>
            <a:ext cx="0" cy="286871"/>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Picture Placeholder 5">
            <a:extLst>
              <a:ext uri="{FF2B5EF4-FFF2-40B4-BE49-F238E27FC236}">
                <a16:creationId xmlns:a16="http://schemas.microsoft.com/office/drawing/2014/main" id="{06DDF387-73E5-46B3-9B15-FBE22917452C}"/>
              </a:ext>
            </a:extLst>
          </p:cNvPr>
          <p:cNvSpPr>
            <a:spLocks noGrp="1"/>
          </p:cNvSpPr>
          <p:nvPr>
            <p:ph type="pic" sz="quarter" idx="15"/>
          </p:nvPr>
        </p:nvSpPr>
        <p:spPr>
          <a:xfrm>
            <a:off x="8375064" y="1736993"/>
            <a:ext cx="1577671" cy="1577671"/>
          </a:xfrm>
          <a:prstGeom prst="ellipse">
            <a:avLst/>
          </a:prstGeom>
          <a:ln w="38100">
            <a:solidFill>
              <a:schemeClr val="bg1"/>
            </a:solidFill>
          </a:ln>
        </p:spPr>
        <p:txBody>
          <a:bodyPr anchor="ctr"/>
          <a:lstStyle>
            <a:lvl1pPr marL="0" indent="0" algn="ctr">
              <a:buNone/>
              <a:defRPr/>
            </a:lvl1pPr>
          </a:lstStyle>
          <a:p>
            <a:endParaRPr lang="en-US"/>
          </a:p>
        </p:txBody>
      </p:sp>
    </p:spTree>
    <p:extLst>
      <p:ext uri="{BB962C8B-B14F-4D97-AF65-F5344CB8AC3E}">
        <p14:creationId xmlns:p14="http://schemas.microsoft.com/office/powerpoint/2010/main" val="1034161766"/>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Option 2">
    <p:bg>
      <p:bgPr>
        <a:solidFill>
          <a:schemeClr val="bg2"/>
        </a:solidFill>
        <a:effectLst/>
      </p:bgPr>
    </p:bg>
    <p:spTree>
      <p:nvGrpSpPr>
        <p:cNvPr id="1" name=""/>
        <p:cNvGrpSpPr/>
        <p:nvPr/>
      </p:nvGrpSpPr>
      <p:grpSpPr>
        <a:xfrm>
          <a:off x="0" y="0"/>
          <a:ext cx="0" cy="0"/>
          <a:chOff x="0" y="0"/>
          <a:chExt cx="0" cy="0"/>
        </a:xfrm>
      </p:grpSpPr>
      <p:pic>
        <p:nvPicPr>
          <p:cNvPr id="10" name="Orange Icon 25% Opacity@2x.png" descr="Orange Icon 25% Opacity@2x.png">
            <a:extLst>
              <a:ext uri="{FF2B5EF4-FFF2-40B4-BE49-F238E27FC236}">
                <a16:creationId xmlns:a16="http://schemas.microsoft.com/office/drawing/2014/main" id="{D7870DAB-C586-4FB0-8F80-85B41E0C53FC}"/>
              </a:ext>
            </a:extLst>
          </p:cNvPr>
          <p:cNvPicPr>
            <a:picLocks noChangeAspect="1"/>
          </p:cNvPicPr>
          <p:nvPr userDrawn="1"/>
        </p:nvPicPr>
        <p:blipFill rotWithShape="1">
          <a:blip r:embed="rId2">
            <a:alphaModFix/>
            <a:biLevel thresh="75000"/>
          </a:blip>
          <a:srcRect b="703"/>
          <a:stretch/>
        </p:blipFill>
        <p:spPr>
          <a:xfrm>
            <a:off x="5861215" y="-5649"/>
            <a:ext cx="6330785" cy="6863650"/>
          </a:xfrm>
          <a:prstGeom prst="rect">
            <a:avLst/>
          </a:prstGeom>
          <a:ln w="12700">
            <a:miter lim="400000"/>
          </a:ln>
        </p:spPr>
      </p:pic>
      <p:sp>
        <p:nvSpPr>
          <p:cNvPr id="2" name="Title 1">
            <a:extLst>
              <a:ext uri="{FF2B5EF4-FFF2-40B4-BE49-F238E27FC236}">
                <a16:creationId xmlns:a16="http://schemas.microsoft.com/office/drawing/2014/main" id="{9D3319F6-D6D9-4866-921E-4F876B404091}"/>
              </a:ext>
            </a:extLst>
          </p:cNvPr>
          <p:cNvSpPr>
            <a:spLocks noGrp="1"/>
          </p:cNvSpPr>
          <p:nvPr>
            <p:ph type="title" hasCustomPrompt="1"/>
          </p:nvPr>
        </p:nvSpPr>
        <p:spPr>
          <a:xfrm>
            <a:off x="845024" y="2088203"/>
            <a:ext cx="8182970" cy="1757101"/>
          </a:xfrm>
        </p:spPr>
        <p:txBody>
          <a:bodyPr anchor="b">
            <a:noAutofit/>
          </a:bodyPr>
          <a:lstStyle>
            <a:lvl1pPr algn="l">
              <a:defRPr sz="6000">
                <a:solidFill>
                  <a:schemeClr val="tx1"/>
                </a:solidFill>
              </a:defRPr>
            </a:lvl1pPr>
          </a:lstStyle>
          <a:p>
            <a:r>
              <a:rPr lang="en-US"/>
              <a:t>Gray Section Header</a:t>
            </a:r>
          </a:p>
        </p:txBody>
      </p:sp>
      <p:sp>
        <p:nvSpPr>
          <p:cNvPr id="3" name="Date Placeholder 2">
            <a:extLst>
              <a:ext uri="{FF2B5EF4-FFF2-40B4-BE49-F238E27FC236}">
                <a16:creationId xmlns:a16="http://schemas.microsoft.com/office/drawing/2014/main" id="{1FFD0E7A-C9E7-4428-91DD-9FEF267D7441}"/>
              </a:ext>
            </a:extLst>
          </p:cNvPr>
          <p:cNvSpPr>
            <a:spLocks noGrp="1"/>
          </p:cNvSpPr>
          <p:nvPr>
            <p:ph type="dt" sz="half" idx="10"/>
          </p:nvPr>
        </p:nvSpPr>
        <p:spPr/>
        <p:txBody>
          <a:bodyPr/>
          <a:lstStyle/>
          <a:p>
            <a:fld id="{08A379C0-CA21-496A-AD19-A0F8833A21DF}" type="datetime1">
              <a:rPr lang="en-US" smtClean="0"/>
              <a:t>3/29/2023</a:t>
            </a:fld>
            <a:endParaRPr lang="en-US"/>
          </a:p>
        </p:txBody>
      </p:sp>
      <p:sp>
        <p:nvSpPr>
          <p:cNvPr id="4" name="Footer Placeholder 3">
            <a:extLst>
              <a:ext uri="{FF2B5EF4-FFF2-40B4-BE49-F238E27FC236}">
                <a16:creationId xmlns:a16="http://schemas.microsoft.com/office/drawing/2014/main" id="{591107EC-560F-4475-9F2C-465AE30353A5}"/>
              </a:ext>
            </a:extLst>
          </p:cNvPr>
          <p:cNvSpPr>
            <a:spLocks noGrp="1"/>
          </p:cNvSpPr>
          <p:nvPr>
            <p:ph type="ftr" sz="quarter" idx="11"/>
          </p:nvPr>
        </p:nvSpPr>
        <p:spPr/>
        <p:txBody>
          <a:bodyPr/>
          <a:lstStyle>
            <a:lvl1pPr>
              <a:defRPr>
                <a:solidFill>
                  <a:schemeClr val="tx1"/>
                </a:solidFill>
              </a:defRPr>
            </a:lvl1pPr>
          </a:lstStyle>
          <a:p>
            <a:endParaRPr lang="en-US"/>
          </a:p>
        </p:txBody>
      </p:sp>
      <p:sp>
        <p:nvSpPr>
          <p:cNvPr id="5" name="Slide Number Placeholder 4">
            <a:extLst>
              <a:ext uri="{FF2B5EF4-FFF2-40B4-BE49-F238E27FC236}">
                <a16:creationId xmlns:a16="http://schemas.microsoft.com/office/drawing/2014/main" id="{8880A333-A11A-4B94-A483-351A5214D111}"/>
              </a:ext>
            </a:extLst>
          </p:cNvPr>
          <p:cNvSpPr>
            <a:spLocks noGrp="1"/>
          </p:cNvSpPr>
          <p:nvPr>
            <p:ph type="sldNum" sz="quarter" idx="12"/>
          </p:nvPr>
        </p:nvSpPr>
        <p:spPr/>
        <p:txBody>
          <a:bodyPr/>
          <a:lstStyle>
            <a:lvl1pPr>
              <a:defRPr>
                <a:solidFill>
                  <a:schemeClr val="tx1"/>
                </a:solidFill>
              </a:defRPr>
            </a:lvl1pPr>
          </a:lstStyle>
          <a:p>
            <a:fld id="{718787B9-B4F1-45D2-9C05-EBCAE653A4AD}" type="slidenum">
              <a:rPr lang="en-US" smtClean="0"/>
              <a:pPr/>
              <a:t>‹#›</a:t>
            </a:fld>
            <a:endParaRPr lang="en-US"/>
          </a:p>
        </p:txBody>
      </p:sp>
      <p:sp>
        <p:nvSpPr>
          <p:cNvPr id="9" name="Text Placeholder 8">
            <a:extLst>
              <a:ext uri="{FF2B5EF4-FFF2-40B4-BE49-F238E27FC236}">
                <a16:creationId xmlns:a16="http://schemas.microsoft.com/office/drawing/2014/main" id="{8A4AAB8E-3D02-4C08-9C11-A713578F4017}"/>
              </a:ext>
            </a:extLst>
          </p:cNvPr>
          <p:cNvSpPr>
            <a:spLocks noGrp="1"/>
          </p:cNvSpPr>
          <p:nvPr>
            <p:ph type="body" sz="quarter" idx="13"/>
          </p:nvPr>
        </p:nvSpPr>
        <p:spPr>
          <a:xfrm>
            <a:off x="845260" y="3957638"/>
            <a:ext cx="8181975" cy="996950"/>
          </a:xfrm>
        </p:spPr>
        <p:txBody>
          <a:bodyPr>
            <a:normAutofit/>
          </a:bodyPr>
          <a:lstStyle>
            <a:lvl1pPr marL="0" indent="0">
              <a:buNone/>
              <a:defRPr sz="1600"/>
            </a:lvl1pPr>
          </a:lstStyle>
          <a:p>
            <a:pPr lvl="0"/>
            <a:r>
              <a:rPr lang="en-US"/>
              <a:t>Click to edit Master text styles</a:t>
            </a:r>
          </a:p>
        </p:txBody>
      </p:sp>
      <p:cxnSp>
        <p:nvCxnSpPr>
          <p:cNvPr id="11" name="Straight Connector 10">
            <a:extLst>
              <a:ext uri="{FF2B5EF4-FFF2-40B4-BE49-F238E27FC236}">
                <a16:creationId xmlns:a16="http://schemas.microsoft.com/office/drawing/2014/main" id="{7D5E10F3-70E1-4F2A-9FE6-2EF695122C72}"/>
              </a:ext>
            </a:extLst>
          </p:cNvPr>
          <p:cNvCxnSpPr/>
          <p:nvPr userDrawn="1"/>
        </p:nvCxnSpPr>
        <p:spPr>
          <a:xfrm>
            <a:off x="11422669" y="6397199"/>
            <a:ext cx="0" cy="286871"/>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Guardhat Inc. Confidential. Not for redistribution">
            <a:extLst>
              <a:ext uri="{FF2B5EF4-FFF2-40B4-BE49-F238E27FC236}">
                <a16:creationId xmlns:a16="http://schemas.microsoft.com/office/drawing/2014/main" id="{EBD8BA64-BA89-4EA7-B1BB-882CF272009A}"/>
              </a:ext>
            </a:extLst>
          </p:cNvPr>
          <p:cNvSpPr txBox="1"/>
          <p:nvPr userDrawn="1"/>
        </p:nvSpPr>
        <p:spPr>
          <a:xfrm>
            <a:off x="368633" y="6437792"/>
            <a:ext cx="1873911" cy="210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p15="http://schemas.microsoft.com/office/powerpoint/2012/main" xmlns:p14="http://schemas.microsoft.com/office/powerpoint/2010/main" xmlns:a16="http://schemas.microsoft.com/office/drawing/2014/main" xmlns="" val="1"/>
            </a:ext>
          </a:extLst>
        </p:spPr>
        <p:txBody>
          <a:bodyPr wrap="none" lIns="0" tIns="50800" rIns="0" bIns="50800" anchor="ctr">
            <a:spAutoFit/>
          </a:bodyPr>
          <a:lstStyle>
            <a:lvl1pPr>
              <a:defRPr sz="1800">
                <a:solidFill>
                  <a:srgbClr val="4D4E4C"/>
                </a:solidFill>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defRPr>
            </a:lvl1pPr>
          </a:lstStyle>
          <a:p>
            <a:r>
              <a:rPr lang="en-US" sz="700">
                <a:solidFill>
                  <a:schemeClr val="tx1"/>
                </a:solidFill>
                <a:latin typeface="+mn-lt"/>
              </a:rPr>
              <a:t>CONFIDENTIAL. NOT FOR REDISTRIBUTION.</a:t>
            </a:r>
          </a:p>
        </p:txBody>
      </p:sp>
      <p:pic>
        <p:nvPicPr>
          <p:cNvPr id="13" name="Icon Mark (Orange on Alpha)@2x.png">
            <a:extLst>
              <a:ext uri="{FF2B5EF4-FFF2-40B4-BE49-F238E27FC236}">
                <a16:creationId xmlns:a16="http://schemas.microsoft.com/office/drawing/2014/main" id="{6BE87208-B8CB-4A4A-88D8-14CCFBEBBC1F}"/>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1552215" y="6397199"/>
            <a:ext cx="271152" cy="286871"/>
          </a:xfrm>
          <a:prstGeom prst="rect">
            <a:avLst/>
          </a:prstGeom>
          <a:ln w="12700">
            <a:miter lim="400000"/>
          </a:ln>
        </p:spPr>
      </p:pic>
    </p:spTree>
    <p:extLst>
      <p:ext uri="{BB962C8B-B14F-4D97-AF65-F5344CB8AC3E}">
        <p14:creationId xmlns:p14="http://schemas.microsoft.com/office/powerpoint/2010/main" val="367260908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528"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pact Slide">
    <p:bg>
      <p:bgRef idx="1001">
        <a:schemeClr val="bg1"/>
      </p:bgRef>
    </p:bg>
    <p:spTree>
      <p:nvGrpSpPr>
        <p:cNvPr id="1" name=""/>
        <p:cNvGrpSpPr/>
        <p:nvPr/>
      </p:nvGrpSpPr>
      <p:grpSpPr>
        <a:xfrm>
          <a:off x="0" y="0"/>
          <a:ext cx="0" cy="0"/>
          <a:chOff x="0" y="0"/>
          <a:chExt cx="0" cy="0"/>
        </a:xfrm>
      </p:grpSpPr>
      <p:pic>
        <p:nvPicPr>
          <p:cNvPr id="10" name="Orange Icon 25% Opacity@2x.png" descr="Orange Icon 25% Opacity@2x.png">
            <a:extLst>
              <a:ext uri="{FF2B5EF4-FFF2-40B4-BE49-F238E27FC236}">
                <a16:creationId xmlns:a16="http://schemas.microsoft.com/office/drawing/2014/main" id="{D7870DAB-C586-4FB0-8F80-85B41E0C53FC}"/>
              </a:ext>
            </a:extLst>
          </p:cNvPr>
          <p:cNvPicPr>
            <a:picLocks noChangeAspect="1"/>
          </p:cNvPicPr>
          <p:nvPr userDrawn="1"/>
        </p:nvPicPr>
        <p:blipFill rotWithShape="1">
          <a:blip r:embed="rId2">
            <a:biLevel thresh="75000"/>
            <a:alphaModFix amt="20000"/>
          </a:blip>
          <a:srcRect b="703"/>
          <a:stretch/>
        </p:blipFill>
        <p:spPr>
          <a:xfrm>
            <a:off x="5873143" y="-5649"/>
            <a:ext cx="6330785" cy="6863650"/>
          </a:xfrm>
          <a:prstGeom prst="rect">
            <a:avLst/>
          </a:prstGeom>
          <a:ln w="12700">
            <a:miter lim="400000"/>
          </a:ln>
        </p:spPr>
      </p:pic>
      <p:sp>
        <p:nvSpPr>
          <p:cNvPr id="2" name="Title 1">
            <a:extLst>
              <a:ext uri="{FF2B5EF4-FFF2-40B4-BE49-F238E27FC236}">
                <a16:creationId xmlns:a16="http://schemas.microsoft.com/office/drawing/2014/main" id="{9D3319F6-D6D9-4866-921E-4F876B404091}"/>
              </a:ext>
            </a:extLst>
          </p:cNvPr>
          <p:cNvSpPr>
            <a:spLocks noGrp="1"/>
          </p:cNvSpPr>
          <p:nvPr>
            <p:ph type="title" hasCustomPrompt="1"/>
          </p:nvPr>
        </p:nvSpPr>
        <p:spPr>
          <a:xfrm>
            <a:off x="708107" y="2139334"/>
            <a:ext cx="3829333" cy="2350779"/>
          </a:xfrm>
        </p:spPr>
        <p:txBody>
          <a:bodyPr anchor="ctr">
            <a:noAutofit/>
          </a:bodyPr>
          <a:lstStyle>
            <a:lvl1pPr algn="l">
              <a:defRPr sz="5400">
                <a:solidFill>
                  <a:schemeClr val="accent1"/>
                </a:solidFill>
              </a:defRPr>
            </a:lvl1pPr>
          </a:lstStyle>
          <a:p>
            <a:r>
              <a:rPr lang="en-US"/>
              <a:t>Impact of </a:t>
            </a:r>
            <a:r>
              <a:rPr lang="en-US" err="1"/>
              <a:t>Guardhat</a:t>
            </a:r>
            <a:endParaRPr lang="en-US"/>
          </a:p>
        </p:txBody>
      </p:sp>
      <p:sp>
        <p:nvSpPr>
          <p:cNvPr id="3" name="Date Placeholder 2">
            <a:extLst>
              <a:ext uri="{FF2B5EF4-FFF2-40B4-BE49-F238E27FC236}">
                <a16:creationId xmlns:a16="http://schemas.microsoft.com/office/drawing/2014/main" id="{1FFD0E7A-C9E7-4428-91DD-9FEF267D7441}"/>
              </a:ext>
            </a:extLst>
          </p:cNvPr>
          <p:cNvSpPr>
            <a:spLocks noGrp="1"/>
          </p:cNvSpPr>
          <p:nvPr>
            <p:ph type="dt" sz="half" idx="10"/>
          </p:nvPr>
        </p:nvSpPr>
        <p:spPr/>
        <p:txBody>
          <a:bodyPr/>
          <a:lstStyle/>
          <a:p>
            <a:fld id="{30394CC9-7654-45B5-90E7-CEB020FC5129}" type="datetime1">
              <a:rPr lang="en-US" smtClean="0"/>
              <a:t>3/29/2023</a:t>
            </a:fld>
            <a:endParaRPr lang="en-US"/>
          </a:p>
        </p:txBody>
      </p:sp>
      <p:sp>
        <p:nvSpPr>
          <p:cNvPr id="4" name="Footer Placeholder 3">
            <a:extLst>
              <a:ext uri="{FF2B5EF4-FFF2-40B4-BE49-F238E27FC236}">
                <a16:creationId xmlns:a16="http://schemas.microsoft.com/office/drawing/2014/main" id="{591107EC-560F-4475-9F2C-465AE30353A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80A333-A11A-4B94-A483-351A5214D111}"/>
              </a:ext>
            </a:extLst>
          </p:cNvPr>
          <p:cNvSpPr>
            <a:spLocks noGrp="1"/>
          </p:cNvSpPr>
          <p:nvPr>
            <p:ph type="sldNum" sz="quarter" idx="12"/>
          </p:nvPr>
        </p:nvSpPr>
        <p:spPr/>
        <p:txBody>
          <a:bodyPr/>
          <a:lstStyle/>
          <a:p>
            <a:fld id="{718787B9-B4F1-45D2-9C05-EBCAE653A4AD}" type="slidenum">
              <a:rPr lang="en-US" smtClean="0"/>
              <a:pPr/>
              <a:t>‹#›</a:t>
            </a:fld>
            <a:endParaRPr lang="en-US"/>
          </a:p>
        </p:txBody>
      </p:sp>
      <p:sp>
        <p:nvSpPr>
          <p:cNvPr id="11" name="Content Placeholder 2">
            <a:extLst>
              <a:ext uri="{FF2B5EF4-FFF2-40B4-BE49-F238E27FC236}">
                <a16:creationId xmlns:a16="http://schemas.microsoft.com/office/drawing/2014/main" id="{0D91FBD6-F034-45A9-AE6D-330A7882C634}"/>
              </a:ext>
            </a:extLst>
          </p:cNvPr>
          <p:cNvSpPr>
            <a:spLocks noGrp="1"/>
          </p:cNvSpPr>
          <p:nvPr>
            <p:ph idx="1"/>
          </p:nvPr>
        </p:nvSpPr>
        <p:spPr>
          <a:xfrm>
            <a:off x="4905930" y="2190561"/>
            <a:ext cx="6330785" cy="2299552"/>
          </a:xfrm>
        </p:spPr>
        <p:txBody>
          <a:bodyPr anchor="ctr"/>
          <a:lstStyle>
            <a:lvl1pPr>
              <a:defRPr sz="1600"/>
            </a:lvl1pPr>
            <a:lvl2pPr>
              <a:defRPr sz="1200"/>
            </a:lvl2pPr>
            <a:lvl3pPr>
              <a:defRPr sz="1100"/>
            </a:lvl3pPr>
            <a:lvl4pPr>
              <a:defRPr sz="1000"/>
            </a:lvl4pPr>
            <a:lvl5pPr>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82840775"/>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mpact - Two Columns">
    <p:bg>
      <p:bgRef idx="1001">
        <a:schemeClr val="bg2"/>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CDA4DDF-3CE3-420E-BC3D-18EC7F55C5E9}"/>
              </a:ext>
            </a:extLst>
          </p:cNvPr>
          <p:cNvSpPr>
            <a:spLocks noGrp="1"/>
          </p:cNvSpPr>
          <p:nvPr>
            <p:ph type="dt" sz="half" idx="10"/>
          </p:nvPr>
        </p:nvSpPr>
        <p:spPr/>
        <p:txBody>
          <a:bodyPr/>
          <a:lstStyle/>
          <a:p>
            <a:fld id="{9C07CF51-5BE5-4DC5-B2EF-0F148965E7A6}" type="datetime1">
              <a:rPr lang="en-US" smtClean="0"/>
              <a:pPr/>
              <a:t>3/29/2023</a:t>
            </a:fld>
            <a:endParaRPr lang="en-US"/>
          </a:p>
        </p:txBody>
      </p:sp>
      <p:sp>
        <p:nvSpPr>
          <p:cNvPr id="5" name="Slide Number Placeholder 4">
            <a:extLst>
              <a:ext uri="{FF2B5EF4-FFF2-40B4-BE49-F238E27FC236}">
                <a16:creationId xmlns:a16="http://schemas.microsoft.com/office/drawing/2014/main" id="{DFF362F9-E92D-43FF-B2F2-2B25A494C515}"/>
              </a:ext>
            </a:extLst>
          </p:cNvPr>
          <p:cNvSpPr>
            <a:spLocks noGrp="1"/>
          </p:cNvSpPr>
          <p:nvPr>
            <p:ph type="sldNum" sz="quarter" idx="12"/>
          </p:nvPr>
        </p:nvSpPr>
        <p:spPr/>
        <p:txBody>
          <a:bodyPr/>
          <a:lstStyle/>
          <a:p>
            <a:fld id="{718787B9-B4F1-45D2-9C05-EBCAE653A4AD}" type="slidenum">
              <a:rPr lang="en-US" smtClean="0"/>
              <a:pPr/>
              <a:t>‹#›</a:t>
            </a:fld>
            <a:endParaRPr lang="en-US"/>
          </a:p>
        </p:txBody>
      </p:sp>
      <p:sp>
        <p:nvSpPr>
          <p:cNvPr id="6" name="Rectangle 5">
            <a:extLst>
              <a:ext uri="{FF2B5EF4-FFF2-40B4-BE49-F238E27FC236}">
                <a16:creationId xmlns:a16="http://schemas.microsoft.com/office/drawing/2014/main" id="{EB51C7F1-86E5-45C2-8111-458AA81ACCD4}"/>
              </a:ext>
            </a:extLst>
          </p:cNvPr>
          <p:cNvSpPr/>
          <p:nvPr userDrawn="1"/>
        </p:nvSpPr>
        <p:spPr bwMode="ltGray">
          <a:xfrm>
            <a:off x="0" y="0"/>
            <a:ext cx="61087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C3B30BC-D580-4CB2-984C-0C766D6C0AFA}"/>
              </a:ext>
            </a:extLst>
          </p:cNvPr>
          <p:cNvSpPr>
            <a:spLocks noGrp="1"/>
          </p:cNvSpPr>
          <p:nvPr>
            <p:ph type="title" hasCustomPrompt="1"/>
          </p:nvPr>
        </p:nvSpPr>
        <p:spPr>
          <a:xfrm>
            <a:off x="880783" y="1193969"/>
            <a:ext cx="2790466" cy="134746"/>
          </a:xfrm>
        </p:spPr>
        <p:txBody>
          <a:bodyPr anchor="t"/>
          <a:lstStyle>
            <a:lvl1pPr algn="l">
              <a:defRPr sz="1200" b="1" i="0" cap="all" spc="0" baseline="0">
                <a:solidFill>
                  <a:schemeClr val="bg1"/>
                </a:solidFill>
                <a:latin typeface="+mn-lt"/>
              </a:defRPr>
            </a:lvl1pPr>
          </a:lstStyle>
          <a:p>
            <a:r>
              <a:rPr lang="en-US"/>
              <a:t>Short, concise header</a:t>
            </a:r>
          </a:p>
        </p:txBody>
      </p:sp>
      <p:sp>
        <p:nvSpPr>
          <p:cNvPr id="8" name="Text Placeholder 9">
            <a:extLst>
              <a:ext uri="{FF2B5EF4-FFF2-40B4-BE49-F238E27FC236}">
                <a16:creationId xmlns:a16="http://schemas.microsoft.com/office/drawing/2014/main" id="{FE8B3652-14D9-4ACE-9461-9A68D36C231D}"/>
              </a:ext>
            </a:extLst>
          </p:cNvPr>
          <p:cNvSpPr>
            <a:spLocks noGrp="1"/>
          </p:cNvSpPr>
          <p:nvPr>
            <p:ph type="body" sz="quarter" idx="13" hasCustomPrompt="1"/>
          </p:nvPr>
        </p:nvSpPr>
        <p:spPr>
          <a:xfrm>
            <a:off x="6711129" y="1195675"/>
            <a:ext cx="2818831" cy="134746"/>
          </a:xfrm>
        </p:spPr>
        <p:txBody>
          <a:bodyPr anchor="t"/>
          <a:lstStyle>
            <a:lvl1pPr marL="0" indent="0">
              <a:buFont typeface="Arial" panose="020B0604020202020204" pitchFamily="34" charset="0"/>
              <a:buNone/>
              <a:defRPr sz="1200" b="1" cap="all" baseline="0">
                <a:solidFill>
                  <a:schemeClr val="accent1"/>
                </a:solidFill>
              </a:defRPr>
            </a:lvl1pPr>
            <a:lvl2pPr marL="0" indent="0">
              <a:buFont typeface="Arial" panose="020B0604020202020204" pitchFamily="34" charset="0"/>
              <a:buNone/>
              <a:defRPr sz="1000" b="1" cap="all" baseline="0"/>
            </a:lvl2pPr>
            <a:lvl3pPr marL="0" indent="0">
              <a:buFont typeface="Arial" panose="020B0604020202020204" pitchFamily="34" charset="0"/>
              <a:buNone/>
              <a:defRPr sz="1000" b="1" cap="all" baseline="0"/>
            </a:lvl3pPr>
            <a:lvl4pPr marL="0" indent="0">
              <a:buFont typeface="Arial" panose="020B0604020202020204" pitchFamily="34" charset="0"/>
              <a:buNone/>
              <a:defRPr sz="1000" b="1" cap="all" baseline="0"/>
            </a:lvl4pPr>
            <a:lvl5pPr marL="0" indent="0">
              <a:buFont typeface="Arial" panose="020B0604020202020204" pitchFamily="34" charset="0"/>
              <a:buNone/>
              <a:defRPr sz="1000" b="1" cap="all" baseline="0"/>
            </a:lvl5pPr>
          </a:lstStyle>
          <a:p>
            <a:pPr lvl="0"/>
            <a:r>
              <a:rPr lang="en-US"/>
              <a:t>SHORT, CONCISE HEADER</a:t>
            </a:r>
          </a:p>
        </p:txBody>
      </p:sp>
      <p:sp>
        <p:nvSpPr>
          <p:cNvPr id="9" name="Content Placeholder 16">
            <a:extLst>
              <a:ext uri="{FF2B5EF4-FFF2-40B4-BE49-F238E27FC236}">
                <a16:creationId xmlns:a16="http://schemas.microsoft.com/office/drawing/2014/main" id="{AC8DB4DC-8A5E-40A3-9FE0-74CBBEE3F064}"/>
              </a:ext>
            </a:extLst>
          </p:cNvPr>
          <p:cNvSpPr>
            <a:spLocks noGrp="1"/>
          </p:cNvSpPr>
          <p:nvPr>
            <p:ph sz="quarter" idx="14" hasCustomPrompt="1"/>
          </p:nvPr>
        </p:nvSpPr>
        <p:spPr>
          <a:xfrm>
            <a:off x="876301" y="1808117"/>
            <a:ext cx="4480446" cy="3797828"/>
          </a:xfrm>
        </p:spPr>
        <p:txBody>
          <a:bodyPr/>
          <a:lstStyle>
            <a:lvl1pPr marL="0" indent="0">
              <a:spcBef>
                <a:spcPts val="2400"/>
              </a:spcBef>
              <a:buClr>
                <a:schemeClr val="bg1"/>
              </a:buClr>
              <a:buFont typeface="Arial" panose="020B0604020202020204" pitchFamily="34" charset="0"/>
              <a:buNone/>
              <a:defRPr sz="1600" b="0" cap="none" baseline="0">
                <a:solidFill>
                  <a:schemeClr val="bg1"/>
                </a:solidFill>
              </a:defRPr>
            </a:lvl1pPr>
            <a:lvl2pPr marL="0" indent="0">
              <a:spcBef>
                <a:spcPts val="2400"/>
              </a:spcBef>
              <a:buNone/>
              <a:defRPr sz="1800" b="0" cap="none" baseline="0">
                <a:solidFill>
                  <a:schemeClr val="bg1"/>
                </a:solidFill>
              </a:defRPr>
            </a:lvl2pPr>
            <a:lvl3pPr marL="0" indent="0">
              <a:spcBef>
                <a:spcPts val="2400"/>
              </a:spcBef>
              <a:buNone/>
              <a:defRPr sz="1800" b="0" cap="none" baseline="0">
                <a:solidFill>
                  <a:schemeClr val="bg1"/>
                </a:solidFill>
              </a:defRPr>
            </a:lvl3pPr>
            <a:lvl4pPr marL="0" indent="0">
              <a:spcBef>
                <a:spcPts val="2400"/>
              </a:spcBef>
              <a:buNone/>
              <a:defRPr sz="1800" b="0" cap="none" baseline="0">
                <a:solidFill>
                  <a:schemeClr val="bg1"/>
                </a:solidFill>
              </a:defRPr>
            </a:lvl4pPr>
            <a:lvl5pPr marL="0" indent="0">
              <a:spcBef>
                <a:spcPts val="2400"/>
              </a:spcBef>
              <a:buNone/>
              <a:defRPr sz="1800" b="0" cap="none" baseline="0">
                <a:solidFill>
                  <a:schemeClr val="bg1"/>
                </a:solidFill>
              </a:defRPr>
            </a:lvl5pPr>
          </a:lstStyle>
          <a:p>
            <a:pPr lvl="0"/>
            <a:r>
              <a:rPr lang="en-US"/>
              <a:t>Use the placeholders for simple, impactful comparison statements.</a:t>
            </a:r>
          </a:p>
          <a:p>
            <a:pPr lvl="0"/>
            <a:r>
              <a:rPr lang="en-US"/>
              <a:t>Or, insert charts or tables to compare.</a:t>
            </a:r>
          </a:p>
          <a:p>
            <a:pPr lvl="0"/>
            <a:r>
              <a:rPr lang="en-US"/>
              <a:t>Lorem ipsum dolor sit amet, consectetuer adipiscing elit. </a:t>
            </a:r>
          </a:p>
          <a:p>
            <a:pPr lvl="0"/>
            <a:r>
              <a:rPr lang="en-US"/>
              <a:t>Nunc viverra imperdiet enim. Fusce est. Vivamus a tellus.</a:t>
            </a:r>
          </a:p>
          <a:p>
            <a:pPr lvl="0"/>
            <a:r>
              <a:rPr lang="en-US" err="1"/>
              <a:t>Pellentesque</a:t>
            </a:r>
            <a:r>
              <a:rPr lang="en-US"/>
              <a:t> habitant morbi tristique senectus et netus et </a:t>
            </a:r>
            <a:r>
              <a:rPr lang="en-US" err="1"/>
              <a:t>malesuada</a:t>
            </a:r>
            <a:endParaRPr lang="en-US"/>
          </a:p>
        </p:txBody>
      </p:sp>
      <p:sp>
        <p:nvSpPr>
          <p:cNvPr id="10" name="Content Placeholder 16">
            <a:extLst>
              <a:ext uri="{FF2B5EF4-FFF2-40B4-BE49-F238E27FC236}">
                <a16:creationId xmlns:a16="http://schemas.microsoft.com/office/drawing/2014/main" id="{5AF672A4-3BA5-46A5-8776-58739BA1788E}"/>
              </a:ext>
            </a:extLst>
          </p:cNvPr>
          <p:cNvSpPr>
            <a:spLocks noGrp="1"/>
          </p:cNvSpPr>
          <p:nvPr>
            <p:ph sz="quarter" idx="15" hasCustomPrompt="1"/>
          </p:nvPr>
        </p:nvSpPr>
        <p:spPr>
          <a:xfrm>
            <a:off x="6703895" y="1808117"/>
            <a:ext cx="4480446" cy="3797828"/>
          </a:xfrm>
        </p:spPr>
        <p:txBody>
          <a:bodyPr/>
          <a:lstStyle>
            <a:lvl1pPr marL="0" indent="0">
              <a:spcBef>
                <a:spcPts val="2400"/>
              </a:spcBef>
              <a:buClr>
                <a:schemeClr val="bg1"/>
              </a:buClr>
              <a:buFont typeface="Arial" panose="020B0604020202020204" pitchFamily="34" charset="0"/>
              <a:buNone/>
              <a:defRPr sz="1600" b="0" cap="none" baseline="0">
                <a:solidFill>
                  <a:schemeClr val="accent1"/>
                </a:solidFill>
              </a:defRPr>
            </a:lvl1pPr>
            <a:lvl2pPr marL="0" indent="0">
              <a:spcBef>
                <a:spcPts val="2400"/>
              </a:spcBef>
              <a:buFont typeface="Arial" panose="020B0604020202020204" pitchFamily="34" charset="0"/>
              <a:buNone/>
              <a:defRPr sz="1800" b="0" cap="none" baseline="0">
                <a:solidFill>
                  <a:schemeClr val="accent2"/>
                </a:solidFill>
              </a:defRPr>
            </a:lvl2pPr>
            <a:lvl3pPr marL="0" indent="0">
              <a:spcBef>
                <a:spcPts val="2400"/>
              </a:spcBef>
              <a:buFont typeface="Arial" panose="020B0604020202020204" pitchFamily="34" charset="0"/>
              <a:buNone/>
              <a:defRPr sz="1800" b="0" cap="none" baseline="0">
                <a:solidFill>
                  <a:schemeClr val="accent2"/>
                </a:solidFill>
              </a:defRPr>
            </a:lvl3pPr>
            <a:lvl4pPr marL="0" indent="0">
              <a:spcBef>
                <a:spcPts val="2400"/>
              </a:spcBef>
              <a:buNone/>
              <a:defRPr sz="1800" b="0" cap="none" baseline="0">
                <a:solidFill>
                  <a:schemeClr val="bg1"/>
                </a:solidFill>
              </a:defRPr>
            </a:lvl4pPr>
            <a:lvl5pPr marL="0" indent="0">
              <a:spcBef>
                <a:spcPts val="2400"/>
              </a:spcBef>
              <a:buNone/>
              <a:defRPr sz="1800" b="0" cap="none" baseline="0">
                <a:solidFill>
                  <a:schemeClr val="bg1"/>
                </a:solidFill>
              </a:defRPr>
            </a:lvl5pPr>
          </a:lstStyle>
          <a:p>
            <a:pPr lvl="0"/>
            <a:r>
              <a:rPr lang="en-US"/>
              <a:t>Use the placeholders for simple, impactful comparison statements.</a:t>
            </a:r>
          </a:p>
          <a:p>
            <a:pPr lvl="0"/>
            <a:r>
              <a:rPr lang="en-US"/>
              <a:t>Or, insert charts or tables to compare.</a:t>
            </a:r>
          </a:p>
          <a:p>
            <a:pPr lvl="0"/>
            <a:r>
              <a:rPr lang="en-US"/>
              <a:t>Lorem ipsum dolor sit amet, consectetuer adipiscing elit. </a:t>
            </a:r>
          </a:p>
          <a:p>
            <a:pPr lvl="0"/>
            <a:r>
              <a:rPr lang="en-US"/>
              <a:t>Nunc viverra imperdiet enim. Fusce est. Vivamus a tellus.</a:t>
            </a:r>
          </a:p>
          <a:p>
            <a:pPr lvl="0"/>
            <a:r>
              <a:rPr lang="en-US" err="1"/>
              <a:t>Pellentesque</a:t>
            </a:r>
            <a:r>
              <a:rPr lang="en-US"/>
              <a:t> habitant morbi tristique senectus et netus et </a:t>
            </a:r>
            <a:r>
              <a:rPr lang="en-US" err="1"/>
              <a:t>malesuada</a:t>
            </a:r>
            <a:endParaRPr lang="en-US"/>
          </a:p>
        </p:txBody>
      </p:sp>
      <p:sp>
        <p:nvSpPr>
          <p:cNvPr id="4" name="Footer Placeholder 3">
            <a:extLst>
              <a:ext uri="{FF2B5EF4-FFF2-40B4-BE49-F238E27FC236}">
                <a16:creationId xmlns:a16="http://schemas.microsoft.com/office/drawing/2014/main" id="{8BBF80B9-F1B6-4C53-9B1A-33ACEECB8585}"/>
              </a:ext>
            </a:extLst>
          </p:cNvPr>
          <p:cNvSpPr>
            <a:spLocks noGrp="1"/>
          </p:cNvSpPr>
          <p:nvPr>
            <p:ph type="ftr" sz="quarter" idx="11"/>
          </p:nvPr>
        </p:nvSpPr>
        <p:spPr>
          <a:xfrm>
            <a:off x="368632" y="6049410"/>
            <a:ext cx="5537245" cy="365125"/>
          </a:xfrm>
        </p:spPr>
        <p:txBody>
          <a:bodyPr/>
          <a:lstStyle>
            <a:lvl1pPr>
              <a:defRPr>
                <a:solidFill>
                  <a:schemeClr val="bg1"/>
                </a:solidFill>
              </a:defRPr>
            </a:lvl1pPr>
          </a:lstStyle>
          <a:p>
            <a:endParaRPr lang="en-US"/>
          </a:p>
        </p:txBody>
      </p:sp>
      <p:sp>
        <p:nvSpPr>
          <p:cNvPr id="11" name="Guardhat Inc. Confidential. Not for redistribution">
            <a:extLst>
              <a:ext uri="{FF2B5EF4-FFF2-40B4-BE49-F238E27FC236}">
                <a16:creationId xmlns:a16="http://schemas.microsoft.com/office/drawing/2014/main" id="{45C6B0DB-EC55-42CC-B75C-473D7AE63CEE}"/>
              </a:ext>
            </a:extLst>
          </p:cNvPr>
          <p:cNvSpPr txBox="1"/>
          <p:nvPr userDrawn="1"/>
        </p:nvSpPr>
        <p:spPr>
          <a:xfrm>
            <a:off x="368633" y="6437792"/>
            <a:ext cx="1873911" cy="210314"/>
          </a:xfrm>
          <a:prstGeom prst="rect">
            <a:avLst/>
          </a:prstGeom>
          <a:ln w="12700">
            <a:miter lim="400000"/>
          </a:ln>
          <a:extLst>
            <a:ext uri="{C572A759-6A51-4108-AA02-DFA0A04FC94B}">
              <ma14:wrappingTextBoxFlag xmlns="" xmlns:a16="http://schemas.microsoft.com/office/drawing/2014/main" xmlns:p14="http://schemas.microsoft.com/office/powerpoint/2010/main" xmlns:p15="http://schemas.microsoft.com/office/powerpoint/2012/main" xmlns:m="http://schemas.openxmlformats.org/officeDocument/2006/math" xmlns:a14="http://schemas.microsoft.com/office/drawing/2010/main" xmlns:ma14="http://schemas.microsoft.com/office/mac/drawingml/2011/main" val="1"/>
            </a:ext>
          </a:extLst>
        </p:spPr>
        <p:txBody>
          <a:bodyPr wrap="none" lIns="0" tIns="50800" rIns="0" bIns="50800" anchor="ctr">
            <a:spAutoFit/>
          </a:bodyPr>
          <a:lstStyle>
            <a:lvl1pPr>
              <a:defRPr sz="1800">
                <a:solidFill>
                  <a:srgbClr val="4D4E4C"/>
                </a:solidFill>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defRPr>
            </a:lvl1pPr>
          </a:lstStyle>
          <a:p>
            <a:r>
              <a:rPr lang="en-US" sz="700">
                <a:solidFill>
                  <a:schemeClr val="bg1"/>
                </a:solidFill>
                <a:latin typeface="+mn-lt"/>
              </a:rPr>
              <a:t>CONFIDENTIAL. NOT FOR REDISTRIBUTION.</a:t>
            </a:r>
          </a:p>
        </p:txBody>
      </p:sp>
    </p:spTree>
    <p:extLst>
      <p:ext uri="{BB962C8B-B14F-4D97-AF65-F5344CB8AC3E}">
        <p14:creationId xmlns:p14="http://schemas.microsoft.com/office/powerpoint/2010/main" val="1921806590"/>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mpact - Three Columns">
    <p:bg>
      <p:bgRef idx="1001">
        <a:schemeClr val="bg2"/>
      </p:bgRef>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7CDA4DDF-3CE3-420E-BC3D-18EC7F55C5E9}"/>
              </a:ext>
            </a:extLst>
          </p:cNvPr>
          <p:cNvSpPr>
            <a:spLocks noGrp="1"/>
          </p:cNvSpPr>
          <p:nvPr>
            <p:ph type="dt" sz="half" idx="10"/>
          </p:nvPr>
        </p:nvSpPr>
        <p:spPr/>
        <p:txBody>
          <a:bodyPr/>
          <a:lstStyle/>
          <a:p>
            <a:fld id="{9C07CF51-5BE5-4DC5-B2EF-0F148965E7A6}" type="datetime1">
              <a:rPr lang="en-US" smtClean="0"/>
              <a:pPr/>
              <a:t>3/29/2023</a:t>
            </a:fld>
            <a:endParaRPr lang="en-US"/>
          </a:p>
        </p:txBody>
      </p:sp>
      <p:sp>
        <p:nvSpPr>
          <p:cNvPr id="5" name="Slide Number Placeholder 4">
            <a:extLst>
              <a:ext uri="{FF2B5EF4-FFF2-40B4-BE49-F238E27FC236}">
                <a16:creationId xmlns:a16="http://schemas.microsoft.com/office/drawing/2014/main" id="{DFF362F9-E92D-43FF-B2F2-2B25A494C515}"/>
              </a:ext>
            </a:extLst>
          </p:cNvPr>
          <p:cNvSpPr>
            <a:spLocks noGrp="1"/>
          </p:cNvSpPr>
          <p:nvPr>
            <p:ph type="sldNum" sz="quarter" idx="12"/>
          </p:nvPr>
        </p:nvSpPr>
        <p:spPr/>
        <p:txBody>
          <a:bodyPr/>
          <a:lstStyle/>
          <a:p>
            <a:fld id="{718787B9-B4F1-45D2-9C05-EBCAE653A4AD}" type="slidenum">
              <a:rPr lang="en-US" smtClean="0"/>
              <a:pPr/>
              <a:t>‹#›</a:t>
            </a:fld>
            <a:endParaRPr lang="en-US"/>
          </a:p>
        </p:txBody>
      </p:sp>
      <p:sp>
        <p:nvSpPr>
          <p:cNvPr id="11" name="Rectangle 10">
            <a:extLst>
              <a:ext uri="{FF2B5EF4-FFF2-40B4-BE49-F238E27FC236}">
                <a16:creationId xmlns:a16="http://schemas.microsoft.com/office/drawing/2014/main" id="{9FF47D8D-8445-4280-9173-32E99EDDE506}"/>
              </a:ext>
            </a:extLst>
          </p:cNvPr>
          <p:cNvSpPr/>
          <p:nvPr userDrawn="1">
            <p:custDataLst>
              <p:tags r:id="rId1"/>
            </p:custDataLst>
          </p:nvPr>
        </p:nvSpPr>
        <p:spPr>
          <a:xfrm>
            <a:off x="-1" y="0"/>
            <a:ext cx="4084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b="0"/>
          </a:p>
        </p:txBody>
      </p:sp>
      <p:sp>
        <p:nvSpPr>
          <p:cNvPr id="12" name="Rectangle 11">
            <a:extLst>
              <a:ext uri="{FF2B5EF4-FFF2-40B4-BE49-F238E27FC236}">
                <a16:creationId xmlns:a16="http://schemas.microsoft.com/office/drawing/2014/main" id="{882B5801-1E34-4E6E-8C2D-75224DD1F161}"/>
              </a:ext>
            </a:extLst>
          </p:cNvPr>
          <p:cNvSpPr/>
          <p:nvPr userDrawn="1">
            <p:custDataLst>
              <p:tags r:id="rId2"/>
            </p:custDataLst>
          </p:nvPr>
        </p:nvSpPr>
        <p:spPr>
          <a:xfrm>
            <a:off x="4077268" y="0"/>
            <a:ext cx="4084093"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b="0"/>
          </a:p>
        </p:txBody>
      </p:sp>
      <p:sp>
        <p:nvSpPr>
          <p:cNvPr id="13" name="Title 1">
            <a:extLst>
              <a:ext uri="{FF2B5EF4-FFF2-40B4-BE49-F238E27FC236}">
                <a16:creationId xmlns:a16="http://schemas.microsoft.com/office/drawing/2014/main" id="{68AB29E0-3819-4B1C-A007-EC692DDEE59C}"/>
              </a:ext>
            </a:extLst>
          </p:cNvPr>
          <p:cNvSpPr>
            <a:spLocks noGrp="1"/>
          </p:cNvSpPr>
          <p:nvPr>
            <p:ph type="title" hasCustomPrompt="1"/>
          </p:nvPr>
        </p:nvSpPr>
        <p:spPr>
          <a:xfrm>
            <a:off x="585457" y="2782328"/>
            <a:ext cx="2790466" cy="148530"/>
          </a:xfrm>
        </p:spPr>
        <p:txBody>
          <a:bodyPr anchor="t"/>
          <a:lstStyle>
            <a:lvl1pPr algn="l">
              <a:defRPr sz="1000" b="0" i="0" cap="all" spc="0" baseline="0">
                <a:solidFill>
                  <a:schemeClr val="bg1"/>
                </a:solidFill>
                <a:latin typeface="+mn-lt"/>
              </a:defRPr>
            </a:lvl1pPr>
          </a:lstStyle>
          <a:p>
            <a:r>
              <a:rPr lang="en-US"/>
              <a:t>Short, concise header</a:t>
            </a:r>
          </a:p>
        </p:txBody>
      </p:sp>
      <p:sp>
        <p:nvSpPr>
          <p:cNvPr id="14" name="Content Placeholder 16">
            <a:extLst>
              <a:ext uri="{FF2B5EF4-FFF2-40B4-BE49-F238E27FC236}">
                <a16:creationId xmlns:a16="http://schemas.microsoft.com/office/drawing/2014/main" id="{FA63F461-B7BE-4C56-A44A-E0A1AF05066D}"/>
              </a:ext>
            </a:extLst>
          </p:cNvPr>
          <p:cNvSpPr>
            <a:spLocks noGrp="1"/>
          </p:cNvSpPr>
          <p:nvPr>
            <p:ph sz="quarter" idx="14" hasCustomPrompt="1"/>
          </p:nvPr>
        </p:nvSpPr>
        <p:spPr>
          <a:xfrm>
            <a:off x="580974" y="3396476"/>
            <a:ext cx="2818831" cy="1240351"/>
          </a:xfrm>
        </p:spPr>
        <p:txBody>
          <a:bodyPr/>
          <a:lstStyle>
            <a:lvl1pPr marL="0" indent="0" algn="l">
              <a:spcBef>
                <a:spcPts val="2400"/>
              </a:spcBef>
              <a:buClr>
                <a:schemeClr val="bg1"/>
              </a:buClr>
              <a:buFont typeface="Arial" panose="020B0604020202020204" pitchFamily="34" charset="0"/>
              <a:buNone/>
              <a:defRPr sz="1600" b="0" cap="none" baseline="0">
                <a:solidFill>
                  <a:schemeClr val="bg1"/>
                </a:solidFill>
              </a:defRPr>
            </a:lvl1pPr>
            <a:lvl2pPr marL="0" indent="0">
              <a:spcBef>
                <a:spcPts val="2400"/>
              </a:spcBef>
              <a:buNone/>
              <a:defRPr sz="1800" b="0" cap="none" baseline="0">
                <a:solidFill>
                  <a:schemeClr val="bg1"/>
                </a:solidFill>
              </a:defRPr>
            </a:lvl2pPr>
            <a:lvl3pPr marL="0" indent="0">
              <a:spcBef>
                <a:spcPts val="2400"/>
              </a:spcBef>
              <a:buNone/>
              <a:defRPr sz="1800" b="0" cap="none" baseline="0">
                <a:solidFill>
                  <a:schemeClr val="bg1"/>
                </a:solidFill>
              </a:defRPr>
            </a:lvl3pPr>
            <a:lvl4pPr marL="0" indent="0">
              <a:spcBef>
                <a:spcPts val="2400"/>
              </a:spcBef>
              <a:buNone/>
              <a:defRPr sz="1800" b="0" cap="none" baseline="0">
                <a:solidFill>
                  <a:schemeClr val="bg1"/>
                </a:solidFill>
              </a:defRPr>
            </a:lvl4pPr>
            <a:lvl5pPr marL="0" indent="0">
              <a:spcBef>
                <a:spcPts val="2400"/>
              </a:spcBef>
              <a:buNone/>
              <a:defRPr sz="1800" b="0" cap="none" baseline="0">
                <a:solidFill>
                  <a:schemeClr val="bg1"/>
                </a:solidFill>
              </a:defRPr>
            </a:lvl5pPr>
          </a:lstStyle>
          <a:p>
            <a:pPr lvl="0"/>
            <a:r>
              <a:rPr lang="en-US"/>
              <a:t>Use the placeholders to showcase categories with detail or data highlights</a:t>
            </a:r>
          </a:p>
        </p:txBody>
      </p:sp>
      <p:sp>
        <p:nvSpPr>
          <p:cNvPr id="15" name="Content Placeholder 16">
            <a:extLst>
              <a:ext uri="{FF2B5EF4-FFF2-40B4-BE49-F238E27FC236}">
                <a16:creationId xmlns:a16="http://schemas.microsoft.com/office/drawing/2014/main" id="{E28880FC-C770-485A-A2FE-F110BE63DC35}"/>
              </a:ext>
            </a:extLst>
          </p:cNvPr>
          <p:cNvSpPr>
            <a:spLocks noGrp="1"/>
          </p:cNvSpPr>
          <p:nvPr>
            <p:ph sz="quarter" idx="15" hasCustomPrompt="1"/>
          </p:nvPr>
        </p:nvSpPr>
        <p:spPr>
          <a:xfrm>
            <a:off x="4651419" y="3396476"/>
            <a:ext cx="2818831" cy="1240351"/>
          </a:xfrm>
        </p:spPr>
        <p:txBody>
          <a:bodyPr/>
          <a:lstStyle>
            <a:lvl1pPr marL="0" indent="0" algn="l">
              <a:spcBef>
                <a:spcPts val="2400"/>
              </a:spcBef>
              <a:buClr>
                <a:schemeClr val="bg1"/>
              </a:buClr>
              <a:buFont typeface="Arial" panose="020B0604020202020204" pitchFamily="34" charset="0"/>
              <a:buNone/>
              <a:defRPr sz="1600" b="0" cap="none" baseline="0">
                <a:solidFill>
                  <a:schemeClr val="bg1"/>
                </a:solidFill>
              </a:defRPr>
            </a:lvl1pPr>
            <a:lvl2pPr marL="0" indent="0">
              <a:spcBef>
                <a:spcPts val="2400"/>
              </a:spcBef>
              <a:buNone/>
              <a:defRPr sz="1800" b="0" cap="none" baseline="0">
                <a:solidFill>
                  <a:schemeClr val="bg1"/>
                </a:solidFill>
              </a:defRPr>
            </a:lvl2pPr>
            <a:lvl3pPr marL="0" indent="0">
              <a:spcBef>
                <a:spcPts val="2400"/>
              </a:spcBef>
              <a:buNone/>
              <a:defRPr sz="1800" b="0" cap="none" baseline="0">
                <a:solidFill>
                  <a:schemeClr val="bg1"/>
                </a:solidFill>
              </a:defRPr>
            </a:lvl3pPr>
            <a:lvl4pPr marL="0" indent="0">
              <a:spcBef>
                <a:spcPts val="2400"/>
              </a:spcBef>
              <a:buNone/>
              <a:defRPr sz="1800" b="0" cap="none" baseline="0">
                <a:solidFill>
                  <a:schemeClr val="bg1"/>
                </a:solidFill>
              </a:defRPr>
            </a:lvl4pPr>
            <a:lvl5pPr marL="0" indent="0">
              <a:spcBef>
                <a:spcPts val="2400"/>
              </a:spcBef>
              <a:buNone/>
              <a:defRPr sz="1800" b="0" cap="none" baseline="0">
                <a:solidFill>
                  <a:schemeClr val="bg1"/>
                </a:solidFill>
              </a:defRPr>
            </a:lvl5pPr>
          </a:lstStyle>
          <a:p>
            <a:pPr lvl="0"/>
            <a:r>
              <a:rPr lang="en-US"/>
              <a:t>Use the placeholders to showcase categories with detail or data highlights</a:t>
            </a:r>
          </a:p>
        </p:txBody>
      </p:sp>
      <p:sp>
        <p:nvSpPr>
          <p:cNvPr id="16" name="Content Placeholder 16">
            <a:extLst>
              <a:ext uri="{FF2B5EF4-FFF2-40B4-BE49-F238E27FC236}">
                <a16:creationId xmlns:a16="http://schemas.microsoft.com/office/drawing/2014/main" id="{2F4F6C7F-0470-42CC-BB9C-92B4C989BB56}"/>
              </a:ext>
            </a:extLst>
          </p:cNvPr>
          <p:cNvSpPr>
            <a:spLocks noGrp="1"/>
          </p:cNvSpPr>
          <p:nvPr>
            <p:ph sz="quarter" idx="16" hasCustomPrompt="1"/>
          </p:nvPr>
        </p:nvSpPr>
        <p:spPr>
          <a:xfrm>
            <a:off x="8783278" y="3396476"/>
            <a:ext cx="2818831" cy="1240351"/>
          </a:xfrm>
        </p:spPr>
        <p:txBody>
          <a:bodyPr/>
          <a:lstStyle>
            <a:lvl1pPr marL="0" indent="0" algn="l">
              <a:spcBef>
                <a:spcPts val="2400"/>
              </a:spcBef>
              <a:buClr>
                <a:schemeClr val="bg1"/>
              </a:buClr>
              <a:buFont typeface="Arial" panose="020B0604020202020204" pitchFamily="34" charset="0"/>
              <a:buNone/>
              <a:defRPr sz="1600" b="0" cap="none" baseline="0">
                <a:solidFill>
                  <a:schemeClr val="accent1"/>
                </a:solidFill>
              </a:defRPr>
            </a:lvl1pPr>
            <a:lvl2pPr marL="0" indent="0">
              <a:spcBef>
                <a:spcPts val="2400"/>
              </a:spcBef>
              <a:buNone/>
              <a:defRPr sz="1800" b="0" cap="none" baseline="0">
                <a:solidFill>
                  <a:schemeClr val="bg1"/>
                </a:solidFill>
              </a:defRPr>
            </a:lvl2pPr>
            <a:lvl3pPr marL="0" indent="0">
              <a:spcBef>
                <a:spcPts val="2400"/>
              </a:spcBef>
              <a:buNone/>
              <a:defRPr sz="1800" b="0" cap="none" baseline="0">
                <a:solidFill>
                  <a:schemeClr val="bg1"/>
                </a:solidFill>
              </a:defRPr>
            </a:lvl3pPr>
            <a:lvl4pPr marL="0" indent="0">
              <a:spcBef>
                <a:spcPts val="2400"/>
              </a:spcBef>
              <a:buNone/>
              <a:defRPr sz="1800" b="0" cap="none" baseline="0">
                <a:solidFill>
                  <a:schemeClr val="bg1"/>
                </a:solidFill>
              </a:defRPr>
            </a:lvl4pPr>
            <a:lvl5pPr marL="0" indent="0">
              <a:spcBef>
                <a:spcPts val="2400"/>
              </a:spcBef>
              <a:buNone/>
              <a:defRPr sz="1800" b="0" cap="none" baseline="0">
                <a:solidFill>
                  <a:schemeClr val="bg1"/>
                </a:solidFill>
              </a:defRPr>
            </a:lvl5pPr>
          </a:lstStyle>
          <a:p>
            <a:pPr lvl="0"/>
            <a:r>
              <a:rPr lang="en-US"/>
              <a:t>Use the placeholders to showcase categories with detail or data highlights</a:t>
            </a:r>
          </a:p>
        </p:txBody>
      </p:sp>
      <p:sp>
        <p:nvSpPr>
          <p:cNvPr id="17" name="Text Placeholder 9">
            <a:extLst>
              <a:ext uri="{FF2B5EF4-FFF2-40B4-BE49-F238E27FC236}">
                <a16:creationId xmlns:a16="http://schemas.microsoft.com/office/drawing/2014/main" id="{F18E6D69-3E75-40BB-B314-CC165B57E0B7}"/>
              </a:ext>
            </a:extLst>
          </p:cNvPr>
          <p:cNvSpPr>
            <a:spLocks noGrp="1"/>
          </p:cNvSpPr>
          <p:nvPr>
            <p:ph type="body" sz="quarter" idx="13" hasCustomPrompt="1"/>
          </p:nvPr>
        </p:nvSpPr>
        <p:spPr>
          <a:xfrm>
            <a:off x="4651419" y="2778124"/>
            <a:ext cx="2818831" cy="134746"/>
          </a:xfrm>
        </p:spPr>
        <p:txBody>
          <a:bodyPr anchor="t"/>
          <a:lstStyle>
            <a:lvl1pPr marL="0" indent="0" algn="l">
              <a:buFont typeface="Arial" panose="020B0604020202020204" pitchFamily="34" charset="0"/>
              <a:buNone/>
              <a:defRPr sz="1000" b="0" cap="all" baseline="0">
                <a:solidFill>
                  <a:schemeClr val="bg1"/>
                </a:solidFill>
              </a:defRPr>
            </a:lvl1pPr>
            <a:lvl2pPr marL="0" indent="0">
              <a:buFont typeface="Arial" panose="020B0604020202020204" pitchFamily="34" charset="0"/>
              <a:buNone/>
              <a:defRPr sz="1000" b="1" cap="all" baseline="0"/>
            </a:lvl2pPr>
            <a:lvl3pPr marL="0" indent="0">
              <a:buFont typeface="Arial" panose="020B0604020202020204" pitchFamily="34" charset="0"/>
              <a:buNone/>
              <a:defRPr sz="1000" b="1" cap="all" baseline="0"/>
            </a:lvl3pPr>
            <a:lvl4pPr marL="0" indent="0">
              <a:buFont typeface="Arial" panose="020B0604020202020204" pitchFamily="34" charset="0"/>
              <a:buNone/>
              <a:defRPr sz="1000" b="1" cap="all" baseline="0"/>
            </a:lvl4pPr>
            <a:lvl5pPr marL="0" indent="0">
              <a:buFont typeface="Arial" panose="020B0604020202020204" pitchFamily="34" charset="0"/>
              <a:buNone/>
              <a:defRPr sz="1000" b="1" cap="all" baseline="0"/>
            </a:lvl5pPr>
          </a:lstStyle>
          <a:p>
            <a:pPr lvl="0"/>
            <a:r>
              <a:rPr lang="en-US"/>
              <a:t>SHORT, CONCISE HEADER</a:t>
            </a:r>
          </a:p>
        </p:txBody>
      </p:sp>
      <p:sp>
        <p:nvSpPr>
          <p:cNvPr id="18" name="Text Placeholder 9">
            <a:extLst>
              <a:ext uri="{FF2B5EF4-FFF2-40B4-BE49-F238E27FC236}">
                <a16:creationId xmlns:a16="http://schemas.microsoft.com/office/drawing/2014/main" id="{8F7FCDE9-F896-4FDD-91F2-F018EDC7A8D9}"/>
              </a:ext>
            </a:extLst>
          </p:cNvPr>
          <p:cNvSpPr>
            <a:spLocks noGrp="1"/>
          </p:cNvSpPr>
          <p:nvPr>
            <p:ph type="body" sz="quarter" idx="17" hasCustomPrompt="1"/>
          </p:nvPr>
        </p:nvSpPr>
        <p:spPr>
          <a:xfrm>
            <a:off x="8787712" y="2778124"/>
            <a:ext cx="2818831" cy="134746"/>
          </a:xfrm>
        </p:spPr>
        <p:txBody>
          <a:bodyPr anchor="t"/>
          <a:lstStyle>
            <a:lvl1pPr marL="0" indent="0" algn="l">
              <a:buFont typeface="Arial" panose="020B0604020202020204" pitchFamily="34" charset="0"/>
              <a:buNone/>
              <a:defRPr sz="1000" b="0" cap="all" baseline="0">
                <a:solidFill>
                  <a:schemeClr val="accent1"/>
                </a:solidFill>
              </a:defRPr>
            </a:lvl1pPr>
            <a:lvl2pPr marL="0" indent="0">
              <a:buFont typeface="Arial" panose="020B0604020202020204" pitchFamily="34" charset="0"/>
              <a:buNone/>
              <a:defRPr sz="1000" b="1" cap="all" baseline="0"/>
            </a:lvl2pPr>
            <a:lvl3pPr marL="0" indent="0">
              <a:buFont typeface="Arial" panose="020B0604020202020204" pitchFamily="34" charset="0"/>
              <a:buNone/>
              <a:defRPr sz="1000" b="1" cap="all" baseline="0"/>
            </a:lvl3pPr>
            <a:lvl4pPr marL="0" indent="0">
              <a:buFont typeface="Arial" panose="020B0604020202020204" pitchFamily="34" charset="0"/>
              <a:buNone/>
              <a:defRPr sz="1000" b="1" cap="all" baseline="0"/>
            </a:lvl4pPr>
            <a:lvl5pPr marL="0" indent="0">
              <a:buFont typeface="Arial" panose="020B0604020202020204" pitchFamily="34" charset="0"/>
              <a:buNone/>
              <a:defRPr sz="1000" b="1" cap="all" baseline="0"/>
            </a:lvl5pPr>
          </a:lstStyle>
          <a:p>
            <a:pPr lvl="0"/>
            <a:r>
              <a:rPr lang="en-US"/>
              <a:t>SHORT, CONCISE HEADER</a:t>
            </a:r>
          </a:p>
        </p:txBody>
      </p:sp>
      <p:sp>
        <p:nvSpPr>
          <p:cNvPr id="19" name="Content Placeholder 16">
            <a:extLst>
              <a:ext uri="{FF2B5EF4-FFF2-40B4-BE49-F238E27FC236}">
                <a16:creationId xmlns:a16="http://schemas.microsoft.com/office/drawing/2014/main" id="{086EC2C2-C914-4B92-B75C-2351D21DC2EF}"/>
              </a:ext>
            </a:extLst>
          </p:cNvPr>
          <p:cNvSpPr>
            <a:spLocks noGrp="1"/>
          </p:cNvSpPr>
          <p:nvPr>
            <p:ph sz="quarter" idx="18" hasCustomPrompt="1"/>
          </p:nvPr>
        </p:nvSpPr>
        <p:spPr>
          <a:xfrm>
            <a:off x="580974" y="2031702"/>
            <a:ext cx="2818831" cy="723508"/>
          </a:xfrm>
        </p:spPr>
        <p:txBody>
          <a:bodyPr anchor="b"/>
          <a:lstStyle>
            <a:lvl1pPr marL="0" indent="0" algn="l">
              <a:spcBef>
                <a:spcPts val="2400"/>
              </a:spcBef>
              <a:buClr>
                <a:schemeClr val="bg1"/>
              </a:buClr>
              <a:buFont typeface="Arial" panose="020B0604020202020204" pitchFamily="34" charset="0"/>
              <a:buNone/>
              <a:defRPr sz="4400" b="0" cap="none" baseline="0">
                <a:solidFill>
                  <a:schemeClr val="bg1"/>
                </a:solidFill>
              </a:defRPr>
            </a:lvl1pPr>
            <a:lvl2pPr marL="0" indent="0">
              <a:spcBef>
                <a:spcPts val="2400"/>
              </a:spcBef>
              <a:buNone/>
              <a:defRPr sz="1800" b="0" cap="none" baseline="0">
                <a:solidFill>
                  <a:schemeClr val="bg1"/>
                </a:solidFill>
              </a:defRPr>
            </a:lvl2pPr>
            <a:lvl3pPr marL="0" indent="0">
              <a:spcBef>
                <a:spcPts val="2400"/>
              </a:spcBef>
              <a:buNone/>
              <a:defRPr sz="1800" b="0" cap="none" baseline="0">
                <a:solidFill>
                  <a:schemeClr val="bg1"/>
                </a:solidFill>
              </a:defRPr>
            </a:lvl3pPr>
            <a:lvl4pPr marL="0" indent="0">
              <a:spcBef>
                <a:spcPts val="2400"/>
              </a:spcBef>
              <a:buNone/>
              <a:defRPr sz="1800" b="0" cap="none" baseline="0">
                <a:solidFill>
                  <a:schemeClr val="bg1"/>
                </a:solidFill>
              </a:defRPr>
            </a:lvl4pPr>
            <a:lvl5pPr marL="0" indent="0">
              <a:spcBef>
                <a:spcPts val="2400"/>
              </a:spcBef>
              <a:buNone/>
              <a:defRPr sz="1800" b="0" cap="none" baseline="0">
                <a:solidFill>
                  <a:schemeClr val="bg1"/>
                </a:solidFill>
              </a:defRPr>
            </a:lvl5pPr>
          </a:lstStyle>
          <a:p>
            <a:pPr lvl="0"/>
            <a:r>
              <a:rPr lang="en-US"/>
              <a:t>XX%</a:t>
            </a:r>
          </a:p>
        </p:txBody>
      </p:sp>
      <p:sp>
        <p:nvSpPr>
          <p:cNvPr id="20" name="Content Placeholder 16">
            <a:extLst>
              <a:ext uri="{FF2B5EF4-FFF2-40B4-BE49-F238E27FC236}">
                <a16:creationId xmlns:a16="http://schemas.microsoft.com/office/drawing/2014/main" id="{3BD3BEC3-3F46-4667-BB53-6EC0CB898A5E}"/>
              </a:ext>
            </a:extLst>
          </p:cNvPr>
          <p:cNvSpPr>
            <a:spLocks noGrp="1"/>
          </p:cNvSpPr>
          <p:nvPr>
            <p:ph sz="quarter" idx="19" hasCustomPrompt="1"/>
          </p:nvPr>
        </p:nvSpPr>
        <p:spPr>
          <a:xfrm>
            <a:off x="4651419" y="2031702"/>
            <a:ext cx="2818831" cy="723508"/>
          </a:xfrm>
        </p:spPr>
        <p:txBody>
          <a:bodyPr anchor="b"/>
          <a:lstStyle>
            <a:lvl1pPr marL="0" indent="0" algn="l">
              <a:spcBef>
                <a:spcPts val="2400"/>
              </a:spcBef>
              <a:buClr>
                <a:schemeClr val="bg1"/>
              </a:buClr>
              <a:buFont typeface="Arial" panose="020B0604020202020204" pitchFamily="34" charset="0"/>
              <a:buNone/>
              <a:defRPr sz="4400" b="0" cap="none" baseline="0">
                <a:solidFill>
                  <a:schemeClr val="bg1"/>
                </a:solidFill>
              </a:defRPr>
            </a:lvl1pPr>
            <a:lvl2pPr marL="0" indent="0">
              <a:spcBef>
                <a:spcPts val="2400"/>
              </a:spcBef>
              <a:buNone/>
              <a:defRPr sz="1800" b="0" cap="none" baseline="0">
                <a:solidFill>
                  <a:schemeClr val="bg1"/>
                </a:solidFill>
              </a:defRPr>
            </a:lvl2pPr>
            <a:lvl3pPr marL="0" indent="0">
              <a:spcBef>
                <a:spcPts val="2400"/>
              </a:spcBef>
              <a:buNone/>
              <a:defRPr sz="1800" b="0" cap="none" baseline="0">
                <a:solidFill>
                  <a:schemeClr val="bg1"/>
                </a:solidFill>
              </a:defRPr>
            </a:lvl3pPr>
            <a:lvl4pPr marL="0" indent="0">
              <a:spcBef>
                <a:spcPts val="2400"/>
              </a:spcBef>
              <a:buNone/>
              <a:defRPr sz="1800" b="0" cap="none" baseline="0">
                <a:solidFill>
                  <a:schemeClr val="bg1"/>
                </a:solidFill>
              </a:defRPr>
            </a:lvl4pPr>
            <a:lvl5pPr marL="0" indent="0">
              <a:spcBef>
                <a:spcPts val="2400"/>
              </a:spcBef>
              <a:buNone/>
              <a:defRPr sz="1800" b="0" cap="none" baseline="0">
                <a:solidFill>
                  <a:schemeClr val="bg1"/>
                </a:solidFill>
              </a:defRPr>
            </a:lvl5pPr>
          </a:lstStyle>
          <a:p>
            <a:pPr lvl="0"/>
            <a:r>
              <a:rPr lang="en-US"/>
              <a:t>XX%</a:t>
            </a:r>
          </a:p>
        </p:txBody>
      </p:sp>
      <p:sp>
        <p:nvSpPr>
          <p:cNvPr id="21" name="Content Placeholder 16">
            <a:extLst>
              <a:ext uri="{FF2B5EF4-FFF2-40B4-BE49-F238E27FC236}">
                <a16:creationId xmlns:a16="http://schemas.microsoft.com/office/drawing/2014/main" id="{113F9878-E23C-4546-98E2-74B31B510F2A}"/>
              </a:ext>
            </a:extLst>
          </p:cNvPr>
          <p:cNvSpPr>
            <a:spLocks noGrp="1"/>
          </p:cNvSpPr>
          <p:nvPr>
            <p:ph sz="quarter" idx="20" hasCustomPrompt="1"/>
          </p:nvPr>
        </p:nvSpPr>
        <p:spPr>
          <a:xfrm>
            <a:off x="8783278" y="2031702"/>
            <a:ext cx="2818831" cy="723508"/>
          </a:xfrm>
        </p:spPr>
        <p:txBody>
          <a:bodyPr anchor="b"/>
          <a:lstStyle>
            <a:lvl1pPr marL="0" indent="0" algn="l">
              <a:spcBef>
                <a:spcPts val="2400"/>
              </a:spcBef>
              <a:buClr>
                <a:schemeClr val="bg1"/>
              </a:buClr>
              <a:buFont typeface="Arial" panose="020B0604020202020204" pitchFamily="34" charset="0"/>
              <a:buNone/>
              <a:defRPr sz="4400" b="0" cap="none" baseline="0">
                <a:solidFill>
                  <a:schemeClr val="accent1"/>
                </a:solidFill>
              </a:defRPr>
            </a:lvl1pPr>
            <a:lvl2pPr marL="0" indent="0">
              <a:spcBef>
                <a:spcPts val="2400"/>
              </a:spcBef>
              <a:buNone/>
              <a:defRPr sz="1800" b="0" cap="none" baseline="0">
                <a:solidFill>
                  <a:schemeClr val="bg1"/>
                </a:solidFill>
              </a:defRPr>
            </a:lvl2pPr>
            <a:lvl3pPr marL="0" indent="0">
              <a:spcBef>
                <a:spcPts val="2400"/>
              </a:spcBef>
              <a:buNone/>
              <a:defRPr sz="1800" b="0" cap="none" baseline="0">
                <a:solidFill>
                  <a:schemeClr val="bg1"/>
                </a:solidFill>
              </a:defRPr>
            </a:lvl3pPr>
            <a:lvl4pPr marL="0" indent="0">
              <a:spcBef>
                <a:spcPts val="2400"/>
              </a:spcBef>
              <a:buNone/>
              <a:defRPr sz="1800" b="0" cap="none" baseline="0">
                <a:solidFill>
                  <a:schemeClr val="bg1"/>
                </a:solidFill>
              </a:defRPr>
            </a:lvl4pPr>
            <a:lvl5pPr marL="0" indent="0">
              <a:spcBef>
                <a:spcPts val="2400"/>
              </a:spcBef>
              <a:buNone/>
              <a:defRPr sz="1800" b="0" cap="none" baseline="0">
                <a:solidFill>
                  <a:schemeClr val="bg1"/>
                </a:solidFill>
              </a:defRPr>
            </a:lvl5pPr>
          </a:lstStyle>
          <a:p>
            <a:pPr lvl="0"/>
            <a:r>
              <a:rPr lang="en-US"/>
              <a:t>XX%</a:t>
            </a:r>
          </a:p>
        </p:txBody>
      </p:sp>
      <p:sp>
        <p:nvSpPr>
          <p:cNvPr id="4" name="Footer Placeholder 3">
            <a:extLst>
              <a:ext uri="{FF2B5EF4-FFF2-40B4-BE49-F238E27FC236}">
                <a16:creationId xmlns:a16="http://schemas.microsoft.com/office/drawing/2014/main" id="{8BBF80B9-F1B6-4C53-9B1A-33ACEECB8585}"/>
              </a:ext>
            </a:extLst>
          </p:cNvPr>
          <p:cNvSpPr>
            <a:spLocks noGrp="1"/>
          </p:cNvSpPr>
          <p:nvPr>
            <p:ph type="ftr" sz="quarter" idx="11"/>
          </p:nvPr>
        </p:nvSpPr>
        <p:spPr>
          <a:xfrm>
            <a:off x="368633" y="6049410"/>
            <a:ext cx="3530394" cy="365125"/>
          </a:xfrm>
        </p:spPr>
        <p:txBody>
          <a:bodyPr/>
          <a:lstStyle>
            <a:lvl1pPr>
              <a:defRPr>
                <a:solidFill>
                  <a:schemeClr val="bg1"/>
                </a:solidFill>
              </a:defRPr>
            </a:lvl1pPr>
          </a:lstStyle>
          <a:p>
            <a:endParaRPr lang="en-US"/>
          </a:p>
        </p:txBody>
      </p:sp>
      <p:sp>
        <p:nvSpPr>
          <p:cNvPr id="22" name="Guardhat Inc. Confidential. Not for redistribution">
            <a:extLst>
              <a:ext uri="{FF2B5EF4-FFF2-40B4-BE49-F238E27FC236}">
                <a16:creationId xmlns:a16="http://schemas.microsoft.com/office/drawing/2014/main" id="{BEE0CC56-04D0-48BE-B141-C387C46FC84E}"/>
              </a:ext>
            </a:extLst>
          </p:cNvPr>
          <p:cNvSpPr txBox="1"/>
          <p:nvPr userDrawn="1"/>
        </p:nvSpPr>
        <p:spPr>
          <a:xfrm>
            <a:off x="368633" y="6437792"/>
            <a:ext cx="1873911" cy="210314"/>
          </a:xfrm>
          <a:prstGeom prst="rect">
            <a:avLst/>
          </a:prstGeom>
          <a:ln w="12700">
            <a:miter lim="400000"/>
          </a:ln>
          <a:extLst>
            <a:ext uri="{C572A759-6A51-4108-AA02-DFA0A04FC94B}">
              <ma14:wrappingTextBoxFlag xmlns="" xmlns:a16="http://schemas.microsoft.com/office/drawing/2014/main" xmlns:p14="http://schemas.microsoft.com/office/powerpoint/2010/main" xmlns:p15="http://schemas.microsoft.com/office/powerpoint/2012/main" xmlns:m="http://schemas.openxmlformats.org/officeDocument/2006/math" xmlns:a14="http://schemas.microsoft.com/office/drawing/2010/main" xmlns:ma14="http://schemas.microsoft.com/office/mac/drawingml/2011/main" val="1"/>
            </a:ext>
          </a:extLst>
        </p:spPr>
        <p:txBody>
          <a:bodyPr wrap="none" lIns="0" tIns="50800" rIns="0" bIns="50800" anchor="ctr">
            <a:spAutoFit/>
          </a:bodyPr>
          <a:lstStyle>
            <a:lvl1pPr>
              <a:defRPr sz="1800">
                <a:solidFill>
                  <a:srgbClr val="4D4E4C"/>
                </a:solidFill>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defRPr>
            </a:lvl1pPr>
          </a:lstStyle>
          <a:p>
            <a:r>
              <a:rPr lang="en-US" sz="700">
                <a:solidFill>
                  <a:schemeClr val="bg1"/>
                </a:solidFill>
                <a:latin typeface="+mn-lt"/>
              </a:rPr>
              <a:t>CONFIDENTIAL. NOT FOR REDISTRIBUTION.</a:t>
            </a:r>
          </a:p>
        </p:txBody>
      </p:sp>
    </p:spTree>
    <p:extLst>
      <p:ext uri="{BB962C8B-B14F-4D97-AF65-F5344CB8AC3E}">
        <p14:creationId xmlns:p14="http://schemas.microsoft.com/office/powerpoint/2010/main" val="978252883"/>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Logos - 12">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C6C31021-7068-4F1B-A634-ECF3978A0469}"/>
              </a:ext>
            </a:extLst>
          </p:cNvPr>
          <p:cNvSpPr>
            <a:spLocks noGrp="1"/>
          </p:cNvSpPr>
          <p:nvPr>
            <p:ph sz="quarter" idx="25" hasCustomPrompt="1"/>
          </p:nvPr>
        </p:nvSpPr>
        <p:spPr>
          <a:xfrm>
            <a:off x="1400712" y="2444111"/>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2" name="Title 1">
            <a:extLst>
              <a:ext uri="{FF2B5EF4-FFF2-40B4-BE49-F238E27FC236}">
                <a16:creationId xmlns:a16="http://schemas.microsoft.com/office/drawing/2014/main" id="{74F8759A-88A3-49DF-AF4F-07AD61D88F3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0BC1159-2308-433F-A3E9-0A45F0C87065}"/>
              </a:ext>
            </a:extLst>
          </p:cNvPr>
          <p:cNvSpPr>
            <a:spLocks noGrp="1"/>
          </p:cNvSpPr>
          <p:nvPr>
            <p:ph type="dt" sz="half" idx="10"/>
          </p:nvPr>
        </p:nvSpPr>
        <p:spPr/>
        <p:txBody>
          <a:bodyPr/>
          <a:lstStyle/>
          <a:p>
            <a:fld id="{07F32FE2-096B-41CD-AF15-7B40475897EC}" type="datetime1">
              <a:rPr lang="en-US" smtClean="0"/>
              <a:t>3/29/2023</a:t>
            </a:fld>
            <a:endParaRPr lang="en-US"/>
          </a:p>
        </p:txBody>
      </p:sp>
      <p:sp>
        <p:nvSpPr>
          <p:cNvPr id="4" name="Footer Placeholder 3">
            <a:extLst>
              <a:ext uri="{FF2B5EF4-FFF2-40B4-BE49-F238E27FC236}">
                <a16:creationId xmlns:a16="http://schemas.microsoft.com/office/drawing/2014/main" id="{4DF9AF7B-FBCD-43B8-9AA0-3A56F91C9C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5BD409D-6632-4A7A-9E80-063D665986E4}"/>
              </a:ext>
            </a:extLst>
          </p:cNvPr>
          <p:cNvSpPr>
            <a:spLocks noGrp="1"/>
          </p:cNvSpPr>
          <p:nvPr>
            <p:ph type="sldNum" sz="quarter" idx="12"/>
          </p:nvPr>
        </p:nvSpPr>
        <p:spPr/>
        <p:txBody>
          <a:bodyPr/>
          <a:lstStyle/>
          <a:p>
            <a:fld id="{718787B9-B4F1-45D2-9C05-EBCAE653A4AD}" type="slidenum">
              <a:rPr lang="en-US" smtClean="0"/>
              <a:t>‹#›</a:t>
            </a:fld>
            <a:endParaRPr lang="en-US"/>
          </a:p>
        </p:txBody>
      </p:sp>
      <p:sp>
        <p:nvSpPr>
          <p:cNvPr id="21" name="Content Placeholder 19">
            <a:extLst>
              <a:ext uri="{FF2B5EF4-FFF2-40B4-BE49-F238E27FC236}">
                <a16:creationId xmlns:a16="http://schemas.microsoft.com/office/drawing/2014/main" id="{120AF894-0B5F-44FF-B691-E2BABD06D913}"/>
              </a:ext>
            </a:extLst>
          </p:cNvPr>
          <p:cNvSpPr>
            <a:spLocks noGrp="1"/>
          </p:cNvSpPr>
          <p:nvPr>
            <p:ph sz="quarter" idx="26" hasCustomPrompt="1"/>
          </p:nvPr>
        </p:nvSpPr>
        <p:spPr>
          <a:xfrm>
            <a:off x="3958381" y="2444111"/>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22" name="Content Placeholder 19">
            <a:extLst>
              <a:ext uri="{FF2B5EF4-FFF2-40B4-BE49-F238E27FC236}">
                <a16:creationId xmlns:a16="http://schemas.microsoft.com/office/drawing/2014/main" id="{6B6E59DC-EB91-4A8B-8DD9-8BC5DA992494}"/>
              </a:ext>
            </a:extLst>
          </p:cNvPr>
          <p:cNvSpPr>
            <a:spLocks noGrp="1"/>
          </p:cNvSpPr>
          <p:nvPr>
            <p:ph sz="quarter" idx="27" hasCustomPrompt="1"/>
          </p:nvPr>
        </p:nvSpPr>
        <p:spPr>
          <a:xfrm>
            <a:off x="6516050" y="2444111"/>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23" name="Content Placeholder 19">
            <a:extLst>
              <a:ext uri="{FF2B5EF4-FFF2-40B4-BE49-F238E27FC236}">
                <a16:creationId xmlns:a16="http://schemas.microsoft.com/office/drawing/2014/main" id="{82FFF0C6-29B8-43A5-8F02-B6A55E1E845D}"/>
              </a:ext>
            </a:extLst>
          </p:cNvPr>
          <p:cNvSpPr>
            <a:spLocks noGrp="1"/>
          </p:cNvSpPr>
          <p:nvPr>
            <p:ph sz="quarter" idx="28" hasCustomPrompt="1"/>
          </p:nvPr>
        </p:nvSpPr>
        <p:spPr>
          <a:xfrm>
            <a:off x="9073720" y="2444111"/>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24" name="Content Placeholder 19">
            <a:extLst>
              <a:ext uri="{FF2B5EF4-FFF2-40B4-BE49-F238E27FC236}">
                <a16:creationId xmlns:a16="http://schemas.microsoft.com/office/drawing/2014/main" id="{44A3C64F-83B5-490C-9A98-9A58F7B936DB}"/>
              </a:ext>
            </a:extLst>
          </p:cNvPr>
          <p:cNvSpPr>
            <a:spLocks noGrp="1"/>
          </p:cNvSpPr>
          <p:nvPr>
            <p:ph sz="quarter" idx="29" hasCustomPrompt="1"/>
          </p:nvPr>
        </p:nvSpPr>
        <p:spPr>
          <a:xfrm>
            <a:off x="1400712" y="3378389"/>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25" name="Content Placeholder 19">
            <a:extLst>
              <a:ext uri="{FF2B5EF4-FFF2-40B4-BE49-F238E27FC236}">
                <a16:creationId xmlns:a16="http://schemas.microsoft.com/office/drawing/2014/main" id="{A1DD246C-1F3E-4C62-8FF4-CFE84E5A9872}"/>
              </a:ext>
            </a:extLst>
          </p:cNvPr>
          <p:cNvSpPr>
            <a:spLocks noGrp="1"/>
          </p:cNvSpPr>
          <p:nvPr>
            <p:ph sz="quarter" idx="30" hasCustomPrompt="1"/>
          </p:nvPr>
        </p:nvSpPr>
        <p:spPr>
          <a:xfrm>
            <a:off x="3958381" y="3378389"/>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26" name="Content Placeholder 19">
            <a:extLst>
              <a:ext uri="{FF2B5EF4-FFF2-40B4-BE49-F238E27FC236}">
                <a16:creationId xmlns:a16="http://schemas.microsoft.com/office/drawing/2014/main" id="{E20D68E5-0748-4A4C-ACC4-5A6CEA64D91F}"/>
              </a:ext>
            </a:extLst>
          </p:cNvPr>
          <p:cNvSpPr>
            <a:spLocks noGrp="1"/>
          </p:cNvSpPr>
          <p:nvPr>
            <p:ph sz="quarter" idx="31" hasCustomPrompt="1"/>
          </p:nvPr>
        </p:nvSpPr>
        <p:spPr>
          <a:xfrm>
            <a:off x="6516050" y="3378389"/>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27" name="Content Placeholder 19">
            <a:extLst>
              <a:ext uri="{FF2B5EF4-FFF2-40B4-BE49-F238E27FC236}">
                <a16:creationId xmlns:a16="http://schemas.microsoft.com/office/drawing/2014/main" id="{700C488D-B876-4FA0-8722-6DCF24198FAC}"/>
              </a:ext>
            </a:extLst>
          </p:cNvPr>
          <p:cNvSpPr>
            <a:spLocks noGrp="1"/>
          </p:cNvSpPr>
          <p:nvPr>
            <p:ph sz="quarter" idx="32" hasCustomPrompt="1"/>
          </p:nvPr>
        </p:nvSpPr>
        <p:spPr>
          <a:xfrm>
            <a:off x="9073720" y="3378389"/>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28" name="Content Placeholder 19">
            <a:extLst>
              <a:ext uri="{FF2B5EF4-FFF2-40B4-BE49-F238E27FC236}">
                <a16:creationId xmlns:a16="http://schemas.microsoft.com/office/drawing/2014/main" id="{793B41AA-A0C3-41BA-9739-ADD1BE14A637}"/>
              </a:ext>
            </a:extLst>
          </p:cNvPr>
          <p:cNvSpPr>
            <a:spLocks noGrp="1"/>
          </p:cNvSpPr>
          <p:nvPr>
            <p:ph sz="quarter" idx="33" hasCustomPrompt="1"/>
          </p:nvPr>
        </p:nvSpPr>
        <p:spPr>
          <a:xfrm>
            <a:off x="1400712" y="4316643"/>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29" name="Content Placeholder 19">
            <a:extLst>
              <a:ext uri="{FF2B5EF4-FFF2-40B4-BE49-F238E27FC236}">
                <a16:creationId xmlns:a16="http://schemas.microsoft.com/office/drawing/2014/main" id="{F43AA49B-5B16-4C10-8A9F-3BA01DA4F443}"/>
              </a:ext>
            </a:extLst>
          </p:cNvPr>
          <p:cNvSpPr>
            <a:spLocks noGrp="1"/>
          </p:cNvSpPr>
          <p:nvPr>
            <p:ph sz="quarter" idx="34" hasCustomPrompt="1"/>
          </p:nvPr>
        </p:nvSpPr>
        <p:spPr>
          <a:xfrm>
            <a:off x="3958381" y="4316643"/>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30" name="Content Placeholder 19">
            <a:extLst>
              <a:ext uri="{FF2B5EF4-FFF2-40B4-BE49-F238E27FC236}">
                <a16:creationId xmlns:a16="http://schemas.microsoft.com/office/drawing/2014/main" id="{13DA258F-278D-4267-B5B6-77BDB8EA6F10}"/>
              </a:ext>
            </a:extLst>
          </p:cNvPr>
          <p:cNvSpPr>
            <a:spLocks noGrp="1"/>
          </p:cNvSpPr>
          <p:nvPr>
            <p:ph sz="quarter" idx="35" hasCustomPrompt="1"/>
          </p:nvPr>
        </p:nvSpPr>
        <p:spPr>
          <a:xfrm>
            <a:off x="6516050" y="4316643"/>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31" name="Content Placeholder 19">
            <a:extLst>
              <a:ext uri="{FF2B5EF4-FFF2-40B4-BE49-F238E27FC236}">
                <a16:creationId xmlns:a16="http://schemas.microsoft.com/office/drawing/2014/main" id="{B2F71036-4551-4FDE-8276-4BD157CF7375}"/>
              </a:ext>
            </a:extLst>
          </p:cNvPr>
          <p:cNvSpPr>
            <a:spLocks noGrp="1"/>
          </p:cNvSpPr>
          <p:nvPr>
            <p:ph sz="quarter" idx="36" hasCustomPrompt="1"/>
          </p:nvPr>
        </p:nvSpPr>
        <p:spPr>
          <a:xfrm>
            <a:off x="9073720" y="4316643"/>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18" name="TextBox 17">
            <a:extLst>
              <a:ext uri="{FF2B5EF4-FFF2-40B4-BE49-F238E27FC236}">
                <a16:creationId xmlns:a16="http://schemas.microsoft.com/office/drawing/2014/main" id="{8322485C-391A-4C87-B522-6FF93611D465}"/>
              </a:ext>
            </a:extLst>
          </p:cNvPr>
          <p:cNvSpPr txBox="1"/>
          <p:nvPr userDrawn="1"/>
        </p:nvSpPr>
        <p:spPr>
          <a:xfrm>
            <a:off x="-1377387" y="5251"/>
            <a:ext cx="1319384" cy="2631490"/>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chemeClr val="tx2"/>
                </a:solidFill>
                <a:effectLst/>
                <a:uLnTx/>
                <a:uFillTx/>
              </a:rPr>
              <a:t>TEMPLATE NOTES </a:t>
            </a:r>
            <a:br>
              <a:rPr kumimoji="0" lang="en-US" sz="900" b="1" i="0" u="none" strike="noStrike" kern="0" cap="none" spc="0" normalizeH="0" baseline="0" noProof="0">
                <a:ln>
                  <a:noFill/>
                </a:ln>
                <a:solidFill>
                  <a:schemeClr val="tx2"/>
                </a:solidFill>
                <a:effectLst/>
                <a:uLnTx/>
                <a:uFillTx/>
              </a:rPr>
            </a:br>
            <a:r>
              <a:rPr kumimoji="0" lang="en-US" sz="900" b="0" i="1" u="none" strike="noStrike" kern="0" cap="none" spc="0" normalizeH="0" baseline="0" noProof="0">
                <a:ln>
                  <a:noFill/>
                </a:ln>
                <a:solidFill>
                  <a:schemeClr val="tx2"/>
                </a:solidFill>
                <a:effectLst/>
                <a:uLnTx/>
                <a:uFillTx/>
              </a:rPr>
              <a:t>(these will not appear in print or on slideshow):</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1" u="none" strike="noStrike" kern="0" cap="none" spc="0" normalizeH="0" baseline="0" noProof="0">
              <a:ln>
                <a:noFill/>
              </a:ln>
              <a:solidFill>
                <a:schemeClr val="tx2"/>
              </a:solidFill>
              <a:effectLst/>
              <a:uLnTx/>
              <a:uFillTx/>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chemeClr val="tx2"/>
                </a:solidFill>
                <a:effectLst/>
                <a:uLnTx/>
                <a:uFillTx/>
              </a:rPr>
              <a:t>Click the image icon to add a logo. You may need to scale logos down or up depending on their shape to get  them all to look similarly sized.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chemeClr val="tx2"/>
              </a:solidFill>
              <a:effectLst/>
              <a:uLnTx/>
              <a:uFillTx/>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chemeClr val="tx2"/>
                </a:solidFill>
                <a:effectLst/>
                <a:uLnTx/>
                <a:uFillTx/>
              </a:rPr>
              <a:t>To make all logos grayscale, select the logos, go to the Picture Format Ribbon, then select the Color dropdown and choose a Grayscale option.</a:t>
            </a:r>
            <a:endParaRPr lang="en-US" sz="900" i="1">
              <a:solidFill>
                <a:schemeClr val="tx2"/>
              </a:solidFill>
            </a:endParaRPr>
          </a:p>
        </p:txBody>
      </p:sp>
    </p:spTree>
    <p:extLst>
      <p:ext uri="{BB962C8B-B14F-4D97-AF65-F5344CB8AC3E}">
        <p14:creationId xmlns:p14="http://schemas.microsoft.com/office/powerpoint/2010/main" val="139976773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ogos - 2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8759A-88A3-49DF-AF4F-07AD61D88F3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0BC1159-2308-433F-A3E9-0A45F0C87065}"/>
              </a:ext>
            </a:extLst>
          </p:cNvPr>
          <p:cNvSpPr>
            <a:spLocks noGrp="1"/>
          </p:cNvSpPr>
          <p:nvPr>
            <p:ph type="dt" sz="half" idx="10"/>
          </p:nvPr>
        </p:nvSpPr>
        <p:spPr/>
        <p:txBody>
          <a:bodyPr/>
          <a:lstStyle/>
          <a:p>
            <a:fld id="{07F32FE2-096B-41CD-AF15-7B40475897EC}" type="datetime1">
              <a:rPr lang="en-US" smtClean="0"/>
              <a:t>3/29/2023</a:t>
            </a:fld>
            <a:endParaRPr lang="en-US"/>
          </a:p>
        </p:txBody>
      </p:sp>
      <p:sp>
        <p:nvSpPr>
          <p:cNvPr id="4" name="Footer Placeholder 3">
            <a:extLst>
              <a:ext uri="{FF2B5EF4-FFF2-40B4-BE49-F238E27FC236}">
                <a16:creationId xmlns:a16="http://schemas.microsoft.com/office/drawing/2014/main" id="{4DF9AF7B-FBCD-43B8-9AA0-3A56F91C9C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5BD409D-6632-4A7A-9E80-063D665986E4}"/>
              </a:ext>
            </a:extLst>
          </p:cNvPr>
          <p:cNvSpPr>
            <a:spLocks noGrp="1"/>
          </p:cNvSpPr>
          <p:nvPr>
            <p:ph type="sldNum" sz="quarter" idx="12"/>
          </p:nvPr>
        </p:nvSpPr>
        <p:spPr/>
        <p:txBody>
          <a:bodyPr/>
          <a:lstStyle/>
          <a:p>
            <a:fld id="{718787B9-B4F1-45D2-9C05-EBCAE653A4AD}" type="slidenum">
              <a:rPr lang="en-US" smtClean="0"/>
              <a:t>‹#›</a:t>
            </a:fld>
            <a:endParaRPr lang="en-US"/>
          </a:p>
        </p:txBody>
      </p:sp>
      <p:sp>
        <p:nvSpPr>
          <p:cNvPr id="18" name="Content Placeholder 19">
            <a:extLst>
              <a:ext uri="{FF2B5EF4-FFF2-40B4-BE49-F238E27FC236}">
                <a16:creationId xmlns:a16="http://schemas.microsoft.com/office/drawing/2014/main" id="{DD85AF90-7F35-41EC-BB51-4B666FED877D}"/>
              </a:ext>
            </a:extLst>
          </p:cNvPr>
          <p:cNvSpPr>
            <a:spLocks noGrp="1"/>
          </p:cNvSpPr>
          <p:nvPr>
            <p:ph sz="quarter" idx="25" hasCustomPrompt="1"/>
          </p:nvPr>
        </p:nvSpPr>
        <p:spPr>
          <a:xfrm>
            <a:off x="879898" y="2046596"/>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19" name="Content Placeholder 19">
            <a:extLst>
              <a:ext uri="{FF2B5EF4-FFF2-40B4-BE49-F238E27FC236}">
                <a16:creationId xmlns:a16="http://schemas.microsoft.com/office/drawing/2014/main" id="{F5709999-A6D8-4C30-98CF-D859AFBF1CCE}"/>
              </a:ext>
            </a:extLst>
          </p:cNvPr>
          <p:cNvSpPr>
            <a:spLocks noGrp="1"/>
          </p:cNvSpPr>
          <p:nvPr>
            <p:ph sz="quarter" idx="26" hasCustomPrompt="1"/>
          </p:nvPr>
        </p:nvSpPr>
        <p:spPr>
          <a:xfrm>
            <a:off x="3030725" y="2046596"/>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32" name="Content Placeholder 19">
            <a:extLst>
              <a:ext uri="{FF2B5EF4-FFF2-40B4-BE49-F238E27FC236}">
                <a16:creationId xmlns:a16="http://schemas.microsoft.com/office/drawing/2014/main" id="{EA358F89-A025-42A2-99FB-2EC554EF834D}"/>
              </a:ext>
            </a:extLst>
          </p:cNvPr>
          <p:cNvSpPr>
            <a:spLocks noGrp="1"/>
          </p:cNvSpPr>
          <p:nvPr>
            <p:ph sz="quarter" idx="27" hasCustomPrompt="1"/>
          </p:nvPr>
        </p:nvSpPr>
        <p:spPr>
          <a:xfrm>
            <a:off x="5181552" y="2046596"/>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33" name="Content Placeholder 19">
            <a:extLst>
              <a:ext uri="{FF2B5EF4-FFF2-40B4-BE49-F238E27FC236}">
                <a16:creationId xmlns:a16="http://schemas.microsoft.com/office/drawing/2014/main" id="{D2EAB834-A03D-44EA-9B76-EF75FE3B3DD4}"/>
              </a:ext>
            </a:extLst>
          </p:cNvPr>
          <p:cNvSpPr>
            <a:spLocks noGrp="1"/>
          </p:cNvSpPr>
          <p:nvPr>
            <p:ph sz="quarter" idx="28" hasCustomPrompt="1"/>
          </p:nvPr>
        </p:nvSpPr>
        <p:spPr>
          <a:xfrm>
            <a:off x="7332379" y="2046596"/>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34" name="Content Placeholder 19">
            <a:extLst>
              <a:ext uri="{FF2B5EF4-FFF2-40B4-BE49-F238E27FC236}">
                <a16:creationId xmlns:a16="http://schemas.microsoft.com/office/drawing/2014/main" id="{A7CC9669-F015-4C5C-8113-4D0C63AB64C4}"/>
              </a:ext>
            </a:extLst>
          </p:cNvPr>
          <p:cNvSpPr>
            <a:spLocks noGrp="1"/>
          </p:cNvSpPr>
          <p:nvPr>
            <p:ph sz="quarter" idx="29" hasCustomPrompt="1"/>
          </p:nvPr>
        </p:nvSpPr>
        <p:spPr>
          <a:xfrm>
            <a:off x="879898" y="2980874"/>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35" name="Content Placeholder 19">
            <a:extLst>
              <a:ext uri="{FF2B5EF4-FFF2-40B4-BE49-F238E27FC236}">
                <a16:creationId xmlns:a16="http://schemas.microsoft.com/office/drawing/2014/main" id="{B3912C8C-6A93-43BC-B586-9AF9F3297D59}"/>
              </a:ext>
            </a:extLst>
          </p:cNvPr>
          <p:cNvSpPr>
            <a:spLocks noGrp="1"/>
          </p:cNvSpPr>
          <p:nvPr>
            <p:ph sz="quarter" idx="30" hasCustomPrompt="1"/>
          </p:nvPr>
        </p:nvSpPr>
        <p:spPr>
          <a:xfrm>
            <a:off x="3030725" y="2980874"/>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36" name="Content Placeholder 19">
            <a:extLst>
              <a:ext uri="{FF2B5EF4-FFF2-40B4-BE49-F238E27FC236}">
                <a16:creationId xmlns:a16="http://schemas.microsoft.com/office/drawing/2014/main" id="{153785EF-A1A1-46BA-86FA-1D0C8823F71B}"/>
              </a:ext>
            </a:extLst>
          </p:cNvPr>
          <p:cNvSpPr>
            <a:spLocks noGrp="1"/>
          </p:cNvSpPr>
          <p:nvPr>
            <p:ph sz="quarter" idx="31" hasCustomPrompt="1"/>
          </p:nvPr>
        </p:nvSpPr>
        <p:spPr>
          <a:xfrm>
            <a:off x="5181552" y="2980874"/>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37" name="Content Placeholder 19">
            <a:extLst>
              <a:ext uri="{FF2B5EF4-FFF2-40B4-BE49-F238E27FC236}">
                <a16:creationId xmlns:a16="http://schemas.microsoft.com/office/drawing/2014/main" id="{79CF6A6E-F4B8-4D78-B702-C2DEE13009C9}"/>
              </a:ext>
            </a:extLst>
          </p:cNvPr>
          <p:cNvSpPr>
            <a:spLocks noGrp="1"/>
          </p:cNvSpPr>
          <p:nvPr>
            <p:ph sz="quarter" idx="32" hasCustomPrompt="1"/>
          </p:nvPr>
        </p:nvSpPr>
        <p:spPr>
          <a:xfrm>
            <a:off x="7332379" y="2980874"/>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38" name="Content Placeholder 19">
            <a:extLst>
              <a:ext uri="{FF2B5EF4-FFF2-40B4-BE49-F238E27FC236}">
                <a16:creationId xmlns:a16="http://schemas.microsoft.com/office/drawing/2014/main" id="{B5DEF5E0-7A37-4534-9733-D373FDBFF6B0}"/>
              </a:ext>
            </a:extLst>
          </p:cNvPr>
          <p:cNvSpPr>
            <a:spLocks noGrp="1"/>
          </p:cNvSpPr>
          <p:nvPr>
            <p:ph sz="quarter" idx="33" hasCustomPrompt="1"/>
          </p:nvPr>
        </p:nvSpPr>
        <p:spPr>
          <a:xfrm>
            <a:off x="879898" y="3919128"/>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39" name="Content Placeholder 19">
            <a:extLst>
              <a:ext uri="{FF2B5EF4-FFF2-40B4-BE49-F238E27FC236}">
                <a16:creationId xmlns:a16="http://schemas.microsoft.com/office/drawing/2014/main" id="{366A2778-EEB0-4A01-B77A-316ACAC3FCE2}"/>
              </a:ext>
            </a:extLst>
          </p:cNvPr>
          <p:cNvSpPr>
            <a:spLocks noGrp="1"/>
          </p:cNvSpPr>
          <p:nvPr>
            <p:ph sz="quarter" idx="34" hasCustomPrompt="1"/>
          </p:nvPr>
        </p:nvSpPr>
        <p:spPr>
          <a:xfrm>
            <a:off x="3030725" y="3919128"/>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40" name="Content Placeholder 19">
            <a:extLst>
              <a:ext uri="{FF2B5EF4-FFF2-40B4-BE49-F238E27FC236}">
                <a16:creationId xmlns:a16="http://schemas.microsoft.com/office/drawing/2014/main" id="{2F328DC0-7BE6-4820-9ABD-F45DE1BDCAC9}"/>
              </a:ext>
            </a:extLst>
          </p:cNvPr>
          <p:cNvSpPr>
            <a:spLocks noGrp="1"/>
          </p:cNvSpPr>
          <p:nvPr>
            <p:ph sz="quarter" idx="35" hasCustomPrompt="1"/>
          </p:nvPr>
        </p:nvSpPr>
        <p:spPr>
          <a:xfrm>
            <a:off x="5181552" y="3919128"/>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41" name="Content Placeholder 19">
            <a:extLst>
              <a:ext uri="{FF2B5EF4-FFF2-40B4-BE49-F238E27FC236}">
                <a16:creationId xmlns:a16="http://schemas.microsoft.com/office/drawing/2014/main" id="{1889CFDD-3CC9-4266-9F7B-CBA44530EC18}"/>
              </a:ext>
            </a:extLst>
          </p:cNvPr>
          <p:cNvSpPr>
            <a:spLocks noGrp="1"/>
          </p:cNvSpPr>
          <p:nvPr>
            <p:ph sz="quarter" idx="36" hasCustomPrompt="1"/>
          </p:nvPr>
        </p:nvSpPr>
        <p:spPr>
          <a:xfrm>
            <a:off x="7332379" y="3919128"/>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42" name="Content Placeholder 19">
            <a:extLst>
              <a:ext uri="{FF2B5EF4-FFF2-40B4-BE49-F238E27FC236}">
                <a16:creationId xmlns:a16="http://schemas.microsoft.com/office/drawing/2014/main" id="{1F00B978-5C8A-4F8D-A71C-E916660F691C}"/>
              </a:ext>
            </a:extLst>
          </p:cNvPr>
          <p:cNvSpPr>
            <a:spLocks noGrp="1"/>
          </p:cNvSpPr>
          <p:nvPr>
            <p:ph sz="quarter" idx="37" hasCustomPrompt="1"/>
          </p:nvPr>
        </p:nvSpPr>
        <p:spPr>
          <a:xfrm>
            <a:off x="9483206" y="2046596"/>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43" name="Content Placeholder 19">
            <a:extLst>
              <a:ext uri="{FF2B5EF4-FFF2-40B4-BE49-F238E27FC236}">
                <a16:creationId xmlns:a16="http://schemas.microsoft.com/office/drawing/2014/main" id="{799A9543-03A8-4D89-8CDF-4FB3D7E1CC87}"/>
              </a:ext>
            </a:extLst>
          </p:cNvPr>
          <p:cNvSpPr>
            <a:spLocks noGrp="1"/>
          </p:cNvSpPr>
          <p:nvPr>
            <p:ph sz="quarter" idx="38" hasCustomPrompt="1"/>
          </p:nvPr>
        </p:nvSpPr>
        <p:spPr>
          <a:xfrm>
            <a:off x="9483206" y="2980874"/>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44" name="Content Placeholder 19">
            <a:extLst>
              <a:ext uri="{FF2B5EF4-FFF2-40B4-BE49-F238E27FC236}">
                <a16:creationId xmlns:a16="http://schemas.microsoft.com/office/drawing/2014/main" id="{49DA3200-CC1A-42C8-B8E5-3DC3287075D4}"/>
              </a:ext>
            </a:extLst>
          </p:cNvPr>
          <p:cNvSpPr>
            <a:spLocks noGrp="1"/>
          </p:cNvSpPr>
          <p:nvPr>
            <p:ph sz="quarter" idx="39" hasCustomPrompt="1"/>
          </p:nvPr>
        </p:nvSpPr>
        <p:spPr>
          <a:xfrm>
            <a:off x="9483206" y="3919128"/>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45" name="Content Placeholder 19">
            <a:extLst>
              <a:ext uri="{FF2B5EF4-FFF2-40B4-BE49-F238E27FC236}">
                <a16:creationId xmlns:a16="http://schemas.microsoft.com/office/drawing/2014/main" id="{E5DFDB2A-75C7-43E2-85EF-2D34C594B494}"/>
              </a:ext>
            </a:extLst>
          </p:cNvPr>
          <p:cNvSpPr>
            <a:spLocks noGrp="1"/>
          </p:cNvSpPr>
          <p:nvPr>
            <p:ph sz="quarter" idx="40" hasCustomPrompt="1"/>
          </p:nvPr>
        </p:nvSpPr>
        <p:spPr>
          <a:xfrm>
            <a:off x="879898" y="4857382"/>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46" name="Content Placeholder 19">
            <a:extLst>
              <a:ext uri="{FF2B5EF4-FFF2-40B4-BE49-F238E27FC236}">
                <a16:creationId xmlns:a16="http://schemas.microsoft.com/office/drawing/2014/main" id="{AC0B83D4-CB0A-4721-9171-35BBF0DC4221}"/>
              </a:ext>
            </a:extLst>
          </p:cNvPr>
          <p:cNvSpPr>
            <a:spLocks noGrp="1"/>
          </p:cNvSpPr>
          <p:nvPr>
            <p:ph sz="quarter" idx="41" hasCustomPrompt="1"/>
          </p:nvPr>
        </p:nvSpPr>
        <p:spPr>
          <a:xfrm>
            <a:off x="3030725" y="4857382"/>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47" name="Content Placeholder 19">
            <a:extLst>
              <a:ext uri="{FF2B5EF4-FFF2-40B4-BE49-F238E27FC236}">
                <a16:creationId xmlns:a16="http://schemas.microsoft.com/office/drawing/2014/main" id="{355C47DF-D6FF-42CC-9008-8E8F278948E0}"/>
              </a:ext>
            </a:extLst>
          </p:cNvPr>
          <p:cNvSpPr>
            <a:spLocks noGrp="1"/>
          </p:cNvSpPr>
          <p:nvPr>
            <p:ph sz="quarter" idx="42" hasCustomPrompt="1"/>
          </p:nvPr>
        </p:nvSpPr>
        <p:spPr>
          <a:xfrm>
            <a:off x="5181552" y="4857382"/>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48" name="Content Placeholder 19">
            <a:extLst>
              <a:ext uri="{FF2B5EF4-FFF2-40B4-BE49-F238E27FC236}">
                <a16:creationId xmlns:a16="http://schemas.microsoft.com/office/drawing/2014/main" id="{45048D26-0B90-4D0C-A2A0-C05C731CBA1B}"/>
              </a:ext>
            </a:extLst>
          </p:cNvPr>
          <p:cNvSpPr>
            <a:spLocks noGrp="1"/>
          </p:cNvSpPr>
          <p:nvPr>
            <p:ph sz="quarter" idx="43" hasCustomPrompt="1"/>
          </p:nvPr>
        </p:nvSpPr>
        <p:spPr>
          <a:xfrm>
            <a:off x="7332379" y="4857382"/>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49" name="Content Placeholder 19">
            <a:extLst>
              <a:ext uri="{FF2B5EF4-FFF2-40B4-BE49-F238E27FC236}">
                <a16:creationId xmlns:a16="http://schemas.microsoft.com/office/drawing/2014/main" id="{942CDA18-21DD-453B-82F1-627979D5C888}"/>
              </a:ext>
            </a:extLst>
          </p:cNvPr>
          <p:cNvSpPr>
            <a:spLocks noGrp="1"/>
          </p:cNvSpPr>
          <p:nvPr>
            <p:ph sz="quarter" idx="44" hasCustomPrompt="1"/>
          </p:nvPr>
        </p:nvSpPr>
        <p:spPr>
          <a:xfrm>
            <a:off x="9483206" y="4857382"/>
            <a:ext cx="1843419" cy="591458"/>
          </a:xfrm>
        </p:spPr>
        <p:txBody>
          <a:bodyPr anchor="ctr"/>
          <a:lstStyle>
            <a:lvl1pPr marL="0" indent="0" algn="ctr">
              <a:buNone/>
              <a:defRPr sz="1100"/>
            </a:lvl1pPr>
            <a:lvl2pPr algn="ctr">
              <a:defRPr/>
            </a:lvl2pPr>
            <a:lvl3pPr algn="ctr">
              <a:defRPr/>
            </a:lvl3pPr>
            <a:lvl4pPr algn="ctr">
              <a:defRPr/>
            </a:lvl4pPr>
            <a:lvl5pPr algn="ctr">
              <a:defRPr/>
            </a:lvl5pPr>
          </a:lstStyle>
          <a:p>
            <a:pPr lvl="0"/>
            <a:r>
              <a:rPr lang="en-US"/>
              <a:t>Click the image icon to add a logo</a:t>
            </a:r>
          </a:p>
        </p:txBody>
      </p:sp>
      <p:sp>
        <p:nvSpPr>
          <p:cNvPr id="26" name="TextBox 25">
            <a:extLst>
              <a:ext uri="{FF2B5EF4-FFF2-40B4-BE49-F238E27FC236}">
                <a16:creationId xmlns:a16="http://schemas.microsoft.com/office/drawing/2014/main" id="{7F8E1B5D-1B1B-4858-9E68-4EF96FEC2720}"/>
              </a:ext>
            </a:extLst>
          </p:cNvPr>
          <p:cNvSpPr txBox="1"/>
          <p:nvPr userDrawn="1"/>
        </p:nvSpPr>
        <p:spPr>
          <a:xfrm>
            <a:off x="-1377387" y="5251"/>
            <a:ext cx="1319384" cy="2631490"/>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chemeClr val="tx2"/>
                </a:solidFill>
                <a:effectLst/>
                <a:uLnTx/>
                <a:uFillTx/>
              </a:rPr>
              <a:t>TEMPLATE NOTES </a:t>
            </a:r>
            <a:br>
              <a:rPr kumimoji="0" lang="en-US" sz="900" b="1" i="0" u="none" strike="noStrike" kern="0" cap="none" spc="0" normalizeH="0" baseline="0" noProof="0">
                <a:ln>
                  <a:noFill/>
                </a:ln>
                <a:solidFill>
                  <a:schemeClr val="tx2"/>
                </a:solidFill>
                <a:effectLst/>
                <a:uLnTx/>
                <a:uFillTx/>
              </a:rPr>
            </a:br>
            <a:r>
              <a:rPr kumimoji="0" lang="en-US" sz="900" b="0" i="1" u="none" strike="noStrike" kern="0" cap="none" spc="0" normalizeH="0" baseline="0" noProof="0">
                <a:ln>
                  <a:noFill/>
                </a:ln>
                <a:solidFill>
                  <a:schemeClr val="tx2"/>
                </a:solidFill>
                <a:effectLst/>
                <a:uLnTx/>
                <a:uFillTx/>
              </a:rPr>
              <a:t>(these will not appear in print or on slideshow):</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1" u="none" strike="noStrike" kern="0" cap="none" spc="0" normalizeH="0" baseline="0" noProof="0">
              <a:ln>
                <a:noFill/>
              </a:ln>
              <a:solidFill>
                <a:schemeClr val="tx2"/>
              </a:solidFill>
              <a:effectLst/>
              <a:uLnTx/>
              <a:uFillTx/>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chemeClr val="tx2"/>
                </a:solidFill>
                <a:effectLst/>
                <a:uLnTx/>
                <a:uFillTx/>
              </a:rPr>
              <a:t>Click the image icon to add a logo. You may need to scale logos down or up depending on their shape to get  them all to look similarly sized.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a:ln>
                <a:noFill/>
              </a:ln>
              <a:solidFill>
                <a:schemeClr val="tx2"/>
              </a:solidFill>
              <a:effectLst/>
              <a:uLnTx/>
              <a:uFillTx/>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chemeClr val="tx2"/>
                </a:solidFill>
                <a:effectLst/>
                <a:uLnTx/>
                <a:uFillTx/>
              </a:rPr>
              <a:t>To make all logos grayscale, select the logos, go to the Picture Format Ribbon, then select the Color dropdown and choose a Grayscale option.</a:t>
            </a:r>
            <a:endParaRPr lang="en-US" sz="900" i="1">
              <a:solidFill>
                <a:schemeClr val="tx2"/>
              </a:solidFill>
            </a:endParaRPr>
          </a:p>
        </p:txBody>
      </p:sp>
    </p:spTree>
    <p:extLst>
      <p:ext uri="{BB962C8B-B14F-4D97-AF65-F5344CB8AC3E}">
        <p14:creationId xmlns:p14="http://schemas.microsoft.com/office/powerpoint/2010/main" val="13289055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Case Study - Left">
    <p:bg>
      <p:bgRef idx="1001">
        <a:schemeClr val="bg1"/>
      </p:bgRef>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C1443D5-EA12-4614-9E4E-ED4B37E0AAB0}"/>
              </a:ext>
            </a:extLst>
          </p:cNvPr>
          <p:cNvSpPr>
            <a:spLocks noGrp="1"/>
          </p:cNvSpPr>
          <p:nvPr>
            <p:ph type="pic" sz="quarter" idx="14"/>
          </p:nvPr>
        </p:nvSpPr>
        <p:spPr>
          <a:xfrm>
            <a:off x="6830410" y="0"/>
            <a:ext cx="5361589" cy="6858000"/>
          </a:xfrm>
        </p:spPr>
        <p:txBody>
          <a:bodyPr anchor="ctr"/>
          <a:lstStyle>
            <a:lvl1pPr marL="0" indent="0" algn="ctr">
              <a:buNone/>
              <a:defRPr/>
            </a:lvl1pPr>
          </a:lstStyle>
          <a:p>
            <a:endParaRPr lang="en-US"/>
          </a:p>
        </p:txBody>
      </p:sp>
      <p:sp>
        <p:nvSpPr>
          <p:cNvPr id="2" name="Title 1">
            <a:extLst>
              <a:ext uri="{FF2B5EF4-FFF2-40B4-BE49-F238E27FC236}">
                <a16:creationId xmlns:a16="http://schemas.microsoft.com/office/drawing/2014/main" id="{97FE7E93-75A2-4E5E-933C-CCBCFF9DA718}"/>
              </a:ext>
            </a:extLst>
          </p:cNvPr>
          <p:cNvSpPr>
            <a:spLocks noGrp="1"/>
          </p:cNvSpPr>
          <p:nvPr>
            <p:ph type="title" hasCustomPrompt="1"/>
          </p:nvPr>
        </p:nvSpPr>
        <p:spPr>
          <a:xfrm>
            <a:off x="454697" y="539198"/>
            <a:ext cx="5887469" cy="789287"/>
          </a:xfrm>
        </p:spPr>
        <p:txBody>
          <a:bodyPr lIns="0" anchor="b"/>
          <a:lstStyle>
            <a:lvl1pPr algn="l">
              <a:defRPr>
                <a:solidFill>
                  <a:schemeClr val="accent1"/>
                </a:solidFill>
              </a:defRPr>
            </a:lvl1pPr>
          </a:lstStyle>
          <a:p>
            <a:r>
              <a:rPr lang="en-US"/>
              <a:t>Case Study Headline</a:t>
            </a:r>
          </a:p>
        </p:txBody>
      </p:sp>
      <p:sp>
        <p:nvSpPr>
          <p:cNvPr id="3" name="Date Placeholder 2">
            <a:extLst>
              <a:ext uri="{FF2B5EF4-FFF2-40B4-BE49-F238E27FC236}">
                <a16:creationId xmlns:a16="http://schemas.microsoft.com/office/drawing/2014/main" id="{1E477EB6-2F6F-4C4B-95F5-D8E8698EF79B}"/>
              </a:ext>
            </a:extLst>
          </p:cNvPr>
          <p:cNvSpPr>
            <a:spLocks noGrp="1"/>
          </p:cNvSpPr>
          <p:nvPr>
            <p:ph type="dt" sz="half" idx="10"/>
          </p:nvPr>
        </p:nvSpPr>
        <p:spPr>
          <a:xfrm>
            <a:off x="10101902" y="6356350"/>
            <a:ext cx="1004248" cy="365125"/>
          </a:xfrm>
        </p:spPr>
        <p:txBody>
          <a:bodyPr/>
          <a:lstStyle/>
          <a:p>
            <a:fld id="{CDE5DAA4-72E9-4598-8257-67FBD58CEE0B}" type="datetime1">
              <a:rPr lang="en-US" smtClean="0"/>
              <a:t>3/29/2023</a:t>
            </a:fld>
            <a:endParaRPr lang="en-US"/>
          </a:p>
        </p:txBody>
      </p:sp>
      <p:sp>
        <p:nvSpPr>
          <p:cNvPr id="4" name="Footer Placeholder 3">
            <a:extLst>
              <a:ext uri="{FF2B5EF4-FFF2-40B4-BE49-F238E27FC236}">
                <a16:creationId xmlns:a16="http://schemas.microsoft.com/office/drawing/2014/main" id="{B9AFB518-952F-4B3E-B64A-09EB6D5369B3}"/>
              </a:ext>
            </a:extLst>
          </p:cNvPr>
          <p:cNvSpPr>
            <a:spLocks noGrp="1"/>
          </p:cNvSpPr>
          <p:nvPr>
            <p:ph type="ftr" sz="quarter" idx="11"/>
          </p:nvPr>
        </p:nvSpPr>
        <p:spPr>
          <a:xfrm>
            <a:off x="368634" y="6049410"/>
            <a:ext cx="5973530" cy="365125"/>
          </a:xfrm>
        </p:spPr>
        <p:txBody>
          <a:bodyPr/>
          <a:lstStyle/>
          <a:p>
            <a:endParaRPr lang="en-US"/>
          </a:p>
        </p:txBody>
      </p:sp>
      <p:sp>
        <p:nvSpPr>
          <p:cNvPr id="5" name="Slide Number Placeholder 4">
            <a:extLst>
              <a:ext uri="{FF2B5EF4-FFF2-40B4-BE49-F238E27FC236}">
                <a16:creationId xmlns:a16="http://schemas.microsoft.com/office/drawing/2014/main" id="{B8E4F837-5C84-430E-84A7-ECB660FD986D}"/>
              </a:ext>
            </a:extLst>
          </p:cNvPr>
          <p:cNvSpPr>
            <a:spLocks noGrp="1"/>
          </p:cNvSpPr>
          <p:nvPr>
            <p:ph type="sldNum" sz="quarter" idx="12"/>
          </p:nvPr>
        </p:nvSpPr>
        <p:spPr>
          <a:xfrm>
            <a:off x="12364571" y="6356350"/>
            <a:ext cx="495300" cy="365125"/>
          </a:xfrm>
        </p:spPr>
        <p:txBody>
          <a:bodyPr/>
          <a:lstStyle/>
          <a:p>
            <a:fld id="{718787B9-B4F1-45D2-9C05-EBCAE653A4AD}" type="slidenum">
              <a:rPr lang="en-US" smtClean="0"/>
              <a:pPr/>
              <a:t>‹#›</a:t>
            </a:fld>
            <a:endParaRPr lang="en-US"/>
          </a:p>
        </p:txBody>
      </p:sp>
      <p:sp>
        <p:nvSpPr>
          <p:cNvPr id="7" name="Text Placeholder 6">
            <a:extLst>
              <a:ext uri="{FF2B5EF4-FFF2-40B4-BE49-F238E27FC236}">
                <a16:creationId xmlns:a16="http://schemas.microsoft.com/office/drawing/2014/main" id="{1B197823-ADBD-44D4-AB93-A50EBCE590D2}"/>
              </a:ext>
            </a:extLst>
          </p:cNvPr>
          <p:cNvSpPr>
            <a:spLocks noGrp="1"/>
          </p:cNvSpPr>
          <p:nvPr>
            <p:ph type="body" sz="quarter" idx="13" hasCustomPrompt="1"/>
          </p:nvPr>
        </p:nvSpPr>
        <p:spPr>
          <a:xfrm>
            <a:off x="350525" y="3027696"/>
            <a:ext cx="5973534" cy="1183528"/>
          </a:xfrm>
        </p:spPr>
        <p:txBody>
          <a:bodyPr lIns="0" tIns="0" rIns="0" bIns="0"/>
          <a:lstStyle>
            <a:lvl1pPr marL="114300" indent="-114300">
              <a:buFont typeface="Avenir Next LT Pro" panose="020B0504020202020204" pitchFamily="34" charset="0"/>
              <a:buChar char=" "/>
              <a:defRPr sz="1200" b="0">
                <a:solidFill>
                  <a:schemeClr val="tx2"/>
                </a:solidFill>
              </a:defRPr>
            </a:lvl1pPr>
            <a:lvl2pPr marL="228600" indent="-117475">
              <a:defRPr sz="1200">
                <a:solidFill>
                  <a:schemeClr val="tx2"/>
                </a:solidFill>
              </a:defRPr>
            </a:lvl2pPr>
            <a:lvl3pPr marL="228600" indent="-117475">
              <a:defRPr sz="1200">
                <a:solidFill>
                  <a:schemeClr val="tx2"/>
                </a:solidFill>
              </a:defRPr>
            </a:lvl3pPr>
            <a:lvl4pPr marL="228600" indent="-117475">
              <a:defRPr sz="1200">
                <a:solidFill>
                  <a:schemeClr val="tx2"/>
                </a:solidFill>
              </a:defRPr>
            </a:lvl4pPr>
            <a:lvl5pPr marL="228600" indent="-117475">
              <a:defRPr sz="1200">
                <a:solidFill>
                  <a:schemeClr val="tx2"/>
                </a:solidFill>
              </a:defRPr>
            </a:lvl5pPr>
          </a:lstStyle>
          <a:p>
            <a:pPr lvl="0"/>
            <a:r>
              <a:rPr lang="en-US"/>
              <a:t>First level</a:t>
            </a:r>
          </a:p>
          <a:p>
            <a:pPr lvl="1"/>
            <a:r>
              <a:rPr lang="en-US"/>
              <a:t>Tab once for second level bullets</a:t>
            </a:r>
          </a:p>
          <a:p>
            <a:pPr lvl="2"/>
            <a:r>
              <a:rPr lang="en-US"/>
              <a:t>Third level</a:t>
            </a:r>
          </a:p>
          <a:p>
            <a:pPr lvl="3"/>
            <a:r>
              <a:rPr lang="en-US"/>
              <a:t>Fourth level</a:t>
            </a:r>
          </a:p>
          <a:p>
            <a:pPr lvl="4"/>
            <a:r>
              <a:rPr lang="en-US"/>
              <a:t>Fifth level</a:t>
            </a:r>
          </a:p>
        </p:txBody>
      </p:sp>
      <p:cxnSp>
        <p:nvCxnSpPr>
          <p:cNvPr id="17" name="Straight Connector 16">
            <a:extLst>
              <a:ext uri="{FF2B5EF4-FFF2-40B4-BE49-F238E27FC236}">
                <a16:creationId xmlns:a16="http://schemas.microsoft.com/office/drawing/2014/main" id="{79A3D263-0253-40A5-8BA3-888582E8313C}"/>
              </a:ext>
            </a:extLst>
          </p:cNvPr>
          <p:cNvCxnSpPr>
            <a:cxnSpLocks/>
          </p:cNvCxnSpPr>
          <p:nvPr userDrawn="1"/>
        </p:nvCxnSpPr>
        <p:spPr>
          <a:xfrm>
            <a:off x="2534742" y="1526082"/>
            <a:ext cx="0" cy="841730"/>
          </a:xfrm>
          <a:prstGeom prst="line">
            <a:avLst/>
          </a:prstGeom>
          <a:noFill/>
          <a:ln w="9525" cap="flat">
            <a:solidFill>
              <a:schemeClr val="accent5"/>
            </a:solidFill>
            <a:prstDash val="solid"/>
            <a:round/>
          </a:ln>
          <a:effectLst/>
          <a:sp3d/>
        </p:spPr>
        <p:style>
          <a:lnRef idx="0">
            <a:scrgbClr r="0" g="0" b="0"/>
          </a:lnRef>
          <a:fillRef idx="0">
            <a:scrgbClr r="0" g="0" b="0"/>
          </a:fillRef>
          <a:effectRef idx="0">
            <a:scrgbClr r="0" g="0" b="0"/>
          </a:effectRef>
          <a:fontRef idx="none"/>
        </p:style>
      </p:cxnSp>
      <p:sp>
        <p:nvSpPr>
          <p:cNvPr id="21" name="Picture Placeholder 20">
            <a:extLst>
              <a:ext uri="{FF2B5EF4-FFF2-40B4-BE49-F238E27FC236}">
                <a16:creationId xmlns:a16="http://schemas.microsoft.com/office/drawing/2014/main" id="{A5862EA5-CC5D-46CA-9E59-65FDA4AA6E1E}"/>
              </a:ext>
            </a:extLst>
          </p:cNvPr>
          <p:cNvSpPr>
            <a:spLocks noGrp="1"/>
          </p:cNvSpPr>
          <p:nvPr>
            <p:ph type="pic" sz="quarter" idx="15" hasCustomPrompt="1"/>
          </p:nvPr>
        </p:nvSpPr>
        <p:spPr>
          <a:xfrm>
            <a:off x="454131" y="1526335"/>
            <a:ext cx="1951037" cy="642937"/>
          </a:xfrm>
        </p:spPr>
        <p:txBody>
          <a:bodyPr anchor="ctr"/>
          <a:lstStyle>
            <a:lvl1pPr marL="0" indent="0" algn="ctr">
              <a:buNone/>
              <a:defRPr sz="1400"/>
            </a:lvl1pPr>
          </a:lstStyle>
          <a:p>
            <a:r>
              <a:rPr lang="en-US"/>
              <a:t>Logo</a:t>
            </a:r>
          </a:p>
        </p:txBody>
      </p:sp>
      <p:sp>
        <p:nvSpPr>
          <p:cNvPr id="24" name="Text Placeholder 23">
            <a:extLst>
              <a:ext uri="{FF2B5EF4-FFF2-40B4-BE49-F238E27FC236}">
                <a16:creationId xmlns:a16="http://schemas.microsoft.com/office/drawing/2014/main" id="{5C5ADDCF-BAE2-4281-B66A-B5CBF0CA0C6D}"/>
              </a:ext>
            </a:extLst>
          </p:cNvPr>
          <p:cNvSpPr>
            <a:spLocks noGrp="1"/>
          </p:cNvSpPr>
          <p:nvPr>
            <p:ph type="body" sz="quarter" idx="16" hasCustomPrompt="1"/>
          </p:nvPr>
        </p:nvSpPr>
        <p:spPr>
          <a:xfrm>
            <a:off x="3559533" y="1584389"/>
            <a:ext cx="2782635" cy="134790"/>
          </a:xfrm>
        </p:spPr>
        <p:txBody>
          <a:bodyPr lIns="0" tIns="0" rIns="0" bIns="0" anchor="ctr"/>
          <a:lstStyle>
            <a:lvl1pPr marL="0" indent="0">
              <a:spcBef>
                <a:spcPts val="600"/>
              </a:spcBef>
              <a:buNone/>
              <a:defRPr sz="1100" cap="all" baseline="0"/>
            </a:lvl1pPr>
            <a:lvl2pPr marL="0" indent="0">
              <a:spcBef>
                <a:spcPts val="600"/>
              </a:spcBef>
              <a:buNone/>
              <a:defRPr sz="1100"/>
            </a:lvl2pPr>
            <a:lvl3pPr marL="0" indent="0">
              <a:spcBef>
                <a:spcPts val="600"/>
              </a:spcBef>
              <a:buNone/>
              <a:defRPr sz="1100"/>
            </a:lvl3pPr>
            <a:lvl4pPr marL="0" indent="0">
              <a:spcBef>
                <a:spcPts val="600"/>
              </a:spcBef>
              <a:buNone/>
              <a:defRPr sz="1100"/>
            </a:lvl4pPr>
            <a:lvl5pPr marL="0" indent="0">
              <a:spcBef>
                <a:spcPts val="600"/>
              </a:spcBef>
              <a:buNone/>
              <a:defRPr sz="1100"/>
            </a:lvl5pPr>
          </a:lstStyle>
          <a:p>
            <a:pPr lvl="0"/>
            <a:r>
              <a:rPr lang="en-US"/>
              <a:t>xxx</a:t>
            </a:r>
          </a:p>
        </p:txBody>
      </p:sp>
      <p:sp>
        <p:nvSpPr>
          <p:cNvPr id="27" name="Text Placeholder 26">
            <a:extLst>
              <a:ext uri="{FF2B5EF4-FFF2-40B4-BE49-F238E27FC236}">
                <a16:creationId xmlns:a16="http://schemas.microsoft.com/office/drawing/2014/main" id="{FD33497E-79AF-4080-80E7-4001BA3A6F9E}"/>
              </a:ext>
            </a:extLst>
          </p:cNvPr>
          <p:cNvSpPr>
            <a:spLocks noGrp="1"/>
          </p:cNvSpPr>
          <p:nvPr>
            <p:ph type="body" sz="quarter" idx="17" hasCustomPrompt="1"/>
          </p:nvPr>
        </p:nvSpPr>
        <p:spPr>
          <a:xfrm>
            <a:off x="6830407" y="3666752"/>
            <a:ext cx="5361589" cy="3191248"/>
          </a:xfrm>
          <a:solidFill>
            <a:srgbClr val="C75F09">
              <a:alpha val="89804"/>
            </a:srgbClr>
          </a:solidFill>
        </p:spPr>
        <p:txBody>
          <a:bodyPr lIns="274320" tIns="274320" rIns="274320" bIns="274320"/>
          <a:lstStyle>
            <a:lvl1pPr marL="57150" indent="-57150">
              <a:buFont typeface="Avenir Next LT Pro" panose="020B0504020202020204" pitchFamily="34" charset="0"/>
              <a:buChar char=" "/>
              <a:defRPr sz="1800" b="1" cap="all" baseline="0">
                <a:solidFill>
                  <a:schemeClr val="bg1"/>
                </a:solidFill>
              </a:defRPr>
            </a:lvl1pPr>
            <a:lvl2pPr marL="228600" indent="-174625">
              <a:buClr>
                <a:schemeClr val="bg1"/>
              </a:buClr>
              <a:defRPr sz="1600">
                <a:solidFill>
                  <a:schemeClr val="bg1"/>
                </a:solidFill>
              </a:defRPr>
            </a:lvl2pPr>
            <a:lvl3pPr marL="228600" indent="-171450">
              <a:buClr>
                <a:schemeClr val="bg1"/>
              </a:buClr>
              <a:defRPr sz="1600">
                <a:solidFill>
                  <a:schemeClr val="bg1"/>
                </a:solidFill>
              </a:defRPr>
            </a:lvl3pPr>
            <a:lvl4pPr marL="228600" indent="-171450">
              <a:buClr>
                <a:schemeClr val="bg1"/>
              </a:buClr>
              <a:defRPr sz="1600">
                <a:solidFill>
                  <a:schemeClr val="bg1"/>
                </a:solidFill>
              </a:defRPr>
            </a:lvl4pPr>
            <a:lvl5pPr marL="228600" indent="-171450">
              <a:buClr>
                <a:schemeClr val="bg1"/>
              </a:buClr>
              <a:defRPr sz="1600">
                <a:solidFill>
                  <a:schemeClr val="bg1"/>
                </a:solidFill>
              </a:defRPr>
            </a:lvl5pPr>
          </a:lstStyle>
          <a:p>
            <a:pPr lvl="0"/>
            <a:r>
              <a:rPr lang="en-US"/>
              <a:t>RESULTS</a:t>
            </a:r>
          </a:p>
          <a:p>
            <a:pPr lvl="1"/>
            <a:r>
              <a:rPr lang="en-US"/>
              <a:t>Tab once for bullets</a:t>
            </a:r>
          </a:p>
          <a:p>
            <a:pPr lvl="2"/>
            <a:r>
              <a:rPr lang="en-US"/>
              <a:t>Third level</a:t>
            </a:r>
          </a:p>
          <a:p>
            <a:pPr lvl="3"/>
            <a:r>
              <a:rPr lang="en-US"/>
              <a:t>Fourth level</a:t>
            </a:r>
          </a:p>
          <a:p>
            <a:pPr lvl="4"/>
            <a:r>
              <a:rPr lang="en-US"/>
              <a:t>Fifth level</a:t>
            </a:r>
          </a:p>
        </p:txBody>
      </p:sp>
      <p:sp>
        <p:nvSpPr>
          <p:cNvPr id="28" name="TextBox 27">
            <a:extLst>
              <a:ext uri="{FF2B5EF4-FFF2-40B4-BE49-F238E27FC236}">
                <a16:creationId xmlns:a16="http://schemas.microsoft.com/office/drawing/2014/main" id="{E9363126-8731-481F-808D-6EB9D8F0FF3D}"/>
              </a:ext>
            </a:extLst>
          </p:cNvPr>
          <p:cNvSpPr txBox="1"/>
          <p:nvPr userDrawn="1"/>
        </p:nvSpPr>
        <p:spPr>
          <a:xfrm>
            <a:off x="2611239" y="1526083"/>
            <a:ext cx="1845477" cy="677108"/>
          </a:xfrm>
          <a:prstGeom prst="rect">
            <a:avLst/>
          </a:prstGeom>
          <a:noFill/>
        </p:spPr>
        <p:txBody>
          <a:bodyPr wrap="square" rtlCol="0">
            <a:spAutoFit/>
          </a:bodyPr>
          <a:lstStyle/>
          <a:p>
            <a:pPr>
              <a:spcAft>
                <a:spcPts val="300"/>
              </a:spcAft>
            </a:pPr>
            <a:r>
              <a:rPr lang="en-US" sz="1100" b="1">
                <a:solidFill>
                  <a:schemeClr val="tx2"/>
                </a:solidFill>
              </a:rPr>
              <a:t>LOCATION:</a:t>
            </a:r>
          </a:p>
          <a:p>
            <a:pPr>
              <a:spcAft>
                <a:spcPts val="300"/>
              </a:spcAft>
            </a:pPr>
            <a:r>
              <a:rPr lang="en-US" sz="1100" b="1">
                <a:solidFill>
                  <a:schemeClr val="tx2"/>
                </a:solidFill>
              </a:rPr>
              <a:t>PHASE:</a:t>
            </a:r>
          </a:p>
          <a:p>
            <a:pPr>
              <a:spcAft>
                <a:spcPts val="300"/>
              </a:spcAft>
            </a:pPr>
            <a:r>
              <a:rPr lang="en-US" sz="1100" b="1">
                <a:solidFill>
                  <a:schemeClr val="tx2"/>
                </a:solidFill>
              </a:rPr>
              <a:t>PRIMARY USE CASES: </a:t>
            </a:r>
          </a:p>
        </p:txBody>
      </p:sp>
      <p:sp>
        <p:nvSpPr>
          <p:cNvPr id="29" name="Text Placeholder 23">
            <a:extLst>
              <a:ext uri="{FF2B5EF4-FFF2-40B4-BE49-F238E27FC236}">
                <a16:creationId xmlns:a16="http://schemas.microsoft.com/office/drawing/2014/main" id="{04C65167-667B-40E4-BA84-B1318E0F6036}"/>
              </a:ext>
            </a:extLst>
          </p:cNvPr>
          <p:cNvSpPr>
            <a:spLocks noGrp="1"/>
          </p:cNvSpPr>
          <p:nvPr>
            <p:ph type="body" sz="quarter" idx="18" hasCustomPrompt="1"/>
          </p:nvPr>
        </p:nvSpPr>
        <p:spPr>
          <a:xfrm>
            <a:off x="3279226" y="1807594"/>
            <a:ext cx="3062939" cy="137160"/>
          </a:xfrm>
        </p:spPr>
        <p:txBody>
          <a:bodyPr lIns="0" tIns="0" rIns="0" bIns="0" anchor="ctr"/>
          <a:lstStyle>
            <a:lvl1pPr marL="0" indent="0">
              <a:spcBef>
                <a:spcPts val="600"/>
              </a:spcBef>
              <a:buNone/>
              <a:defRPr sz="1100" cap="all" baseline="0"/>
            </a:lvl1pPr>
            <a:lvl2pPr marL="0" indent="0">
              <a:spcBef>
                <a:spcPts val="600"/>
              </a:spcBef>
              <a:buNone/>
              <a:defRPr sz="1100"/>
            </a:lvl2pPr>
            <a:lvl3pPr marL="0" indent="0">
              <a:spcBef>
                <a:spcPts val="600"/>
              </a:spcBef>
              <a:buNone/>
              <a:defRPr sz="1100"/>
            </a:lvl3pPr>
            <a:lvl4pPr marL="0" indent="0">
              <a:spcBef>
                <a:spcPts val="600"/>
              </a:spcBef>
              <a:buNone/>
              <a:defRPr sz="1100"/>
            </a:lvl4pPr>
            <a:lvl5pPr marL="0" indent="0">
              <a:spcBef>
                <a:spcPts val="600"/>
              </a:spcBef>
              <a:buNone/>
              <a:defRPr sz="1100"/>
            </a:lvl5pPr>
          </a:lstStyle>
          <a:p>
            <a:pPr lvl="0"/>
            <a:r>
              <a:rPr lang="en-US"/>
              <a:t>xxx</a:t>
            </a:r>
          </a:p>
        </p:txBody>
      </p:sp>
      <p:sp>
        <p:nvSpPr>
          <p:cNvPr id="30" name="Text Placeholder 23">
            <a:extLst>
              <a:ext uri="{FF2B5EF4-FFF2-40B4-BE49-F238E27FC236}">
                <a16:creationId xmlns:a16="http://schemas.microsoft.com/office/drawing/2014/main" id="{FF0B0727-5B68-42FD-95CD-6BF7FF63337A}"/>
              </a:ext>
            </a:extLst>
          </p:cNvPr>
          <p:cNvSpPr>
            <a:spLocks noGrp="1"/>
          </p:cNvSpPr>
          <p:nvPr>
            <p:ph type="body" sz="quarter" idx="19" hasCustomPrompt="1"/>
          </p:nvPr>
        </p:nvSpPr>
        <p:spPr>
          <a:xfrm>
            <a:off x="2700794" y="2166731"/>
            <a:ext cx="3655914" cy="137160"/>
          </a:xfrm>
        </p:spPr>
        <p:txBody>
          <a:bodyPr lIns="0" tIns="0" rIns="0" bIns="0" anchor="ctr"/>
          <a:lstStyle>
            <a:lvl1pPr marL="0" indent="0">
              <a:spcBef>
                <a:spcPts val="600"/>
              </a:spcBef>
              <a:buNone/>
              <a:defRPr sz="1100" cap="all" baseline="0"/>
            </a:lvl1pPr>
            <a:lvl2pPr marL="0" indent="0">
              <a:spcBef>
                <a:spcPts val="600"/>
              </a:spcBef>
              <a:buNone/>
              <a:defRPr sz="1100"/>
            </a:lvl2pPr>
            <a:lvl3pPr marL="0" indent="0">
              <a:spcBef>
                <a:spcPts val="600"/>
              </a:spcBef>
              <a:buNone/>
              <a:defRPr sz="1100"/>
            </a:lvl3pPr>
            <a:lvl4pPr marL="0" indent="0">
              <a:spcBef>
                <a:spcPts val="600"/>
              </a:spcBef>
              <a:buNone/>
              <a:defRPr sz="1100"/>
            </a:lvl4pPr>
            <a:lvl5pPr marL="0" indent="0">
              <a:spcBef>
                <a:spcPts val="600"/>
              </a:spcBef>
              <a:buNone/>
              <a:defRPr sz="1100"/>
            </a:lvl5pPr>
          </a:lstStyle>
          <a:p>
            <a:pPr lvl="0"/>
            <a:r>
              <a:rPr lang="en-US"/>
              <a:t>xxx</a:t>
            </a:r>
          </a:p>
        </p:txBody>
      </p:sp>
      <p:sp>
        <p:nvSpPr>
          <p:cNvPr id="31" name="TextBox 30">
            <a:extLst>
              <a:ext uri="{FF2B5EF4-FFF2-40B4-BE49-F238E27FC236}">
                <a16:creationId xmlns:a16="http://schemas.microsoft.com/office/drawing/2014/main" id="{5C0B2FA7-9FD4-4B9A-85D2-D4E8B562FD1D}"/>
              </a:ext>
            </a:extLst>
          </p:cNvPr>
          <p:cNvSpPr txBox="1"/>
          <p:nvPr userDrawn="1"/>
        </p:nvSpPr>
        <p:spPr>
          <a:xfrm>
            <a:off x="454131" y="2698297"/>
            <a:ext cx="1845477" cy="307777"/>
          </a:xfrm>
          <a:prstGeom prst="rect">
            <a:avLst/>
          </a:prstGeom>
          <a:noFill/>
        </p:spPr>
        <p:txBody>
          <a:bodyPr wrap="square" lIns="0" rtlCol="0">
            <a:spAutoFit/>
          </a:bodyPr>
          <a:lstStyle/>
          <a:p>
            <a:pPr>
              <a:spcAft>
                <a:spcPts val="300"/>
              </a:spcAft>
            </a:pPr>
            <a:r>
              <a:rPr lang="en-US" sz="1400" b="1">
                <a:solidFill>
                  <a:schemeClr val="tx2"/>
                </a:solidFill>
              </a:rPr>
              <a:t>Challenges</a:t>
            </a:r>
          </a:p>
        </p:txBody>
      </p:sp>
      <p:sp>
        <p:nvSpPr>
          <p:cNvPr id="32" name="Text Placeholder 6">
            <a:extLst>
              <a:ext uri="{FF2B5EF4-FFF2-40B4-BE49-F238E27FC236}">
                <a16:creationId xmlns:a16="http://schemas.microsoft.com/office/drawing/2014/main" id="{AD652825-803A-4B28-84B9-51507E8B0122}"/>
              </a:ext>
            </a:extLst>
          </p:cNvPr>
          <p:cNvSpPr>
            <a:spLocks noGrp="1"/>
          </p:cNvSpPr>
          <p:nvPr>
            <p:ph type="body" sz="quarter" idx="20" hasCustomPrompt="1"/>
          </p:nvPr>
        </p:nvSpPr>
        <p:spPr>
          <a:xfrm>
            <a:off x="350525" y="4570361"/>
            <a:ext cx="5973534" cy="1183528"/>
          </a:xfrm>
        </p:spPr>
        <p:txBody>
          <a:bodyPr lIns="0" tIns="0" rIns="0" bIns="0"/>
          <a:lstStyle>
            <a:lvl1pPr marL="114300" indent="-114300">
              <a:buFont typeface="Avenir Next LT Pro" panose="020B0504020202020204" pitchFamily="34" charset="0"/>
              <a:buChar char=" "/>
              <a:defRPr sz="1200" b="0">
                <a:solidFill>
                  <a:schemeClr val="tx2"/>
                </a:solidFill>
              </a:defRPr>
            </a:lvl1pPr>
            <a:lvl2pPr marL="228600" indent="-117475">
              <a:defRPr sz="1200">
                <a:solidFill>
                  <a:schemeClr val="tx2"/>
                </a:solidFill>
              </a:defRPr>
            </a:lvl2pPr>
            <a:lvl3pPr marL="228600" indent="-117475">
              <a:defRPr sz="1200">
                <a:solidFill>
                  <a:schemeClr val="tx2"/>
                </a:solidFill>
              </a:defRPr>
            </a:lvl3pPr>
            <a:lvl4pPr marL="228600" indent="-117475">
              <a:defRPr sz="1200">
                <a:solidFill>
                  <a:schemeClr val="tx2"/>
                </a:solidFill>
              </a:defRPr>
            </a:lvl4pPr>
            <a:lvl5pPr marL="228600" indent="-117475">
              <a:defRPr sz="1200">
                <a:solidFill>
                  <a:schemeClr val="tx2"/>
                </a:solidFill>
              </a:defRPr>
            </a:lvl5pPr>
          </a:lstStyle>
          <a:p>
            <a:pPr lvl="0"/>
            <a:r>
              <a:rPr lang="en-US"/>
              <a:t>First level</a:t>
            </a:r>
          </a:p>
          <a:p>
            <a:pPr lvl="1"/>
            <a:r>
              <a:rPr lang="en-US"/>
              <a:t>Tab once for second level bullets</a:t>
            </a:r>
          </a:p>
          <a:p>
            <a:pPr lvl="2"/>
            <a:r>
              <a:rPr lang="en-US"/>
              <a:t>Third level</a:t>
            </a:r>
          </a:p>
          <a:p>
            <a:pPr lvl="3"/>
            <a:r>
              <a:rPr lang="en-US"/>
              <a:t>Fourth level</a:t>
            </a:r>
          </a:p>
          <a:p>
            <a:pPr lvl="4"/>
            <a:r>
              <a:rPr lang="en-US"/>
              <a:t>Fifth level</a:t>
            </a:r>
          </a:p>
        </p:txBody>
      </p:sp>
      <p:sp>
        <p:nvSpPr>
          <p:cNvPr id="33" name="TextBox 32">
            <a:extLst>
              <a:ext uri="{FF2B5EF4-FFF2-40B4-BE49-F238E27FC236}">
                <a16:creationId xmlns:a16="http://schemas.microsoft.com/office/drawing/2014/main" id="{1CF709FF-56DC-46D7-9AA2-5BA50E0C1286}"/>
              </a:ext>
            </a:extLst>
          </p:cNvPr>
          <p:cNvSpPr txBox="1"/>
          <p:nvPr userDrawn="1"/>
        </p:nvSpPr>
        <p:spPr>
          <a:xfrm>
            <a:off x="454131" y="4240962"/>
            <a:ext cx="1845477" cy="307777"/>
          </a:xfrm>
          <a:prstGeom prst="rect">
            <a:avLst/>
          </a:prstGeom>
          <a:noFill/>
        </p:spPr>
        <p:txBody>
          <a:bodyPr wrap="square" lIns="0" rtlCol="0">
            <a:spAutoFit/>
          </a:bodyPr>
          <a:lstStyle/>
          <a:p>
            <a:pPr>
              <a:spcAft>
                <a:spcPts val="300"/>
              </a:spcAft>
            </a:pPr>
            <a:r>
              <a:rPr lang="en-US" sz="1400" b="1">
                <a:solidFill>
                  <a:schemeClr val="tx2"/>
                </a:solidFill>
              </a:rPr>
              <a:t>Solutions</a:t>
            </a:r>
          </a:p>
        </p:txBody>
      </p:sp>
      <p:sp>
        <p:nvSpPr>
          <p:cNvPr id="35" name="Text Placeholder 23">
            <a:extLst>
              <a:ext uri="{FF2B5EF4-FFF2-40B4-BE49-F238E27FC236}">
                <a16:creationId xmlns:a16="http://schemas.microsoft.com/office/drawing/2014/main" id="{A0FE2B47-B8DC-44C5-B1F3-D57320106402}"/>
              </a:ext>
            </a:extLst>
          </p:cNvPr>
          <p:cNvSpPr>
            <a:spLocks noGrp="1"/>
          </p:cNvSpPr>
          <p:nvPr>
            <p:ph type="body" sz="quarter" idx="21" hasCustomPrompt="1"/>
          </p:nvPr>
        </p:nvSpPr>
        <p:spPr>
          <a:xfrm>
            <a:off x="4253947" y="2004654"/>
            <a:ext cx="2088217" cy="137160"/>
          </a:xfrm>
        </p:spPr>
        <p:txBody>
          <a:bodyPr lIns="0" tIns="0" rIns="0" bIns="0" anchor="ctr"/>
          <a:lstStyle>
            <a:lvl1pPr marL="0" indent="0">
              <a:spcBef>
                <a:spcPts val="600"/>
              </a:spcBef>
              <a:buNone/>
              <a:defRPr sz="1100" cap="all" baseline="0"/>
            </a:lvl1pPr>
            <a:lvl2pPr marL="0" indent="0">
              <a:spcBef>
                <a:spcPts val="600"/>
              </a:spcBef>
              <a:buNone/>
              <a:defRPr sz="1100"/>
            </a:lvl2pPr>
            <a:lvl3pPr marL="0" indent="0">
              <a:spcBef>
                <a:spcPts val="600"/>
              </a:spcBef>
              <a:buNone/>
              <a:defRPr sz="1100"/>
            </a:lvl3pPr>
            <a:lvl4pPr marL="0" indent="0">
              <a:spcBef>
                <a:spcPts val="600"/>
              </a:spcBef>
              <a:buNone/>
              <a:defRPr sz="1100"/>
            </a:lvl4pPr>
            <a:lvl5pPr marL="0" indent="0">
              <a:spcBef>
                <a:spcPts val="600"/>
              </a:spcBef>
              <a:buNone/>
              <a:defRPr sz="1100"/>
            </a:lvl5pPr>
          </a:lstStyle>
          <a:p>
            <a:pPr lvl="0"/>
            <a:r>
              <a:rPr lang="en-US"/>
              <a:t>xxx</a:t>
            </a:r>
          </a:p>
        </p:txBody>
      </p:sp>
      <p:sp>
        <p:nvSpPr>
          <p:cNvPr id="36" name="Guardhat Inc. Confidential. Not for redistribution">
            <a:extLst>
              <a:ext uri="{FF2B5EF4-FFF2-40B4-BE49-F238E27FC236}">
                <a16:creationId xmlns:a16="http://schemas.microsoft.com/office/drawing/2014/main" id="{92C951B0-A20C-4288-9E39-1DFDC090B782}"/>
              </a:ext>
            </a:extLst>
          </p:cNvPr>
          <p:cNvSpPr txBox="1"/>
          <p:nvPr userDrawn="1"/>
        </p:nvSpPr>
        <p:spPr>
          <a:xfrm>
            <a:off x="368633" y="6430098"/>
            <a:ext cx="2127185" cy="225703"/>
          </a:xfrm>
          <a:prstGeom prst="rect">
            <a:avLst/>
          </a:prstGeom>
          <a:ln w="12700">
            <a:miter lim="400000"/>
          </a:ln>
          <a:extLst>
            <a:ext uri="{C572A759-6A51-4108-AA02-DFA0A04FC94B}">
              <ma14:wrappingTextBoxFlag xmlns="" xmlns:a16="http://schemas.microsoft.com/office/drawing/2014/main" xmlns:p14="http://schemas.microsoft.com/office/powerpoint/2010/main" xmlns:m="http://schemas.openxmlformats.org/officeDocument/2006/math" xmlns:a14="http://schemas.microsoft.com/office/drawing/2010/main" xmlns:ma14="http://schemas.microsoft.com/office/mac/drawingml/2011/main" val="1"/>
            </a:ext>
          </a:extLst>
        </p:spPr>
        <p:txBody>
          <a:bodyPr wrap="none" lIns="0" tIns="50800" rIns="0" bIns="50800" anchor="ctr">
            <a:spAutoFit/>
          </a:bodyPr>
          <a:lstStyle>
            <a:lvl1pPr>
              <a:defRPr sz="1800">
                <a:solidFill>
                  <a:srgbClr val="4D4E4C"/>
                </a:solidFill>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defRPr>
            </a:lvl1pPr>
          </a:lstStyle>
          <a:p>
            <a:r>
              <a:rPr lang="en-US" sz="800">
                <a:solidFill>
                  <a:schemeClr val="accent5"/>
                </a:solidFill>
                <a:latin typeface="+mn-lt"/>
              </a:rPr>
              <a:t>CONFIDENTIAL. NOT FOR REDISTRIBUTION.</a:t>
            </a:r>
          </a:p>
        </p:txBody>
      </p:sp>
      <p:sp>
        <p:nvSpPr>
          <p:cNvPr id="20" name="TextBox 19">
            <a:extLst>
              <a:ext uri="{FF2B5EF4-FFF2-40B4-BE49-F238E27FC236}">
                <a16:creationId xmlns:a16="http://schemas.microsoft.com/office/drawing/2014/main" id="{A471B236-FA17-4D5C-A9C4-46F3AA7ABD5A}"/>
              </a:ext>
            </a:extLst>
          </p:cNvPr>
          <p:cNvSpPr txBox="1"/>
          <p:nvPr userDrawn="1"/>
        </p:nvSpPr>
        <p:spPr>
          <a:xfrm>
            <a:off x="-1377387" y="5251"/>
            <a:ext cx="1319384" cy="152349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a:ln>
                  <a:noFill/>
                </a:ln>
                <a:solidFill>
                  <a:schemeClr val="tx2"/>
                </a:solidFill>
                <a:effectLst/>
                <a:uLnTx/>
                <a:uFillTx/>
              </a:rPr>
              <a:t>TEMPLATE NOTES </a:t>
            </a:r>
            <a:br>
              <a:rPr kumimoji="0" lang="en-US" sz="900" b="1" i="0" u="none" strike="noStrike" kern="0" cap="none" spc="0" normalizeH="0" baseline="0" noProof="0">
                <a:ln>
                  <a:noFill/>
                </a:ln>
                <a:solidFill>
                  <a:schemeClr val="tx2"/>
                </a:solidFill>
                <a:effectLst/>
                <a:uLnTx/>
                <a:uFillTx/>
              </a:rPr>
            </a:br>
            <a:r>
              <a:rPr kumimoji="0" lang="en-US" sz="900" b="0" i="1" u="none" strike="noStrike" kern="0" cap="none" spc="0" normalizeH="0" baseline="0" noProof="0">
                <a:ln>
                  <a:noFill/>
                </a:ln>
                <a:solidFill>
                  <a:schemeClr val="tx2"/>
                </a:solidFill>
                <a:effectLst/>
                <a:uLnTx/>
                <a:uFillTx/>
              </a:rPr>
              <a:t>(these will not appear in print or on slideshow):</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1" u="none" strike="noStrike" kern="0" cap="none" spc="0" normalizeH="0" baseline="0" noProof="0">
              <a:ln>
                <a:noFill/>
              </a:ln>
              <a:solidFill>
                <a:schemeClr val="tx2"/>
              </a:solidFill>
              <a:effectLst/>
              <a:uLnTx/>
              <a:uFillTx/>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a:ln>
                  <a:noFill/>
                </a:ln>
                <a:solidFill>
                  <a:schemeClr val="tx2"/>
                </a:solidFill>
                <a:effectLst/>
                <a:uLnTx/>
                <a:uFillTx/>
              </a:rPr>
              <a:t>Once you place an image in the placeholder, you will likely need to right-click on it and choose Send to Back so that it remains behind the orange box.</a:t>
            </a:r>
            <a:endParaRPr lang="en-US" sz="900" i="1">
              <a:solidFill>
                <a:schemeClr val="tx2"/>
              </a:solidFill>
            </a:endParaRPr>
          </a:p>
        </p:txBody>
      </p:sp>
    </p:spTree>
    <p:extLst>
      <p:ext uri="{BB962C8B-B14F-4D97-AF65-F5344CB8AC3E}">
        <p14:creationId xmlns:p14="http://schemas.microsoft.com/office/powerpoint/2010/main" val="868428307"/>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ase Study - Right">
    <p:bg>
      <p:bgRef idx="1001">
        <a:schemeClr val="bg1"/>
      </p:bgRef>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C1443D5-EA12-4614-9E4E-ED4B37E0AAB0}"/>
              </a:ext>
            </a:extLst>
          </p:cNvPr>
          <p:cNvSpPr>
            <a:spLocks noGrp="1"/>
          </p:cNvSpPr>
          <p:nvPr>
            <p:ph type="pic" sz="quarter" idx="14"/>
          </p:nvPr>
        </p:nvSpPr>
        <p:spPr>
          <a:xfrm>
            <a:off x="-54887" y="0"/>
            <a:ext cx="5361589" cy="6858000"/>
          </a:xfrm>
        </p:spPr>
        <p:txBody>
          <a:bodyPr anchor="ctr"/>
          <a:lstStyle>
            <a:lvl1pPr marL="0" indent="0" algn="ctr">
              <a:buNone/>
              <a:defRPr/>
            </a:lvl1pPr>
          </a:lstStyle>
          <a:p>
            <a:endParaRPr lang="en-US"/>
          </a:p>
        </p:txBody>
      </p:sp>
      <p:sp>
        <p:nvSpPr>
          <p:cNvPr id="2" name="Title 1">
            <a:extLst>
              <a:ext uri="{FF2B5EF4-FFF2-40B4-BE49-F238E27FC236}">
                <a16:creationId xmlns:a16="http://schemas.microsoft.com/office/drawing/2014/main" id="{97FE7E93-75A2-4E5E-933C-CCBCFF9DA718}"/>
              </a:ext>
            </a:extLst>
          </p:cNvPr>
          <p:cNvSpPr>
            <a:spLocks noGrp="1"/>
          </p:cNvSpPr>
          <p:nvPr>
            <p:ph type="title" hasCustomPrompt="1"/>
          </p:nvPr>
        </p:nvSpPr>
        <p:spPr>
          <a:xfrm>
            <a:off x="5811446" y="539198"/>
            <a:ext cx="5887469" cy="789287"/>
          </a:xfrm>
        </p:spPr>
        <p:txBody>
          <a:bodyPr lIns="0" anchor="b"/>
          <a:lstStyle>
            <a:lvl1pPr algn="l">
              <a:defRPr>
                <a:solidFill>
                  <a:schemeClr val="accent1"/>
                </a:solidFill>
              </a:defRPr>
            </a:lvl1pPr>
          </a:lstStyle>
          <a:p>
            <a:r>
              <a:rPr lang="en-US"/>
              <a:t>Case Study Headline</a:t>
            </a:r>
          </a:p>
        </p:txBody>
      </p:sp>
      <p:sp>
        <p:nvSpPr>
          <p:cNvPr id="7" name="Text Placeholder 6">
            <a:extLst>
              <a:ext uri="{FF2B5EF4-FFF2-40B4-BE49-F238E27FC236}">
                <a16:creationId xmlns:a16="http://schemas.microsoft.com/office/drawing/2014/main" id="{1B197823-ADBD-44D4-AB93-A50EBCE590D2}"/>
              </a:ext>
            </a:extLst>
          </p:cNvPr>
          <p:cNvSpPr>
            <a:spLocks noGrp="1"/>
          </p:cNvSpPr>
          <p:nvPr>
            <p:ph type="body" sz="quarter" idx="13" hasCustomPrompt="1"/>
          </p:nvPr>
        </p:nvSpPr>
        <p:spPr>
          <a:xfrm>
            <a:off x="5707274" y="3054910"/>
            <a:ext cx="5973534" cy="1183528"/>
          </a:xfrm>
        </p:spPr>
        <p:txBody>
          <a:bodyPr lIns="0" tIns="0" rIns="0" bIns="0"/>
          <a:lstStyle>
            <a:lvl1pPr marL="114300" indent="-114300">
              <a:buFont typeface="Avenir Next LT Pro" panose="020B0504020202020204" pitchFamily="34" charset="0"/>
              <a:buChar char=" "/>
              <a:defRPr sz="1200" b="0">
                <a:solidFill>
                  <a:schemeClr val="tx2"/>
                </a:solidFill>
              </a:defRPr>
            </a:lvl1pPr>
            <a:lvl2pPr marL="228600" indent="-117475">
              <a:defRPr sz="1200">
                <a:solidFill>
                  <a:schemeClr val="tx2"/>
                </a:solidFill>
              </a:defRPr>
            </a:lvl2pPr>
            <a:lvl3pPr marL="228600" indent="-117475">
              <a:defRPr sz="1200">
                <a:solidFill>
                  <a:schemeClr val="tx2"/>
                </a:solidFill>
              </a:defRPr>
            </a:lvl3pPr>
            <a:lvl4pPr marL="228600" indent="-117475">
              <a:defRPr sz="1200">
                <a:solidFill>
                  <a:schemeClr val="tx2"/>
                </a:solidFill>
              </a:defRPr>
            </a:lvl4pPr>
            <a:lvl5pPr marL="228600" indent="-117475">
              <a:defRPr sz="1200">
                <a:solidFill>
                  <a:schemeClr val="tx2"/>
                </a:solidFill>
              </a:defRPr>
            </a:lvl5pPr>
          </a:lstStyle>
          <a:p>
            <a:pPr lvl="0"/>
            <a:r>
              <a:rPr lang="en-US"/>
              <a:t>First level</a:t>
            </a:r>
          </a:p>
          <a:p>
            <a:pPr lvl="1"/>
            <a:r>
              <a:rPr lang="en-US"/>
              <a:t>Tab once for second level bullets</a:t>
            </a:r>
          </a:p>
          <a:p>
            <a:pPr lvl="2"/>
            <a:r>
              <a:rPr lang="en-US"/>
              <a:t>Third level</a:t>
            </a:r>
          </a:p>
          <a:p>
            <a:pPr lvl="3"/>
            <a:r>
              <a:rPr lang="en-US"/>
              <a:t>Fourth level</a:t>
            </a:r>
          </a:p>
          <a:p>
            <a:pPr lvl="4"/>
            <a:r>
              <a:rPr lang="en-US"/>
              <a:t>Fifth level</a:t>
            </a:r>
          </a:p>
        </p:txBody>
      </p:sp>
      <p:sp>
        <p:nvSpPr>
          <p:cNvPr id="11" name="Guardhat Inc. Confidential. Not for redistribution">
            <a:extLst>
              <a:ext uri="{FF2B5EF4-FFF2-40B4-BE49-F238E27FC236}">
                <a16:creationId xmlns:a16="http://schemas.microsoft.com/office/drawing/2014/main" id="{0DC438D9-B819-40EF-96D4-461483C58B6B}"/>
              </a:ext>
            </a:extLst>
          </p:cNvPr>
          <p:cNvSpPr txBox="1"/>
          <p:nvPr userDrawn="1"/>
        </p:nvSpPr>
        <p:spPr>
          <a:xfrm>
            <a:off x="5725382" y="6430098"/>
            <a:ext cx="2127185" cy="225703"/>
          </a:xfrm>
          <a:prstGeom prst="rect">
            <a:avLst/>
          </a:prstGeom>
          <a:ln w="12700">
            <a:miter lim="400000"/>
          </a:ln>
          <a:extLst>
            <a:ext uri="{C572A759-6A51-4108-AA02-DFA0A04FC94B}">
              <ma14:wrappingTextBoxFlag xmlns="" xmlns:a16="http://schemas.microsoft.com/office/drawing/2014/main" xmlns:p14="http://schemas.microsoft.com/office/powerpoint/2010/main" xmlns:m="http://schemas.openxmlformats.org/officeDocument/2006/math" xmlns:a14="http://schemas.microsoft.com/office/drawing/2010/main" xmlns:ma14="http://schemas.microsoft.com/office/mac/drawingml/2011/main" val="1"/>
            </a:ext>
          </a:extLst>
        </p:spPr>
        <p:txBody>
          <a:bodyPr wrap="none" lIns="0" tIns="50800" rIns="0" bIns="50800" anchor="ctr">
            <a:spAutoFit/>
          </a:bodyPr>
          <a:lstStyle>
            <a:lvl1pPr>
              <a:defRPr sz="1800">
                <a:solidFill>
                  <a:srgbClr val="4D4E4C"/>
                </a:solidFill>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defRPr>
            </a:lvl1pPr>
          </a:lstStyle>
          <a:p>
            <a:r>
              <a:rPr lang="en-US" sz="800">
                <a:solidFill>
                  <a:schemeClr val="accent5"/>
                </a:solidFill>
                <a:latin typeface="+mn-lt"/>
              </a:rPr>
              <a:t>CONFIDENTIAL. NOT FOR REDISTRIBUTION.</a:t>
            </a:r>
          </a:p>
        </p:txBody>
      </p:sp>
      <p:cxnSp>
        <p:nvCxnSpPr>
          <p:cNvPr id="17" name="Straight Connector 16">
            <a:extLst>
              <a:ext uri="{FF2B5EF4-FFF2-40B4-BE49-F238E27FC236}">
                <a16:creationId xmlns:a16="http://schemas.microsoft.com/office/drawing/2014/main" id="{79A3D263-0253-40A5-8BA3-888582E8313C}"/>
              </a:ext>
            </a:extLst>
          </p:cNvPr>
          <p:cNvCxnSpPr>
            <a:cxnSpLocks/>
          </p:cNvCxnSpPr>
          <p:nvPr userDrawn="1"/>
        </p:nvCxnSpPr>
        <p:spPr>
          <a:xfrm>
            <a:off x="7911961" y="1526082"/>
            <a:ext cx="0" cy="841730"/>
          </a:xfrm>
          <a:prstGeom prst="line">
            <a:avLst/>
          </a:prstGeom>
          <a:noFill/>
          <a:ln w="9525" cap="flat">
            <a:solidFill>
              <a:schemeClr val="accent5"/>
            </a:solidFill>
            <a:prstDash val="solid"/>
            <a:round/>
          </a:ln>
          <a:effectLst/>
          <a:sp3d/>
        </p:spPr>
        <p:style>
          <a:lnRef idx="0">
            <a:scrgbClr r="0" g="0" b="0"/>
          </a:lnRef>
          <a:fillRef idx="0">
            <a:scrgbClr r="0" g="0" b="0"/>
          </a:fillRef>
          <a:effectRef idx="0">
            <a:scrgbClr r="0" g="0" b="0"/>
          </a:effectRef>
          <a:fontRef idx="none"/>
        </p:style>
      </p:cxnSp>
      <p:sp>
        <p:nvSpPr>
          <p:cNvPr id="21" name="Picture Placeholder 20">
            <a:extLst>
              <a:ext uri="{FF2B5EF4-FFF2-40B4-BE49-F238E27FC236}">
                <a16:creationId xmlns:a16="http://schemas.microsoft.com/office/drawing/2014/main" id="{A5862EA5-CC5D-46CA-9E59-65FDA4AA6E1E}"/>
              </a:ext>
            </a:extLst>
          </p:cNvPr>
          <p:cNvSpPr>
            <a:spLocks noGrp="1"/>
          </p:cNvSpPr>
          <p:nvPr>
            <p:ph type="pic" sz="quarter" idx="15" hasCustomPrompt="1"/>
          </p:nvPr>
        </p:nvSpPr>
        <p:spPr>
          <a:xfrm>
            <a:off x="5810880" y="1526335"/>
            <a:ext cx="1951037" cy="642937"/>
          </a:xfrm>
        </p:spPr>
        <p:txBody>
          <a:bodyPr anchor="ctr"/>
          <a:lstStyle>
            <a:lvl1pPr marL="0" indent="0" algn="ctr">
              <a:buNone/>
              <a:defRPr sz="1400"/>
            </a:lvl1pPr>
          </a:lstStyle>
          <a:p>
            <a:r>
              <a:rPr lang="en-US"/>
              <a:t>Logo</a:t>
            </a:r>
          </a:p>
        </p:txBody>
      </p:sp>
      <p:sp>
        <p:nvSpPr>
          <p:cNvPr id="24" name="Text Placeholder 23">
            <a:extLst>
              <a:ext uri="{FF2B5EF4-FFF2-40B4-BE49-F238E27FC236}">
                <a16:creationId xmlns:a16="http://schemas.microsoft.com/office/drawing/2014/main" id="{5C5ADDCF-BAE2-4281-B66A-B5CBF0CA0C6D}"/>
              </a:ext>
            </a:extLst>
          </p:cNvPr>
          <p:cNvSpPr>
            <a:spLocks noGrp="1"/>
          </p:cNvSpPr>
          <p:nvPr>
            <p:ph type="body" sz="quarter" idx="16" hasCustomPrompt="1"/>
          </p:nvPr>
        </p:nvSpPr>
        <p:spPr>
          <a:xfrm>
            <a:off x="8916282" y="1584389"/>
            <a:ext cx="2782635" cy="134790"/>
          </a:xfrm>
        </p:spPr>
        <p:txBody>
          <a:bodyPr lIns="0" tIns="0" rIns="0" bIns="0" anchor="ctr"/>
          <a:lstStyle>
            <a:lvl1pPr marL="0" indent="0">
              <a:spcBef>
                <a:spcPts val="600"/>
              </a:spcBef>
              <a:buNone/>
              <a:defRPr sz="1100" cap="all" baseline="0"/>
            </a:lvl1pPr>
            <a:lvl2pPr marL="0" indent="0">
              <a:spcBef>
                <a:spcPts val="600"/>
              </a:spcBef>
              <a:buNone/>
              <a:defRPr sz="1100"/>
            </a:lvl2pPr>
            <a:lvl3pPr marL="0" indent="0">
              <a:spcBef>
                <a:spcPts val="600"/>
              </a:spcBef>
              <a:buNone/>
              <a:defRPr sz="1100"/>
            </a:lvl3pPr>
            <a:lvl4pPr marL="0" indent="0">
              <a:spcBef>
                <a:spcPts val="600"/>
              </a:spcBef>
              <a:buNone/>
              <a:defRPr sz="1100"/>
            </a:lvl4pPr>
            <a:lvl5pPr marL="0" indent="0">
              <a:spcBef>
                <a:spcPts val="600"/>
              </a:spcBef>
              <a:buNone/>
              <a:defRPr sz="1100"/>
            </a:lvl5pPr>
          </a:lstStyle>
          <a:p>
            <a:pPr lvl="0"/>
            <a:r>
              <a:rPr lang="en-US"/>
              <a:t>xxx</a:t>
            </a:r>
          </a:p>
        </p:txBody>
      </p:sp>
      <p:sp>
        <p:nvSpPr>
          <p:cNvPr id="27" name="Text Placeholder 26">
            <a:extLst>
              <a:ext uri="{FF2B5EF4-FFF2-40B4-BE49-F238E27FC236}">
                <a16:creationId xmlns:a16="http://schemas.microsoft.com/office/drawing/2014/main" id="{FD33497E-79AF-4080-80E7-4001BA3A6F9E}"/>
              </a:ext>
            </a:extLst>
          </p:cNvPr>
          <p:cNvSpPr>
            <a:spLocks noGrp="1"/>
          </p:cNvSpPr>
          <p:nvPr>
            <p:ph type="body" sz="quarter" idx="17" hasCustomPrompt="1"/>
          </p:nvPr>
        </p:nvSpPr>
        <p:spPr>
          <a:xfrm>
            <a:off x="-54890" y="3666752"/>
            <a:ext cx="5361589" cy="3191248"/>
          </a:xfrm>
          <a:solidFill>
            <a:srgbClr val="C75F09">
              <a:alpha val="89804"/>
            </a:srgbClr>
          </a:solidFill>
        </p:spPr>
        <p:txBody>
          <a:bodyPr lIns="274320" tIns="274320" rIns="274320" bIns="274320"/>
          <a:lstStyle>
            <a:lvl1pPr marL="57150" indent="-57150">
              <a:buFont typeface="Avenir Next LT Pro" panose="020B0504020202020204" pitchFamily="34" charset="0"/>
              <a:buChar char=" "/>
              <a:defRPr sz="1800" b="1" cap="all" baseline="0">
                <a:solidFill>
                  <a:schemeClr val="bg1"/>
                </a:solidFill>
              </a:defRPr>
            </a:lvl1pPr>
            <a:lvl2pPr marL="228600" indent="-174625">
              <a:buClr>
                <a:schemeClr val="bg1"/>
              </a:buClr>
              <a:defRPr sz="1600">
                <a:solidFill>
                  <a:schemeClr val="bg1"/>
                </a:solidFill>
              </a:defRPr>
            </a:lvl2pPr>
            <a:lvl3pPr marL="228600" indent="-171450">
              <a:buClr>
                <a:schemeClr val="bg1"/>
              </a:buClr>
              <a:defRPr sz="1600">
                <a:solidFill>
                  <a:schemeClr val="bg1"/>
                </a:solidFill>
              </a:defRPr>
            </a:lvl3pPr>
            <a:lvl4pPr marL="228600" indent="-171450">
              <a:buClr>
                <a:schemeClr val="bg1"/>
              </a:buClr>
              <a:defRPr sz="1600">
                <a:solidFill>
                  <a:schemeClr val="bg1"/>
                </a:solidFill>
              </a:defRPr>
            </a:lvl4pPr>
            <a:lvl5pPr marL="228600" indent="-171450">
              <a:buClr>
                <a:schemeClr val="bg1"/>
              </a:buClr>
              <a:defRPr sz="1600">
                <a:solidFill>
                  <a:schemeClr val="bg1"/>
                </a:solidFill>
              </a:defRPr>
            </a:lvl5pPr>
          </a:lstStyle>
          <a:p>
            <a:pPr lvl="0"/>
            <a:r>
              <a:rPr lang="en-US"/>
              <a:t>RESULTS</a:t>
            </a:r>
          </a:p>
          <a:p>
            <a:pPr lvl="1"/>
            <a:r>
              <a:rPr lang="en-US"/>
              <a:t>Tab once for bullets</a:t>
            </a:r>
          </a:p>
          <a:p>
            <a:pPr lvl="2"/>
            <a:r>
              <a:rPr lang="en-US"/>
              <a:t>Third level</a:t>
            </a:r>
          </a:p>
          <a:p>
            <a:pPr lvl="3"/>
            <a:r>
              <a:rPr lang="en-US"/>
              <a:t>Fourth level</a:t>
            </a:r>
          </a:p>
          <a:p>
            <a:pPr lvl="4"/>
            <a:r>
              <a:rPr lang="en-US"/>
              <a:t>Fifth level</a:t>
            </a:r>
          </a:p>
        </p:txBody>
      </p:sp>
      <p:sp>
        <p:nvSpPr>
          <p:cNvPr id="28" name="TextBox 27">
            <a:extLst>
              <a:ext uri="{FF2B5EF4-FFF2-40B4-BE49-F238E27FC236}">
                <a16:creationId xmlns:a16="http://schemas.microsoft.com/office/drawing/2014/main" id="{E9363126-8731-481F-808D-6EB9D8F0FF3D}"/>
              </a:ext>
            </a:extLst>
          </p:cNvPr>
          <p:cNvSpPr txBox="1"/>
          <p:nvPr userDrawn="1"/>
        </p:nvSpPr>
        <p:spPr>
          <a:xfrm>
            <a:off x="7967988" y="1526083"/>
            <a:ext cx="1845477" cy="677108"/>
          </a:xfrm>
          <a:prstGeom prst="rect">
            <a:avLst/>
          </a:prstGeom>
          <a:noFill/>
        </p:spPr>
        <p:txBody>
          <a:bodyPr wrap="square" rtlCol="0">
            <a:spAutoFit/>
          </a:bodyPr>
          <a:lstStyle/>
          <a:p>
            <a:pPr>
              <a:spcAft>
                <a:spcPts val="300"/>
              </a:spcAft>
            </a:pPr>
            <a:r>
              <a:rPr lang="en-US" sz="1100" b="1">
                <a:solidFill>
                  <a:schemeClr val="tx2"/>
                </a:solidFill>
              </a:rPr>
              <a:t>LOCATION:</a:t>
            </a:r>
          </a:p>
          <a:p>
            <a:pPr>
              <a:spcAft>
                <a:spcPts val="300"/>
              </a:spcAft>
            </a:pPr>
            <a:r>
              <a:rPr lang="en-US" sz="1100" b="1">
                <a:solidFill>
                  <a:schemeClr val="tx2"/>
                </a:solidFill>
              </a:rPr>
              <a:t>PHASE:</a:t>
            </a:r>
          </a:p>
          <a:p>
            <a:pPr>
              <a:spcAft>
                <a:spcPts val="300"/>
              </a:spcAft>
            </a:pPr>
            <a:r>
              <a:rPr lang="en-US" sz="1100" b="1">
                <a:solidFill>
                  <a:schemeClr val="tx2"/>
                </a:solidFill>
              </a:rPr>
              <a:t>PRIMARY USE CASES: </a:t>
            </a:r>
          </a:p>
        </p:txBody>
      </p:sp>
      <p:sp>
        <p:nvSpPr>
          <p:cNvPr id="29" name="Text Placeholder 23">
            <a:extLst>
              <a:ext uri="{FF2B5EF4-FFF2-40B4-BE49-F238E27FC236}">
                <a16:creationId xmlns:a16="http://schemas.microsoft.com/office/drawing/2014/main" id="{04C65167-667B-40E4-BA84-B1318E0F6036}"/>
              </a:ext>
            </a:extLst>
          </p:cNvPr>
          <p:cNvSpPr>
            <a:spLocks noGrp="1"/>
          </p:cNvSpPr>
          <p:nvPr>
            <p:ph type="body" sz="quarter" idx="18" hasCustomPrompt="1"/>
          </p:nvPr>
        </p:nvSpPr>
        <p:spPr>
          <a:xfrm>
            <a:off x="8635975" y="1807594"/>
            <a:ext cx="3062939" cy="137160"/>
          </a:xfrm>
        </p:spPr>
        <p:txBody>
          <a:bodyPr lIns="0" tIns="0" rIns="0" bIns="0" anchor="ctr"/>
          <a:lstStyle>
            <a:lvl1pPr marL="0" indent="0">
              <a:spcBef>
                <a:spcPts val="600"/>
              </a:spcBef>
              <a:buNone/>
              <a:defRPr sz="1100" cap="all" baseline="0"/>
            </a:lvl1pPr>
            <a:lvl2pPr marL="0" indent="0">
              <a:spcBef>
                <a:spcPts val="600"/>
              </a:spcBef>
              <a:buNone/>
              <a:defRPr sz="1100"/>
            </a:lvl2pPr>
            <a:lvl3pPr marL="0" indent="0">
              <a:spcBef>
                <a:spcPts val="600"/>
              </a:spcBef>
              <a:buNone/>
              <a:defRPr sz="1100"/>
            </a:lvl3pPr>
            <a:lvl4pPr marL="0" indent="0">
              <a:spcBef>
                <a:spcPts val="600"/>
              </a:spcBef>
              <a:buNone/>
              <a:defRPr sz="1100"/>
            </a:lvl4pPr>
            <a:lvl5pPr marL="0" indent="0">
              <a:spcBef>
                <a:spcPts val="600"/>
              </a:spcBef>
              <a:buNone/>
              <a:defRPr sz="1100"/>
            </a:lvl5pPr>
          </a:lstStyle>
          <a:p>
            <a:pPr lvl="0"/>
            <a:r>
              <a:rPr lang="en-US"/>
              <a:t>xxx</a:t>
            </a:r>
          </a:p>
        </p:txBody>
      </p:sp>
      <p:sp>
        <p:nvSpPr>
          <p:cNvPr id="30" name="Text Placeholder 23">
            <a:extLst>
              <a:ext uri="{FF2B5EF4-FFF2-40B4-BE49-F238E27FC236}">
                <a16:creationId xmlns:a16="http://schemas.microsoft.com/office/drawing/2014/main" id="{FF0B0727-5B68-42FD-95CD-6BF7FF63337A}"/>
              </a:ext>
            </a:extLst>
          </p:cNvPr>
          <p:cNvSpPr>
            <a:spLocks noGrp="1"/>
          </p:cNvSpPr>
          <p:nvPr>
            <p:ph type="body" sz="quarter" idx="19" hasCustomPrompt="1"/>
          </p:nvPr>
        </p:nvSpPr>
        <p:spPr>
          <a:xfrm>
            <a:off x="8057543" y="2166731"/>
            <a:ext cx="3655914" cy="137160"/>
          </a:xfrm>
        </p:spPr>
        <p:txBody>
          <a:bodyPr lIns="0" tIns="0" rIns="0" bIns="0" anchor="ctr"/>
          <a:lstStyle>
            <a:lvl1pPr marL="0" indent="0">
              <a:spcBef>
                <a:spcPts val="600"/>
              </a:spcBef>
              <a:buNone/>
              <a:defRPr sz="1100" cap="all" baseline="0"/>
            </a:lvl1pPr>
            <a:lvl2pPr marL="0" indent="0">
              <a:spcBef>
                <a:spcPts val="600"/>
              </a:spcBef>
              <a:buNone/>
              <a:defRPr sz="1100"/>
            </a:lvl2pPr>
            <a:lvl3pPr marL="0" indent="0">
              <a:spcBef>
                <a:spcPts val="600"/>
              </a:spcBef>
              <a:buNone/>
              <a:defRPr sz="1100"/>
            </a:lvl3pPr>
            <a:lvl4pPr marL="0" indent="0">
              <a:spcBef>
                <a:spcPts val="600"/>
              </a:spcBef>
              <a:buNone/>
              <a:defRPr sz="1100"/>
            </a:lvl4pPr>
            <a:lvl5pPr marL="0" indent="0">
              <a:spcBef>
                <a:spcPts val="600"/>
              </a:spcBef>
              <a:buNone/>
              <a:defRPr sz="1100"/>
            </a:lvl5pPr>
          </a:lstStyle>
          <a:p>
            <a:pPr lvl="0"/>
            <a:r>
              <a:rPr lang="en-US"/>
              <a:t>xxx</a:t>
            </a:r>
          </a:p>
        </p:txBody>
      </p:sp>
      <p:sp>
        <p:nvSpPr>
          <p:cNvPr id="31" name="TextBox 30">
            <a:extLst>
              <a:ext uri="{FF2B5EF4-FFF2-40B4-BE49-F238E27FC236}">
                <a16:creationId xmlns:a16="http://schemas.microsoft.com/office/drawing/2014/main" id="{5C0B2FA7-9FD4-4B9A-85D2-D4E8B562FD1D}"/>
              </a:ext>
            </a:extLst>
          </p:cNvPr>
          <p:cNvSpPr txBox="1"/>
          <p:nvPr userDrawn="1"/>
        </p:nvSpPr>
        <p:spPr>
          <a:xfrm>
            <a:off x="5810880" y="2725511"/>
            <a:ext cx="1845477" cy="307777"/>
          </a:xfrm>
          <a:prstGeom prst="rect">
            <a:avLst/>
          </a:prstGeom>
          <a:noFill/>
        </p:spPr>
        <p:txBody>
          <a:bodyPr wrap="square" lIns="0" rtlCol="0">
            <a:spAutoFit/>
          </a:bodyPr>
          <a:lstStyle/>
          <a:p>
            <a:pPr>
              <a:spcAft>
                <a:spcPts val="300"/>
              </a:spcAft>
            </a:pPr>
            <a:r>
              <a:rPr lang="en-US" sz="1400" b="1">
                <a:solidFill>
                  <a:schemeClr val="tx2"/>
                </a:solidFill>
              </a:rPr>
              <a:t>Challenges</a:t>
            </a:r>
          </a:p>
        </p:txBody>
      </p:sp>
      <p:sp>
        <p:nvSpPr>
          <p:cNvPr id="32" name="Text Placeholder 6">
            <a:extLst>
              <a:ext uri="{FF2B5EF4-FFF2-40B4-BE49-F238E27FC236}">
                <a16:creationId xmlns:a16="http://schemas.microsoft.com/office/drawing/2014/main" id="{AD652825-803A-4B28-84B9-51507E8B0122}"/>
              </a:ext>
            </a:extLst>
          </p:cNvPr>
          <p:cNvSpPr>
            <a:spLocks noGrp="1"/>
          </p:cNvSpPr>
          <p:nvPr>
            <p:ph type="body" sz="quarter" idx="20" hasCustomPrompt="1"/>
          </p:nvPr>
        </p:nvSpPr>
        <p:spPr>
          <a:xfrm>
            <a:off x="5707274" y="4570361"/>
            <a:ext cx="5973534" cy="1183528"/>
          </a:xfrm>
        </p:spPr>
        <p:txBody>
          <a:bodyPr lIns="0" tIns="0" rIns="0" bIns="0"/>
          <a:lstStyle>
            <a:lvl1pPr marL="114300" indent="-114300">
              <a:buFont typeface="Avenir Next LT Pro" panose="020B0504020202020204" pitchFamily="34" charset="0"/>
              <a:buChar char=" "/>
              <a:defRPr sz="1200" b="0">
                <a:solidFill>
                  <a:schemeClr val="tx2"/>
                </a:solidFill>
              </a:defRPr>
            </a:lvl1pPr>
            <a:lvl2pPr marL="228600" indent="-117475">
              <a:defRPr sz="1200">
                <a:solidFill>
                  <a:schemeClr val="tx2"/>
                </a:solidFill>
              </a:defRPr>
            </a:lvl2pPr>
            <a:lvl3pPr marL="228600" indent="-117475">
              <a:defRPr sz="1200">
                <a:solidFill>
                  <a:schemeClr val="tx2"/>
                </a:solidFill>
              </a:defRPr>
            </a:lvl3pPr>
            <a:lvl4pPr marL="228600" indent="-117475">
              <a:defRPr sz="1200">
                <a:solidFill>
                  <a:schemeClr val="tx2"/>
                </a:solidFill>
              </a:defRPr>
            </a:lvl4pPr>
            <a:lvl5pPr marL="228600" indent="-117475">
              <a:defRPr sz="1200">
                <a:solidFill>
                  <a:schemeClr val="tx2"/>
                </a:solidFill>
              </a:defRPr>
            </a:lvl5pPr>
          </a:lstStyle>
          <a:p>
            <a:pPr lvl="0"/>
            <a:r>
              <a:rPr lang="en-US"/>
              <a:t>First level</a:t>
            </a:r>
          </a:p>
          <a:p>
            <a:pPr lvl="1"/>
            <a:r>
              <a:rPr lang="en-US"/>
              <a:t>Tab once for second level bullets</a:t>
            </a:r>
          </a:p>
          <a:p>
            <a:pPr lvl="2"/>
            <a:r>
              <a:rPr lang="en-US"/>
              <a:t>Third level</a:t>
            </a:r>
          </a:p>
          <a:p>
            <a:pPr lvl="3"/>
            <a:r>
              <a:rPr lang="en-US"/>
              <a:t>Fourth level</a:t>
            </a:r>
          </a:p>
          <a:p>
            <a:pPr lvl="4"/>
            <a:r>
              <a:rPr lang="en-US"/>
              <a:t>Fifth level</a:t>
            </a:r>
          </a:p>
        </p:txBody>
      </p:sp>
      <p:sp>
        <p:nvSpPr>
          <p:cNvPr id="33" name="TextBox 32">
            <a:extLst>
              <a:ext uri="{FF2B5EF4-FFF2-40B4-BE49-F238E27FC236}">
                <a16:creationId xmlns:a16="http://schemas.microsoft.com/office/drawing/2014/main" id="{1CF709FF-56DC-46D7-9AA2-5BA50E0C1286}"/>
              </a:ext>
            </a:extLst>
          </p:cNvPr>
          <p:cNvSpPr txBox="1"/>
          <p:nvPr userDrawn="1"/>
        </p:nvSpPr>
        <p:spPr>
          <a:xfrm>
            <a:off x="5810880" y="4240962"/>
            <a:ext cx="1845477" cy="307777"/>
          </a:xfrm>
          <a:prstGeom prst="rect">
            <a:avLst/>
          </a:prstGeom>
          <a:noFill/>
        </p:spPr>
        <p:txBody>
          <a:bodyPr wrap="square" lIns="0" rtlCol="0">
            <a:spAutoFit/>
          </a:bodyPr>
          <a:lstStyle/>
          <a:p>
            <a:pPr>
              <a:spcAft>
                <a:spcPts val="300"/>
              </a:spcAft>
            </a:pPr>
            <a:r>
              <a:rPr lang="en-US" sz="1400" b="1">
                <a:solidFill>
                  <a:schemeClr val="tx2"/>
                </a:solidFill>
              </a:rPr>
              <a:t>Solutions</a:t>
            </a:r>
          </a:p>
        </p:txBody>
      </p:sp>
      <p:sp>
        <p:nvSpPr>
          <p:cNvPr id="35" name="Text Placeholder 23">
            <a:extLst>
              <a:ext uri="{FF2B5EF4-FFF2-40B4-BE49-F238E27FC236}">
                <a16:creationId xmlns:a16="http://schemas.microsoft.com/office/drawing/2014/main" id="{A0FE2B47-B8DC-44C5-B1F3-D57320106402}"/>
              </a:ext>
            </a:extLst>
          </p:cNvPr>
          <p:cNvSpPr>
            <a:spLocks noGrp="1"/>
          </p:cNvSpPr>
          <p:nvPr>
            <p:ph type="body" sz="quarter" idx="21" hasCustomPrompt="1"/>
          </p:nvPr>
        </p:nvSpPr>
        <p:spPr>
          <a:xfrm>
            <a:off x="9610696" y="2004654"/>
            <a:ext cx="2088217" cy="137160"/>
          </a:xfrm>
        </p:spPr>
        <p:txBody>
          <a:bodyPr lIns="0" tIns="0" rIns="0" bIns="0" anchor="ctr"/>
          <a:lstStyle>
            <a:lvl1pPr marL="0" indent="0">
              <a:spcBef>
                <a:spcPts val="600"/>
              </a:spcBef>
              <a:buNone/>
              <a:defRPr sz="1100" cap="all" baseline="0"/>
            </a:lvl1pPr>
            <a:lvl2pPr marL="0" indent="0">
              <a:spcBef>
                <a:spcPts val="600"/>
              </a:spcBef>
              <a:buNone/>
              <a:defRPr sz="1100"/>
            </a:lvl2pPr>
            <a:lvl3pPr marL="0" indent="0">
              <a:spcBef>
                <a:spcPts val="600"/>
              </a:spcBef>
              <a:buNone/>
              <a:defRPr sz="1100"/>
            </a:lvl3pPr>
            <a:lvl4pPr marL="0" indent="0">
              <a:spcBef>
                <a:spcPts val="600"/>
              </a:spcBef>
              <a:buNone/>
              <a:defRPr sz="1100"/>
            </a:lvl4pPr>
            <a:lvl5pPr marL="0" indent="0">
              <a:spcBef>
                <a:spcPts val="600"/>
              </a:spcBef>
              <a:buNone/>
              <a:defRPr sz="1100"/>
            </a:lvl5pPr>
          </a:lstStyle>
          <a:p>
            <a:pPr lvl="0"/>
            <a:r>
              <a:rPr lang="en-US"/>
              <a:t>xxx</a:t>
            </a:r>
          </a:p>
        </p:txBody>
      </p:sp>
      <p:sp>
        <p:nvSpPr>
          <p:cNvPr id="6" name="Date Placeholder 5">
            <a:extLst>
              <a:ext uri="{FF2B5EF4-FFF2-40B4-BE49-F238E27FC236}">
                <a16:creationId xmlns:a16="http://schemas.microsoft.com/office/drawing/2014/main" id="{4636B9C1-286E-43BA-B93A-2C46AA81699F}"/>
              </a:ext>
            </a:extLst>
          </p:cNvPr>
          <p:cNvSpPr>
            <a:spLocks noGrp="1"/>
          </p:cNvSpPr>
          <p:nvPr>
            <p:ph type="dt" sz="half" idx="22"/>
          </p:nvPr>
        </p:nvSpPr>
        <p:spPr/>
        <p:txBody>
          <a:bodyPr/>
          <a:lstStyle/>
          <a:p>
            <a:fld id="{9C07CF51-5BE5-4DC5-B2EF-0F148965E7A6}" type="datetime1">
              <a:rPr lang="en-US" smtClean="0"/>
              <a:t>3/29/2023</a:t>
            </a:fld>
            <a:endParaRPr lang="en-US"/>
          </a:p>
        </p:txBody>
      </p:sp>
      <p:sp>
        <p:nvSpPr>
          <p:cNvPr id="9" name="Footer Placeholder 8">
            <a:extLst>
              <a:ext uri="{FF2B5EF4-FFF2-40B4-BE49-F238E27FC236}">
                <a16:creationId xmlns:a16="http://schemas.microsoft.com/office/drawing/2014/main" id="{15649C97-6B2D-4191-A152-C922098C620A}"/>
              </a:ext>
            </a:extLst>
          </p:cNvPr>
          <p:cNvSpPr>
            <a:spLocks noGrp="1"/>
          </p:cNvSpPr>
          <p:nvPr>
            <p:ph type="ftr" sz="quarter" idx="23"/>
          </p:nvPr>
        </p:nvSpPr>
        <p:spPr>
          <a:xfrm>
            <a:off x="5725383" y="6049410"/>
            <a:ext cx="5628418" cy="365125"/>
          </a:xfrm>
        </p:spPr>
        <p:txBody>
          <a:bodyPr/>
          <a:lstStyle/>
          <a:p>
            <a:endParaRPr lang="en-US"/>
          </a:p>
        </p:txBody>
      </p:sp>
      <p:sp>
        <p:nvSpPr>
          <p:cNvPr id="10" name="Slide Number Placeholder 9">
            <a:extLst>
              <a:ext uri="{FF2B5EF4-FFF2-40B4-BE49-F238E27FC236}">
                <a16:creationId xmlns:a16="http://schemas.microsoft.com/office/drawing/2014/main" id="{E3AB2ADE-2E14-4A0B-BADD-8F4D3BCBA408}"/>
              </a:ext>
            </a:extLst>
          </p:cNvPr>
          <p:cNvSpPr>
            <a:spLocks noGrp="1"/>
          </p:cNvSpPr>
          <p:nvPr>
            <p:ph type="sldNum" sz="quarter" idx="24"/>
          </p:nvPr>
        </p:nvSpPr>
        <p:spPr/>
        <p:txBody>
          <a:bodyPr/>
          <a:lstStyle/>
          <a:p>
            <a:fld id="{718787B9-B4F1-45D2-9C05-EBCAE653A4AD}" type="slidenum">
              <a:rPr lang="en-US" smtClean="0"/>
              <a:pPr/>
              <a:t>‹#›</a:t>
            </a:fld>
            <a:endParaRPr lang="en-US"/>
          </a:p>
        </p:txBody>
      </p:sp>
      <p:cxnSp>
        <p:nvCxnSpPr>
          <p:cNvPr id="34" name="Straight Connector 33">
            <a:extLst>
              <a:ext uri="{FF2B5EF4-FFF2-40B4-BE49-F238E27FC236}">
                <a16:creationId xmlns:a16="http://schemas.microsoft.com/office/drawing/2014/main" id="{2B021647-22E2-42A1-81AF-8FA824034942}"/>
              </a:ext>
            </a:extLst>
          </p:cNvPr>
          <p:cNvCxnSpPr/>
          <p:nvPr userDrawn="1"/>
        </p:nvCxnSpPr>
        <p:spPr>
          <a:xfrm>
            <a:off x="11422669" y="6397199"/>
            <a:ext cx="0" cy="286871"/>
          </a:xfrm>
          <a:prstGeom prst="line">
            <a:avLst/>
          </a:prstGeom>
          <a:ln w="9525">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018077"/>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abtop with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853D9-AB8A-467C-BC5E-3D4109DEF5D1}"/>
              </a:ext>
            </a:extLst>
          </p:cNvPr>
          <p:cNvSpPr>
            <a:spLocks noGrp="1"/>
          </p:cNvSpPr>
          <p:nvPr>
            <p:ph type="title"/>
          </p:nvPr>
        </p:nvSpPr>
        <p:spPr>
          <a:xfrm>
            <a:off x="438317" y="1017132"/>
            <a:ext cx="2592532" cy="1726068"/>
          </a:xfrm>
        </p:spPr>
        <p:txBody>
          <a:bodyPr lIns="0" rIns="0" anchor="b"/>
          <a:lstStyle>
            <a:lvl1pPr algn="l">
              <a:defRPr sz="3200"/>
            </a:lvl1pPr>
          </a:lstStyle>
          <a:p>
            <a:r>
              <a:rPr lang="en-US"/>
              <a:t>Click to edit Master title style</a:t>
            </a:r>
          </a:p>
        </p:txBody>
      </p:sp>
      <p:sp>
        <p:nvSpPr>
          <p:cNvPr id="3" name="Date Placeholder 2">
            <a:extLst>
              <a:ext uri="{FF2B5EF4-FFF2-40B4-BE49-F238E27FC236}">
                <a16:creationId xmlns:a16="http://schemas.microsoft.com/office/drawing/2014/main" id="{F7C1411D-F2AD-4D07-B7C4-61BABA390948}"/>
              </a:ext>
            </a:extLst>
          </p:cNvPr>
          <p:cNvSpPr>
            <a:spLocks noGrp="1"/>
          </p:cNvSpPr>
          <p:nvPr>
            <p:ph type="dt" sz="half" idx="10"/>
          </p:nvPr>
        </p:nvSpPr>
        <p:spPr/>
        <p:txBody>
          <a:bodyPr/>
          <a:lstStyle/>
          <a:p>
            <a:fld id="{9C07CF51-5BE5-4DC5-B2EF-0F148965E7A6}" type="datetime1">
              <a:rPr lang="en-US" smtClean="0"/>
              <a:t>3/29/2023</a:t>
            </a:fld>
            <a:endParaRPr lang="en-US"/>
          </a:p>
        </p:txBody>
      </p:sp>
      <p:sp>
        <p:nvSpPr>
          <p:cNvPr id="4" name="Footer Placeholder 3">
            <a:extLst>
              <a:ext uri="{FF2B5EF4-FFF2-40B4-BE49-F238E27FC236}">
                <a16:creationId xmlns:a16="http://schemas.microsoft.com/office/drawing/2014/main" id="{BDCE6B70-5501-4C88-BE36-134344DB11F4}"/>
              </a:ext>
            </a:extLst>
          </p:cNvPr>
          <p:cNvSpPr>
            <a:spLocks noGrp="1"/>
          </p:cNvSpPr>
          <p:nvPr>
            <p:ph type="ftr" sz="quarter" idx="11"/>
          </p:nvPr>
        </p:nvSpPr>
        <p:spPr>
          <a:xfrm>
            <a:off x="368632" y="6049410"/>
            <a:ext cx="2183737" cy="365125"/>
          </a:xfrm>
        </p:spPr>
        <p:txBody>
          <a:bodyPr/>
          <a:lstStyle/>
          <a:p>
            <a:endParaRPr lang="en-US"/>
          </a:p>
        </p:txBody>
      </p:sp>
      <p:sp>
        <p:nvSpPr>
          <p:cNvPr id="5" name="Slide Number Placeholder 4">
            <a:extLst>
              <a:ext uri="{FF2B5EF4-FFF2-40B4-BE49-F238E27FC236}">
                <a16:creationId xmlns:a16="http://schemas.microsoft.com/office/drawing/2014/main" id="{00FE4449-0620-4B93-8F16-2D789A36FC8C}"/>
              </a:ext>
            </a:extLst>
          </p:cNvPr>
          <p:cNvSpPr>
            <a:spLocks noGrp="1"/>
          </p:cNvSpPr>
          <p:nvPr>
            <p:ph type="sldNum" sz="quarter" idx="12"/>
          </p:nvPr>
        </p:nvSpPr>
        <p:spPr/>
        <p:txBody>
          <a:bodyPr/>
          <a:lstStyle/>
          <a:p>
            <a:fld id="{718787B9-B4F1-45D2-9C05-EBCAE653A4AD}" type="slidenum">
              <a:rPr lang="en-US" smtClean="0"/>
              <a:pPr/>
              <a:t>‹#›</a:t>
            </a:fld>
            <a:endParaRPr lang="en-US"/>
          </a:p>
        </p:txBody>
      </p:sp>
      <p:pic>
        <p:nvPicPr>
          <p:cNvPr id="11" name="Picture 10" descr="A screenshot of a computer screen&#10;&#10;Description automatically generated">
            <a:extLst>
              <a:ext uri="{FF2B5EF4-FFF2-40B4-BE49-F238E27FC236}">
                <a16:creationId xmlns:a16="http://schemas.microsoft.com/office/drawing/2014/main" id="{4225A732-B5B7-474A-98A2-DC95E735A2F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8430"/>
          <a:stretch/>
        </p:blipFill>
        <p:spPr>
          <a:xfrm>
            <a:off x="2464462" y="233049"/>
            <a:ext cx="9727538" cy="6495213"/>
          </a:xfrm>
          <a:prstGeom prst="rect">
            <a:avLst/>
          </a:prstGeom>
        </p:spPr>
      </p:pic>
      <p:sp>
        <p:nvSpPr>
          <p:cNvPr id="12" name="Content Placeholder 16">
            <a:extLst>
              <a:ext uri="{FF2B5EF4-FFF2-40B4-BE49-F238E27FC236}">
                <a16:creationId xmlns:a16="http://schemas.microsoft.com/office/drawing/2014/main" id="{9A74DD42-B963-4213-8093-4485F9646EE3}"/>
              </a:ext>
            </a:extLst>
          </p:cNvPr>
          <p:cNvSpPr>
            <a:spLocks noGrp="1"/>
          </p:cNvSpPr>
          <p:nvPr>
            <p:ph sz="quarter" idx="13" hasCustomPrompt="1"/>
          </p:nvPr>
        </p:nvSpPr>
        <p:spPr>
          <a:xfrm>
            <a:off x="3802907" y="644771"/>
            <a:ext cx="7732602" cy="4818183"/>
          </a:xfrm>
          <a:prstGeom prst="rect">
            <a:avLst/>
          </a:prstGeom>
          <a:ln>
            <a:noFill/>
          </a:ln>
        </p:spPr>
        <p:txBody>
          <a:bodyPr lIns="182880" tIns="457200" rIns="274320" bIns="1280160" anchor="ctr"/>
          <a:lstStyle>
            <a:lvl1pPr marL="0" indent="0" algn="ctr">
              <a:buNone/>
              <a:defRPr sz="1200">
                <a:solidFill>
                  <a:schemeClr val="tx2"/>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the image or video icon to insert your multimedia content.</a:t>
            </a:r>
          </a:p>
        </p:txBody>
      </p:sp>
      <p:sp>
        <p:nvSpPr>
          <p:cNvPr id="14" name="Text Placeholder 13">
            <a:extLst>
              <a:ext uri="{FF2B5EF4-FFF2-40B4-BE49-F238E27FC236}">
                <a16:creationId xmlns:a16="http://schemas.microsoft.com/office/drawing/2014/main" id="{66757CE8-C4B0-459B-82D8-D1B9F3F83825}"/>
              </a:ext>
            </a:extLst>
          </p:cNvPr>
          <p:cNvSpPr>
            <a:spLocks noGrp="1"/>
          </p:cNvSpPr>
          <p:nvPr>
            <p:ph type="body" sz="quarter" idx="14"/>
          </p:nvPr>
        </p:nvSpPr>
        <p:spPr>
          <a:xfrm>
            <a:off x="438315" y="2918129"/>
            <a:ext cx="2592388" cy="2608027"/>
          </a:xfrm>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577001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Labtop Only">
    <p:spTree>
      <p:nvGrpSpPr>
        <p:cNvPr id="1" name=""/>
        <p:cNvGrpSpPr/>
        <p:nvPr/>
      </p:nvGrpSpPr>
      <p:grpSpPr>
        <a:xfrm>
          <a:off x="0" y="0"/>
          <a:ext cx="0" cy="0"/>
          <a:chOff x="0" y="0"/>
          <a:chExt cx="0" cy="0"/>
        </a:xfrm>
      </p:grpSpPr>
      <p:pic>
        <p:nvPicPr>
          <p:cNvPr id="6" name="Picture 5" descr="A screenshot of a computer screen&#10;&#10;Description automatically generated">
            <a:extLst>
              <a:ext uri="{FF2B5EF4-FFF2-40B4-BE49-F238E27FC236}">
                <a16:creationId xmlns:a16="http://schemas.microsoft.com/office/drawing/2014/main" id="{D245A89B-670D-4291-A0BF-5322B0935B8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73291" y="233049"/>
            <a:ext cx="10623068" cy="6495213"/>
          </a:xfrm>
          <a:prstGeom prst="rect">
            <a:avLst/>
          </a:prstGeom>
        </p:spPr>
      </p:pic>
      <p:sp>
        <p:nvSpPr>
          <p:cNvPr id="3" name="Date Placeholder 2">
            <a:extLst>
              <a:ext uri="{FF2B5EF4-FFF2-40B4-BE49-F238E27FC236}">
                <a16:creationId xmlns:a16="http://schemas.microsoft.com/office/drawing/2014/main" id="{AB605E97-22A4-44AA-8F8B-92ECE886A602}"/>
              </a:ext>
            </a:extLst>
          </p:cNvPr>
          <p:cNvSpPr>
            <a:spLocks noGrp="1"/>
          </p:cNvSpPr>
          <p:nvPr>
            <p:ph type="dt" sz="half" idx="10"/>
          </p:nvPr>
        </p:nvSpPr>
        <p:spPr/>
        <p:txBody>
          <a:bodyPr/>
          <a:lstStyle/>
          <a:p>
            <a:fld id="{9C07CF51-5BE5-4DC5-B2EF-0F148965E7A6}" type="datetime1">
              <a:rPr lang="en-US" smtClean="0"/>
              <a:t>3/29/2023</a:t>
            </a:fld>
            <a:endParaRPr lang="en-US"/>
          </a:p>
        </p:txBody>
      </p:sp>
      <p:sp>
        <p:nvSpPr>
          <p:cNvPr id="4" name="Footer Placeholder 3">
            <a:extLst>
              <a:ext uri="{FF2B5EF4-FFF2-40B4-BE49-F238E27FC236}">
                <a16:creationId xmlns:a16="http://schemas.microsoft.com/office/drawing/2014/main" id="{DE7E1D42-0D38-4E8C-AB57-CF50B8830C3F}"/>
              </a:ext>
            </a:extLst>
          </p:cNvPr>
          <p:cNvSpPr>
            <a:spLocks noGrp="1"/>
          </p:cNvSpPr>
          <p:nvPr>
            <p:ph type="ftr" sz="quarter" idx="11"/>
          </p:nvPr>
        </p:nvSpPr>
        <p:spPr>
          <a:xfrm>
            <a:off x="2889196" y="6359958"/>
            <a:ext cx="6845993" cy="365125"/>
          </a:xfrm>
        </p:spPr>
        <p:txBody>
          <a:bodyPr anchor="ctr"/>
          <a:lstStyle/>
          <a:p>
            <a:endParaRPr lang="en-US"/>
          </a:p>
        </p:txBody>
      </p:sp>
      <p:sp>
        <p:nvSpPr>
          <p:cNvPr id="5" name="Slide Number Placeholder 4">
            <a:extLst>
              <a:ext uri="{FF2B5EF4-FFF2-40B4-BE49-F238E27FC236}">
                <a16:creationId xmlns:a16="http://schemas.microsoft.com/office/drawing/2014/main" id="{9D9B18EF-DA41-4DD3-B058-E0A949844BE7}"/>
              </a:ext>
            </a:extLst>
          </p:cNvPr>
          <p:cNvSpPr>
            <a:spLocks noGrp="1"/>
          </p:cNvSpPr>
          <p:nvPr>
            <p:ph type="sldNum" sz="quarter" idx="12"/>
          </p:nvPr>
        </p:nvSpPr>
        <p:spPr/>
        <p:txBody>
          <a:bodyPr/>
          <a:lstStyle/>
          <a:p>
            <a:fld id="{718787B9-B4F1-45D2-9C05-EBCAE653A4AD}" type="slidenum">
              <a:rPr lang="en-US" smtClean="0"/>
              <a:pPr/>
              <a:t>‹#›</a:t>
            </a:fld>
            <a:endParaRPr lang="en-US"/>
          </a:p>
        </p:txBody>
      </p:sp>
      <p:sp>
        <p:nvSpPr>
          <p:cNvPr id="7" name="Content Placeholder 16">
            <a:extLst>
              <a:ext uri="{FF2B5EF4-FFF2-40B4-BE49-F238E27FC236}">
                <a16:creationId xmlns:a16="http://schemas.microsoft.com/office/drawing/2014/main" id="{EAA32609-FEF7-4AE2-9BA8-C52164021413}"/>
              </a:ext>
            </a:extLst>
          </p:cNvPr>
          <p:cNvSpPr>
            <a:spLocks noGrp="1"/>
          </p:cNvSpPr>
          <p:nvPr>
            <p:ph sz="quarter" idx="13" hasCustomPrompt="1"/>
          </p:nvPr>
        </p:nvSpPr>
        <p:spPr>
          <a:xfrm>
            <a:off x="2215332" y="644771"/>
            <a:ext cx="7732602" cy="4818183"/>
          </a:xfrm>
          <a:prstGeom prst="rect">
            <a:avLst/>
          </a:prstGeom>
          <a:ln>
            <a:noFill/>
          </a:ln>
        </p:spPr>
        <p:txBody>
          <a:bodyPr lIns="182880" tIns="457200" rIns="274320" bIns="1280160" anchor="ctr"/>
          <a:lstStyle>
            <a:lvl1pPr marL="0" indent="0" algn="ctr">
              <a:buNone/>
              <a:defRPr sz="1200">
                <a:solidFill>
                  <a:schemeClr val="tx2"/>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the image or video icon to insert your multimedia content.</a:t>
            </a:r>
          </a:p>
        </p:txBody>
      </p:sp>
    </p:spTree>
    <p:extLst>
      <p:ext uri="{BB962C8B-B14F-4D97-AF65-F5344CB8AC3E}">
        <p14:creationId xmlns:p14="http://schemas.microsoft.com/office/powerpoint/2010/main" val="115396651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ablet with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853D9-AB8A-467C-BC5E-3D4109DEF5D1}"/>
              </a:ext>
            </a:extLst>
          </p:cNvPr>
          <p:cNvSpPr>
            <a:spLocks noGrp="1"/>
          </p:cNvSpPr>
          <p:nvPr>
            <p:ph type="title"/>
          </p:nvPr>
        </p:nvSpPr>
        <p:spPr>
          <a:xfrm>
            <a:off x="597344" y="1017132"/>
            <a:ext cx="2592532" cy="1726068"/>
          </a:xfrm>
        </p:spPr>
        <p:txBody>
          <a:bodyPr lIns="0" rIns="0" anchor="b"/>
          <a:lstStyle>
            <a:lvl1pPr algn="l">
              <a:defRPr sz="3200"/>
            </a:lvl1pPr>
          </a:lstStyle>
          <a:p>
            <a:r>
              <a:rPr lang="en-US"/>
              <a:t>Click to edit Master title style</a:t>
            </a:r>
          </a:p>
        </p:txBody>
      </p:sp>
      <p:sp>
        <p:nvSpPr>
          <p:cNvPr id="3" name="Date Placeholder 2">
            <a:extLst>
              <a:ext uri="{FF2B5EF4-FFF2-40B4-BE49-F238E27FC236}">
                <a16:creationId xmlns:a16="http://schemas.microsoft.com/office/drawing/2014/main" id="{F7C1411D-F2AD-4D07-B7C4-61BABA390948}"/>
              </a:ext>
            </a:extLst>
          </p:cNvPr>
          <p:cNvSpPr>
            <a:spLocks noGrp="1"/>
          </p:cNvSpPr>
          <p:nvPr>
            <p:ph type="dt" sz="half" idx="10"/>
          </p:nvPr>
        </p:nvSpPr>
        <p:spPr/>
        <p:txBody>
          <a:bodyPr/>
          <a:lstStyle/>
          <a:p>
            <a:fld id="{9C07CF51-5BE5-4DC5-B2EF-0F148965E7A6}" type="datetime1">
              <a:rPr lang="en-US" smtClean="0"/>
              <a:t>3/29/2023</a:t>
            </a:fld>
            <a:endParaRPr lang="en-US"/>
          </a:p>
        </p:txBody>
      </p:sp>
      <p:sp>
        <p:nvSpPr>
          <p:cNvPr id="4" name="Footer Placeholder 3">
            <a:extLst>
              <a:ext uri="{FF2B5EF4-FFF2-40B4-BE49-F238E27FC236}">
                <a16:creationId xmlns:a16="http://schemas.microsoft.com/office/drawing/2014/main" id="{BDCE6B70-5501-4C88-BE36-134344DB11F4}"/>
              </a:ext>
            </a:extLst>
          </p:cNvPr>
          <p:cNvSpPr>
            <a:spLocks noGrp="1"/>
          </p:cNvSpPr>
          <p:nvPr>
            <p:ph type="ftr" sz="quarter" idx="11"/>
          </p:nvPr>
        </p:nvSpPr>
        <p:spPr>
          <a:xfrm>
            <a:off x="368632" y="6049410"/>
            <a:ext cx="2183737" cy="365125"/>
          </a:xfrm>
        </p:spPr>
        <p:txBody>
          <a:bodyPr/>
          <a:lstStyle/>
          <a:p>
            <a:endParaRPr lang="en-US"/>
          </a:p>
        </p:txBody>
      </p:sp>
      <p:sp>
        <p:nvSpPr>
          <p:cNvPr id="5" name="Slide Number Placeholder 4">
            <a:extLst>
              <a:ext uri="{FF2B5EF4-FFF2-40B4-BE49-F238E27FC236}">
                <a16:creationId xmlns:a16="http://schemas.microsoft.com/office/drawing/2014/main" id="{00FE4449-0620-4B93-8F16-2D789A36FC8C}"/>
              </a:ext>
            </a:extLst>
          </p:cNvPr>
          <p:cNvSpPr>
            <a:spLocks noGrp="1"/>
          </p:cNvSpPr>
          <p:nvPr>
            <p:ph type="sldNum" sz="quarter" idx="12"/>
          </p:nvPr>
        </p:nvSpPr>
        <p:spPr/>
        <p:txBody>
          <a:bodyPr/>
          <a:lstStyle/>
          <a:p>
            <a:fld id="{718787B9-B4F1-45D2-9C05-EBCAE653A4AD}" type="slidenum">
              <a:rPr lang="en-US" smtClean="0"/>
              <a:pPr/>
              <a:t>‹#›</a:t>
            </a:fld>
            <a:endParaRPr lang="en-US"/>
          </a:p>
        </p:txBody>
      </p:sp>
      <p:sp>
        <p:nvSpPr>
          <p:cNvPr id="14" name="Text Placeholder 13">
            <a:extLst>
              <a:ext uri="{FF2B5EF4-FFF2-40B4-BE49-F238E27FC236}">
                <a16:creationId xmlns:a16="http://schemas.microsoft.com/office/drawing/2014/main" id="{66757CE8-C4B0-459B-82D8-D1B9F3F83825}"/>
              </a:ext>
            </a:extLst>
          </p:cNvPr>
          <p:cNvSpPr>
            <a:spLocks noGrp="1"/>
          </p:cNvSpPr>
          <p:nvPr>
            <p:ph type="body" sz="quarter" idx="14"/>
          </p:nvPr>
        </p:nvSpPr>
        <p:spPr>
          <a:xfrm>
            <a:off x="597342" y="2910177"/>
            <a:ext cx="2592388" cy="2615979"/>
          </a:xfrm>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Picture 12" descr="Shape, square&#10;&#10;Description automatically generated">
            <a:extLst>
              <a:ext uri="{FF2B5EF4-FFF2-40B4-BE49-F238E27FC236}">
                <a16:creationId xmlns:a16="http://schemas.microsoft.com/office/drawing/2014/main" id="{8C416DB7-1E6E-4F06-B3AD-BC53BF67660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rot="16200000">
            <a:off x="4585853" y="-816750"/>
            <a:ext cx="6166710" cy="8073261"/>
          </a:xfrm>
          <a:prstGeom prst="rect">
            <a:avLst/>
          </a:prstGeom>
        </p:spPr>
      </p:pic>
      <p:sp>
        <p:nvSpPr>
          <p:cNvPr id="15" name="Content Placeholder 16">
            <a:extLst>
              <a:ext uri="{FF2B5EF4-FFF2-40B4-BE49-F238E27FC236}">
                <a16:creationId xmlns:a16="http://schemas.microsoft.com/office/drawing/2014/main" id="{E9421ADC-CDAA-4DD0-A69A-E9193300797D}"/>
              </a:ext>
            </a:extLst>
          </p:cNvPr>
          <p:cNvSpPr>
            <a:spLocks noGrp="1"/>
          </p:cNvSpPr>
          <p:nvPr>
            <p:ph sz="quarter" idx="13" hasCustomPrompt="1"/>
          </p:nvPr>
        </p:nvSpPr>
        <p:spPr>
          <a:xfrm>
            <a:off x="3914622" y="386863"/>
            <a:ext cx="7562270" cy="5650522"/>
          </a:xfrm>
          <a:prstGeom prst="roundRect">
            <a:avLst>
              <a:gd name="adj" fmla="val 1302"/>
            </a:avLst>
          </a:prstGeom>
          <a:ln>
            <a:noFill/>
          </a:ln>
        </p:spPr>
        <p:txBody>
          <a:bodyPr lIns="182880" tIns="457200" rIns="274320" bIns="1188720" anchor="ctr"/>
          <a:lstStyle>
            <a:lvl1pPr marL="0" indent="0" algn="ctr">
              <a:buNone/>
              <a:defRPr sz="1200">
                <a:solidFill>
                  <a:schemeClr val="tx2"/>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the image or video icon to insert your multimedia content.</a:t>
            </a:r>
          </a:p>
        </p:txBody>
      </p:sp>
    </p:spTree>
    <p:extLst>
      <p:ext uri="{BB962C8B-B14F-4D97-AF65-F5344CB8AC3E}">
        <p14:creationId xmlns:p14="http://schemas.microsoft.com/office/powerpoint/2010/main" val="1060960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Slide">
    <p:bg>
      <p:bgPr>
        <a:solidFill>
          <a:schemeClr val="accent2"/>
        </a:solidFill>
        <a:effectLst/>
      </p:bgPr>
    </p:bg>
    <p:spTree>
      <p:nvGrpSpPr>
        <p:cNvPr id="1" name=""/>
        <p:cNvGrpSpPr/>
        <p:nvPr/>
      </p:nvGrpSpPr>
      <p:grpSpPr>
        <a:xfrm>
          <a:off x="0" y="0"/>
          <a:ext cx="0" cy="0"/>
          <a:chOff x="0" y="0"/>
          <a:chExt cx="0" cy="0"/>
        </a:xfrm>
      </p:grpSpPr>
      <p:pic>
        <p:nvPicPr>
          <p:cNvPr id="10" name="Orange Icon 25% Opacity@2x.png" descr="Orange Icon 25% Opacity@2x.png">
            <a:extLst>
              <a:ext uri="{FF2B5EF4-FFF2-40B4-BE49-F238E27FC236}">
                <a16:creationId xmlns:a16="http://schemas.microsoft.com/office/drawing/2014/main" id="{D7870DAB-C586-4FB0-8F80-85B41E0C53FC}"/>
              </a:ext>
            </a:extLst>
          </p:cNvPr>
          <p:cNvPicPr>
            <a:picLocks noChangeAspect="1"/>
          </p:cNvPicPr>
          <p:nvPr userDrawn="1"/>
        </p:nvPicPr>
        <p:blipFill rotWithShape="1">
          <a:blip r:embed="rId2">
            <a:alphaModFix/>
          </a:blip>
          <a:srcRect b="703"/>
          <a:stretch/>
        </p:blipFill>
        <p:spPr>
          <a:xfrm>
            <a:off x="5873143" y="-5649"/>
            <a:ext cx="6330785" cy="6863650"/>
          </a:xfrm>
          <a:prstGeom prst="rect">
            <a:avLst/>
          </a:prstGeom>
          <a:ln w="12700">
            <a:miter lim="400000"/>
          </a:ln>
        </p:spPr>
      </p:pic>
      <p:sp>
        <p:nvSpPr>
          <p:cNvPr id="2" name="Title 1">
            <a:extLst>
              <a:ext uri="{FF2B5EF4-FFF2-40B4-BE49-F238E27FC236}">
                <a16:creationId xmlns:a16="http://schemas.microsoft.com/office/drawing/2014/main" id="{9D3319F6-D6D9-4866-921E-4F876B404091}"/>
              </a:ext>
            </a:extLst>
          </p:cNvPr>
          <p:cNvSpPr>
            <a:spLocks noGrp="1"/>
          </p:cNvSpPr>
          <p:nvPr>
            <p:ph type="title" hasCustomPrompt="1"/>
          </p:nvPr>
        </p:nvSpPr>
        <p:spPr>
          <a:xfrm>
            <a:off x="838200" y="2088204"/>
            <a:ext cx="5463209" cy="945220"/>
          </a:xfrm>
        </p:spPr>
        <p:txBody>
          <a:bodyPr anchor="b">
            <a:noAutofit/>
          </a:bodyPr>
          <a:lstStyle>
            <a:lvl1pPr algn="l">
              <a:defRPr sz="6000">
                <a:solidFill>
                  <a:schemeClr val="tx1"/>
                </a:solidFill>
              </a:defRPr>
            </a:lvl1pPr>
          </a:lstStyle>
          <a:p>
            <a:r>
              <a:rPr lang="en-US"/>
              <a:t>Agenda</a:t>
            </a:r>
          </a:p>
        </p:txBody>
      </p:sp>
      <p:sp>
        <p:nvSpPr>
          <p:cNvPr id="3" name="Date Placeholder 2">
            <a:extLst>
              <a:ext uri="{FF2B5EF4-FFF2-40B4-BE49-F238E27FC236}">
                <a16:creationId xmlns:a16="http://schemas.microsoft.com/office/drawing/2014/main" id="{1FFD0E7A-C9E7-4428-91DD-9FEF267D7441}"/>
              </a:ext>
            </a:extLst>
          </p:cNvPr>
          <p:cNvSpPr>
            <a:spLocks noGrp="1"/>
          </p:cNvSpPr>
          <p:nvPr>
            <p:ph type="dt" sz="half" idx="10"/>
          </p:nvPr>
        </p:nvSpPr>
        <p:spPr/>
        <p:txBody>
          <a:bodyPr/>
          <a:lstStyle/>
          <a:p>
            <a:fld id="{444C0CDB-18B5-4D31-A86D-CE989CBB37A6}" type="datetime1">
              <a:rPr lang="en-US" smtClean="0"/>
              <a:t>3/29/2023</a:t>
            </a:fld>
            <a:endParaRPr lang="en-US"/>
          </a:p>
        </p:txBody>
      </p:sp>
      <p:sp>
        <p:nvSpPr>
          <p:cNvPr id="4" name="Footer Placeholder 3">
            <a:extLst>
              <a:ext uri="{FF2B5EF4-FFF2-40B4-BE49-F238E27FC236}">
                <a16:creationId xmlns:a16="http://schemas.microsoft.com/office/drawing/2014/main" id="{591107EC-560F-4475-9F2C-465AE30353A5}"/>
              </a:ext>
            </a:extLst>
          </p:cNvPr>
          <p:cNvSpPr>
            <a:spLocks noGrp="1"/>
          </p:cNvSpPr>
          <p:nvPr>
            <p:ph type="ftr" sz="quarter" idx="11"/>
          </p:nvPr>
        </p:nvSpPr>
        <p:spPr/>
        <p:txBody>
          <a:bodyPr/>
          <a:lstStyle>
            <a:lvl1pPr>
              <a:defRPr>
                <a:solidFill>
                  <a:schemeClr val="tx1"/>
                </a:solidFill>
              </a:defRPr>
            </a:lvl1pPr>
          </a:lstStyle>
          <a:p>
            <a:endParaRPr lang="en-US"/>
          </a:p>
        </p:txBody>
      </p:sp>
      <p:sp>
        <p:nvSpPr>
          <p:cNvPr id="5" name="Slide Number Placeholder 4">
            <a:extLst>
              <a:ext uri="{FF2B5EF4-FFF2-40B4-BE49-F238E27FC236}">
                <a16:creationId xmlns:a16="http://schemas.microsoft.com/office/drawing/2014/main" id="{8880A333-A11A-4B94-A483-351A5214D111}"/>
              </a:ext>
            </a:extLst>
          </p:cNvPr>
          <p:cNvSpPr>
            <a:spLocks noGrp="1"/>
          </p:cNvSpPr>
          <p:nvPr>
            <p:ph type="sldNum" sz="quarter" idx="12"/>
          </p:nvPr>
        </p:nvSpPr>
        <p:spPr/>
        <p:txBody>
          <a:bodyPr/>
          <a:lstStyle>
            <a:lvl1pPr>
              <a:defRPr>
                <a:solidFill>
                  <a:schemeClr val="tx1"/>
                </a:solidFill>
              </a:defRPr>
            </a:lvl1pPr>
          </a:lstStyle>
          <a:p>
            <a:fld id="{718787B9-B4F1-45D2-9C05-EBCAE653A4AD}" type="slidenum">
              <a:rPr lang="en-US" smtClean="0"/>
              <a:pPr/>
              <a:t>‹#›</a:t>
            </a:fld>
            <a:endParaRPr lang="en-US"/>
          </a:p>
        </p:txBody>
      </p:sp>
      <p:sp>
        <p:nvSpPr>
          <p:cNvPr id="13" name="Text Placeholder 12">
            <a:extLst>
              <a:ext uri="{FF2B5EF4-FFF2-40B4-BE49-F238E27FC236}">
                <a16:creationId xmlns:a16="http://schemas.microsoft.com/office/drawing/2014/main" id="{7B3E8CC5-5D59-4A1C-B5C2-7F0AE40C2499}"/>
              </a:ext>
            </a:extLst>
          </p:cNvPr>
          <p:cNvSpPr>
            <a:spLocks noGrp="1"/>
          </p:cNvSpPr>
          <p:nvPr>
            <p:ph type="body" sz="quarter" idx="13" hasCustomPrompt="1"/>
          </p:nvPr>
        </p:nvSpPr>
        <p:spPr>
          <a:xfrm>
            <a:off x="838200" y="3144838"/>
            <a:ext cx="5463209" cy="2401887"/>
          </a:xfrm>
        </p:spPr>
        <p:txBody>
          <a:bodyPr lIns="0"/>
          <a:lstStyle>
            <a:lvl1pPr marL="55563" indent="-55563">
              <a:buSzPct val="30000"/>
              <a:buFont typeface="Avenir Next LT Pro" panose="020B0504020202020204" pitchFamily="34" charset="0"/>
              <a:buChar char=" "/>
              <a:defRPr sz="1600"/>
            </a:lvl1pPr>
            <a:lvl2pPr marL="285750" indent="-119063">
              <a:defRPr sz="1100"/>
            </a:lvl2pPr>
            <a:lvl3pPr marL="574675" indent="0">
              <a:buNone/>
              <a:defRPr sz="1100"/>
            </a:lvl3pPr>
            <a:lvl4pPr>
              <a:defRPr sz="1000"/>
            </a:lvl4pPr>
            <a:lvl5pPr>
              <a:defRPr sz="1000"/>
            </a:lvl5pPr>
          </a:lstStyle>
          <a:p>
            <a:pPr lvl="0"/>
            <a:r>
              <a:rPr lang="en-US"/>
              <a:t>Item #1</a:t>
            </a:r>
          </a:p>
          <a:p>
            <a:pPr lvl="1"/>
            <a:r>
              <a:rPr lang="en-US"/>
              <a:t>Second level if necessary</a:t>
            </a:r>
          </a:p>
          <a:p>
            <a:pPr lvl="0"/>
            <a:r>
              <a:rPr lang="en-US"/>
              <a:t>Item #2</a:t>
            </a:r>
          </a:p>
          <a:p>
            <a:pPr lvl="1"/>
            <a:r>
              <a:rPr lang="en-US"/>
              <a:t>Second level if necessary</a:t>
            </a:r>
          </a:p>
          <a:p>
            <a:pPr lvl="0"/>
            <a:r>
              <a:rPr lang="en-US"/>
              <a:t>Item #3</a:t>
            </a:r>
          </a:p>
          <a:p>
            <a:pPr lvl="1"/>
            <a:r>
              <a:rPr lang="en-US"/>
              <a:t>Second level if necessary</a:t>
            </a:r>
          </a:p>
          <a:p>
            <a:pPr lvl="1"/>
            <a:endParaRPr lang="en-US"/>
          </a:p>
        </p:txBody>
      </p:sp>
      <p:cxnSp>
        <p:nvCxnSpPr>
          <p:cNvPr id="9" name="Straight Connector 8">
            <a:extLst>
              <a:ext uri="{FF2B5EF4-FFF2-40B4-BE49-F238E27FC236}">
                <a16:creationId xmlns:a16="http://schemas.microsoft.com/office/drawing/2014/main" id="{461F1060-A91E-402B-9817-E7A1D7D0E4C3}"/>
              </a:ext>
            </a:extLst>
          </p:cNvPr>
          <p:cNvCxnSpPr/>
          <p:nvPr userDrawn="1"/>
        </p:nvCxnSpPr>
        <p:spPr>
          <a:xfrm>
            <a:off x="11422669" y="6397199"/>
            <a:ext cx="0" cy="286871"/>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Guardhat Inc. Confidential. Not for redistribution">
            <a:extLst>
              <a:ext uri="{FF2B5EF4-FFF2-40B4-BE49-F238E27FC236}">
                <a16:creationId xmlns:a16="http://schemas.microsoft.com/office/drawing/2014/main" id="{983741DA-98A9-4986-8316-6624EA79112B}"/>
              </a:ext>
            </a:extLst>
          </p:cNvPr>
          <p:cNvSpPr txBox="1"/>
          <p:nvPr userDrawn="1"/>
        </p:nvSpPr>
        <p:spPr>
          <a:xfrm>
            <a:off x="368633" y="6437792"/>
            <a:ext cx="1873911" cy="210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p15="http://schemas.microsoft.com/office/powerpoint/2012/main" xmlns:p14="http://schemas.microsoft.com/office/powerpoint/2010/main" xmlns:a16="http://schemas.microsoft.com/office/drawing/2014/main" xmlns="" val="1"/>
            </a:ext>
          </a:extLst>
        </p:spPr>
        <p:txBody>
          <a:bodyPr wrap="none" lIns="0" tIns="50800" rIns="0" bIns="50800" anchor="ctr">
            <a:spAutoFit/>
          </a:bodyPr>
          <a:lstStyle>
            <a:lvl1pPr>
              <a:defRPr sz="1800">
                <a:solidFill>
                  <a:srgbClr val="4D4E4C"/>
                </a:solidFill>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defRPr>
            </a:lvl1pPr>
          </a:lstStyle>
          <a:p>
            <a:r>
              <a:rPr lang="en-US" sz="700">
                <a:solidFill>
                  <a:schemeClr val="tx1"/>
                </a:solidFill>
                <a:latin typeface="+mn-lt"/>
              </a:rPr>
              <a:t>CONFIDENTIAL. NOT FOR REDISTRIBUTION.</a:t>
            </a:r>
          </a:p>
        </p:txBody>
      </p:sp>
    </p:spTree>
    <p:extLst>
      <p:ext uri="{BB962C8B-B14F-4D97-AF65-F5344CB8AC3E}">
        <p14:creationId xmlns:p14="http://schemas.microsoft.com/office/powerpoint/2010/main" val="425189840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528" userDrawn="1">
          <p15:clr>
            <a:srgbClr val="FBAE40"/>
          </p15:clr>
        </p15:guide>
        <p15:guide id="2" orient="horz" pos="2424" userDrawn="1">
          <p15:clr>
            <a:srgbClr val="FBAE40"/>
          </p15:clr>
        </p15:guide>
        <p15:guide id="3" orient="horz" pos="132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ablet Only">
    <p:spTree>
      <p:nvGrpSpPr>
        <p:cNvPr id="1" name=""/>
        <p:cNvGrpSpPr/>
        <p:nvPr/>
      </p:nvGrpSpPr>
      <p:grpSpPr>
        <a:xfrm>
          <a:off x="0" y="0"/>
          <a:ext cx="0" cy="0"/>
          <a:chOff x="0" y="0"/>
          <a:chExt cx="0" cy="0"/>
        </a:xfrm>
      </p:grpSpPr>
      <p:pic>
        <p:nvPicPr>
          <p:cNvPr id="10" name="Picture 9" descr="Shape, square&#10;&#10;Description automatically generated">
            <a:extLst>
              <a:ext uri="{FF2B5EF4-FFF2-40B4-BE49-F238E27FC236}">
                <a16:creationId xmlns:a16="http://schemas.microsoft.com/office/drawing/2014/main" id="{F7F7EA87-3723-4EF2-86D7-27ADA89945E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rot="16200000">
            <a:off x="3012645" y="-816750"/>
            <a:ext cx="6166710" cy="8073261"/>
          </a:xfrm>
          <a:prstGeom prst="rect">
            <a:avLst/>
          </a:prstGeom>
        </p:spPr>
      </p:pic>
      <p:sp>
        <p:nvSpPr>
          <p:cNvPr id="11" name="Content Placeholder 16">
            <a:extLst>
              <a:ext uri="{FF2B5EF4-FFF2-40B4-BE49-F238E27FC236}">
                <a16:creationId xmlns:a16="http://schemas.microsoft.com/office/drawing/2014/main" id="{CE2C6AA9-2F51-4682-94C9-EBB2A3232859}"/>
              </a:ext>
            </a:extLst>
          </p:cNvPr>
          <p:cNvSpPr>
            <a:spLocks noGrp="1"/>
          </p:cNvSpPr>
          <p:nvPr>
            <p:ph sz="quarter" idx="13" hasCustomPrompt="1"/>
          </p:nvPr>
        </p:nvSpPr>
        <p:spPr>
          <a:xfrm>
            <a:off x="2341414" y="386863"/>
            <a:ext cx="7562270" cy="5650522"/>
          </a:xfrm>
          <a:prstGeom prst="roundRect">
            <a:avLst>
              <a:gd name="adj" fmla="val 1302"/>
            </a:avLst>
          </a:prstGeom>
          <a:ln>
            <a:noFill/>
          </a:ln>
        </p:spPr>
        <p:txBody>
          <a:bodyPr lIns="182880" tIns="457200" rIns="274320" bIns="1280160" anchor="ctr"/>
          <a:lstStyle>
            <a:lvl1pPr marL="0" indent="0" algn="ctr">
              <a:buNone/>
              <a:defRPr sz="1200">
                <a:solidFill>
                  <a:schemeClr val="tx2"/>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the image or video icon to insert your multimedia content.</a:t>
            </a:r>
          </a:p>
        </p:txBody>
      </p:sp>
      <p:sp>
        <p:nvSpPr>
          <p:cNvPr id="3" name="Date Placeholder 2">
            <a:extLst>
              <a:ext uri="{FF2B5EF4-FFF2-40B4-BE49-F238E27FC236}">
                <a16:creationId xmlns:a16="http://schemas.microsoft.com/office/drawing/2014/main" id="{AB605E97-22A4-44AA-8F8B-92ECE886A602}"/>
              </a:ext>
            </a:extLst>
          </p:cNvPr>
          <p:cNvSpPr>
            <a:spLocks noGrp="1"/>
          </p:cNvSpPr>
          <p:nvPr>
            <p:ph type="dt" sz="half" idx="10"/>
          </p:nvPr>
        </p:nvSpPr>
        <p:spPr/>
        <p:txBody>
          <a:bodyPr/>
          <a:lstStyle/>
          <a:p>
            <a:fld id="{9C07CF51-5BE5-4DC5-B2EF-0F148965E7A6}" type="datetime1">
              <a:rPr lang="en-US" smtClean="0"/>
              <a:t>3/29/2023</a:t>
            </a:fld>
            <a:endParaRPr lang="en-US"/>
          </a:p>
        </p:txBody>
      </p:sp>
      <p:sp>
        <p:nvSpPr>
          <p:cNvPr id="4" name="Footer Placeholder 3">
            <a:extLst>
              <a:ext uri="{FF2B5EF4-FFF2-40B4-BE49-F238E27FC236}">
                <a16:creationId xmlns:a16="http://schemas.microsoft.com/office/drawing/2014/main" id="{DE7E1D42-0D38-4E8C-AB57-CF50B8830C3F}"/>
              </a:ext>
            </a:extLst>
          </p:cNvPr>
          <p:cNvSpPr>
            <a:spLocks noGrp="1"/>
          </p:cNvSpPr>
          <p:nvPr>
            <p:ph type="ftr" sz="quarter" idx="11"/>
          </p:nvPr>
        </p:nvSpPr>
        <p:spPr>
          <a:xfrm>
            <a:off x="368632" y="5693134"/>
            <a:ext cx="1543657" cy="721401"/>
          </a:xfrm>
        </p:spPr>
        <p:txBody>
          <a:bodyPr/>
          <a:lstStyle/>
          <a:p>
            <a:endParaRPr lang="en-US"/>
          </a:p>
        </p:txBody>
      </p:sp>
      <p:sp>
        <p:nvSpPr>
          <p:cNvPr id="5" name="Slide Number Placeholder 4">
            <a:extLst>
              <a:ext uri="{FF2B5EF4-FFF2-40B4-BE49-F238E27FC236}">
                <a16:creationId xmlns:a16="http://schemas.microsoft.com/office/drawing/2014/main" id="{9D9B18EF-DA41-4DD3-B058-E0A949844BE7}"/>
              </a:ext>
            </a:extLst>
          </p:cNvPr>
          <p:cNvSpPr>
            <a:spLocks noGrp="1"/>
          </p:cNvSpPr>
          <p:nvPr>
            <p:ph type="sldNum" sz="quarter" idx="12"/>
          </p:nvPr>
        </p:nvSpPr>
        <p:spPr/>
        <p:txBody>
          <a:bodyPr/>
          <a:lstStyle/>
          <a:p>
            <a:fld id="{718787B9-B4F1-45D2-9C05-EBCAE653A4AD}" type="slidenum">
              <a:rPr lang="en-US" smtClean="0"/>
              <a:pPr/>
              <a:t>‹#›</a:t>
            </a:fld>
            <a:endParaRPr lang="en-US"/>
          </a:p>
        </p:txBody>
      </p:sp>
    </p:spTree>
    <p:extLst>
      <p:ext uri="{BB962C8B-B14F-4D97-AF65-F5344CB8AC3E}">
        <p14:creationId xmlns:p14="http://schemas.microsoft.com/office/powerpoint/2010/main" val="394189217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Mobile Phone with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853D9-AB8A-467C-BC5E-3D4109DEF5D1}"/>
              </a:ext>
            </a:extLst>
          </p:cNvPr>
          <p:cNvSpPr>
            <a:spLocks noGrp="1"/>
          </p:cNvSpPr>
          <p:nvPr>
            <p:ph type="title" hasCustomPrompt="1"/>
          </p:nvPr>
        </p:nvSpPr>
        <p:spPr>
          <a:xfrm>
            <a:off x="1289391" y="1017132"/>
            <a:ext cx="5524877" cy="1726068"/>
          </a:xfrm>
        </p:spPr>
        <p:txBody>
          <a:bodyPr lIns="0" rIns="0" anchor="b"/>
          <a:lstStyle>
            <a:lvl1pPr algn="l">
              <a:defRPr sz="3200"/>
            </a:lvl1pPr>
          </a:lstStyle>
          <a:p>
            <a:r>
              <a:rPr lang="en-US"/>
              <a:t>Mobile Phone with </a:t>
            </a:r>
            <a:br>
              <a:rPr lang="en-US"/>
            </a:br>
            <a:r>
              <a:rPr lang="en-US"/>
              <a:t>Content Layout</a:t>
            </a:r>
          </a:p>
        </p:txBody>
      </p:sp>
      <p:sp>
        <p:nvSpPr>
          <p:cNvPr id="3" name="Date Placeholder 2">
            <a:extLst>
              <a:ext uri="{FF2B5EF4-FFF2-40B4-BE49-F238E27FC236}">
                <a16:creationId xmlns:a16="http://schemas.microsoft.com/office/drawing/2014/main" id="{F7C1411D-F2AD-4D07-B7C4-61BABA390948}"/>
              </a:ext>
            </a:extLst>
          </p:cNvPr>
          <p:cNvSpPr>
            <a:spLocks noGrp="1"/>
          </p:cNvSpPr>
          <p:nvPr>
            <p:ph type="dt" sz="half" idx="10"/>
          </p:nvPr>
        </p:nvSpPr>
        <p:spPr/>
        <p:txBody>
          <a:bodyPr/>
          <a:lstStyle/>
          <a:p>
            <a:fld id="{9C07CF51-5BE5-4DC5-B2EF-0F148965E7A6}" type="datetime1">
              <a:rPr lang="en-US" smtClean="0"/>
              <a:t>3/29/2023</a:t>
            </a:fld>
            <a:endParaRPr lang="en-US"/>
          </a:p>
        </p:txBody>
      </p:sp>
      <p:sp>
        <p:nvSpPr>
          <p:cNvPr id="4" name="Footer Placeholder 3">
            <a:extLst>
              <a:ext uri="{FF2B5EF4-FFF2-40B4-BE49-F238E27FC236}">
                <a16:creationId xmlns:a16="http://schemas.microsoft.com/office/drawing/2014/main" id="{BDCE6B70-5501-4C88-BE36-134344DB11F4}"/>
              </a:ext>
            </a:extLst>
          </p:cNvPr>
          <p:cNvSpPr>
            <a:spLocks noGrp="1"/>
          </p:cNvSpPr>
          <p:nvPr>
            <p:ph type="ftr" sz="quarter" idx="11"/>
          </p:nvPr>
        </p:nvSpPr>
        <p:spPr>
          <a:xfrm>
            <a:off x="368632" y="6049410"/>
            <a:ext cx="6445328" cy="365125"/>
          </a:xfrm>
        </p:spPr>
        <p:txBody>
          <a:bodyPr/>
          <a:lstStyle/>
          <a:p>
            <a:endParaRPr lang="en-US"/>
          </a:p>
        </p:txBody>
      </p:sp>
      <p:sp>
        <p:nvSpPr>
          <p:cNvPr id="5" name="Slide Number Placeholder 4">
            <a:extLst>
              <a:ext uri="{FF2B5EF4-FFF2-40B4-BE49-F238E27FC236}">
                <a16:creationId xmlns:a16="http://schemas.microsoft.com/office/drawing/2014/main" id="{00FE4449-0620-4B93-8F16-2D789A36FC8C}"/>
              </a:ext>
            </a:extLst>
          </p:cNvPr>
          <p:cNvSpPr>
            <a:spLocks noGrp="1"/>
          </p:cNvSpPr>
          <p:nvPr>
            <p:ph type="sldNum" sz="quarter" idx="12"/>
          </p:nvPr>
        </p:nvSpPr>
        <p:spPr/>
        <p:txBody>
          <a:bodyPr/>
          <a:lstStyle/>
          <a:p>
            <a:fld id="{718787B9-B4F1-45D2-9C05-EBCAE653A4AD}" type="slidenum">
              <a:rPr lang="en-US" smtClean="0"/>
              <a:pPr/>
              <a:t>‹#›</a:t>
            </a:fld>
            <a:endParaRPr lang="en-US"/>
          </a:p>
        </p:txBody>
      </p:sp>
      <p:sp>
        <p:nvSpPr>
          <p:cNvPr id="14" name="Text Placeholder 13">
            <a:extLst>
              <a:ext uri="{FF2B5EF4-FFF2-40B4-BE49-F238E27FC236}">
                <a16:creationId xmlns:a16="http://schemas.microsoft.com/office/drawing/2014/main" id="{66757CE8-C4B0-459B-82D8-D1B9F3F83825}"/>
              </a:ext>
            </a:extLst>
          </p:cNvPr>
          <p:cNvSpPr>
            <a:spLocks noGrp="1"/>
          </p:cNvSpPr>
          <p:nvPr>
            <p:ph type="body" sz="quarter" idx="14"/>
          </p:nvPr>
        </p:nvSpPr>
        <p:spPr>
          <a:xfrm>
            <a:off x="1289389" y="2918130"/>
            <a:ext cx="5524571" cy="2528514"/>
          </a:xfrm>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55FCF7DC-AA33-411C-8F20-33A7AC87E01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910" r="-7910"/>
          <a:stretch/>
        </p:blipFill>
        <p:spPr>
          <a:xfrm>
            <a:off x="6989196" y="136525"/>
            <a:ext cx="3481391" cy="6105698"/>
          </a:xfrm>
          <a:prstGeom prst="rect">
            <a:avLst/>
          </a:prstGeom>
        </p:spPr>
      </p:pic>
      <p:sp>
        <p:nvSpPr>
          <p:cNvPr id="12" name="Content Placeholder 11">
            <a:extLst>
              <a:ext uri="{FF2B5EF4-FFF2-40B4-BE49-F238E27FC236}">
                <a16:creationId xmlns:a16="http://schemas.microsoft.com/office/drawing/2014/main" id="{83C1585A-6241-4FF7-9C50-B6C7D5399AFB}"/>
              </a:ext>
            </a:extLst>
          </p:cNvPr>
          <p:cNvSpPr>
            <a:spLocks noGrp="1"/>
          </p:cNvSpPr>
          <p:nvPr>
            <p:ph sz="quarter" idx="13" hasCustomPrompt="1"/>
          </p:nvPr>
        </p:nvSpPr>
        <p:spPr>
          <a:xfrm>
            <a:off x="7410615" y="421419"/>
            <a:ext cx="2602895" cy="5615844"/>
          </a:xfrm>
          <a:custGeom>
            <a:avLst/>
            <a:gdLst>
              <a:gd name="connsiteX0" fmla="*/ 216977 w 2602895"/>
              <a:gd name="connsiteY0" fmla="*/ 0 h 5615844"/>
              <a:gd name="connsiteX1" fmla="*/ 556592 w 2602895"/>
              <a:gd name="connsiteY1" fmla="*/ 0 h 5615844"/>
              <a:gd name="connsiteX2" fmla="*/ 556592 w 2602895"/>
              <a:gd name="connsiteY2" fmla="*/ 21643 h 5615844"/>
              <a:gd name="connsiteX3" fmla="*/ 729307 w 2602895"/>
              <a:gd name="connsiteY3" fmla="*/ 194358 h 5615844"/>
              <a:gd name="connsiteX4" fmla="*/ 1870771 w 2602895"/>
              <a:gd name="connsiteY4" fmla="*/ 194358 h 5615844"/>
              <a:gd name="connsiteX5" fmla="*/ 2043486 w 2602895"/>
              <a:gd name="connsiteY5" fmla="*/ 21643 h 5615844"/>
              <a:gd name="connsiteX6" fmla="*/ 2043486 w 2602895"/>
              <a:gd name="connsiteY6" fmla="*/ 0 h 5615844"/>
              <a:gd name="connsiteX7" fmla="*/ 2385918 w 2602895"/>
              <a:gd name="connsiteY7" fmla="*/ 0 h 5615844"/>
              <a:gd name="connsiteX8" fmla="*/ 2602895 w 2602895"/>
              <a:gd name="connsiteY8" fmla="*/ 216977 h 5615844"/>
              <a:gd name="connsiteX9" fmla="*/ 2602895 w 2602895"/>
              <a:gd name="connsiteY9" fmla="*/ 5398867 h 5615844"/>
              <a:gd name="connsiteX10" fmla="*/ 2385918 w 2602895"/>
              <a:gd name="connsiteY10" fmla="*/ 5615844 h 5615844"/>
              <a:gd name="connsiteX11" fmla="*/ 216977 w 2602895"/>
              <a:gd name="connsiteY11" fmla="*/ 5615844 h 5615844"/>
              <a:gd name="connsiteX12" fmla="*/ 0 w 2602895"/>
              <a:gd name="connsiteY12" fmla="*/ 5398867 h 5615844"/>
              <a:gd name="connsiteX13" fmla="*/ 0 w 2602895"/>
              <a:gd name="connsiteY13" fmla="*/ 216977 h 5615844"/>
              <a:gd name="connsiteX14" fmla="*/ 216977 w 2602895"/>
              <a:gd name="connsiteY14" fmla="*/ 0 h 5615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02895" h="5615844">
                <a:moveTo>
                  <a:pt x="216977" y="0"/>
                </a:moveTo>
                <a:lnTo>
                  <a:pt x="556592" y="0"/>
                </a:lnTo>
                <a:lnTo>
                  <a:pt x="556592" y="21643"/>
                </a:lnTo>
                <a:cubicBezTo>
                  <a:pt x="556592" y="117031"/>
                  <a:pt x="633919" y="194358"/>
                  <a:pt x="729307" y="194358"/>
                </a:cubicBezTo>
                <a:lnTo>
                  <a:pt x="1870771" y="194358"/>
                </a:lnTo>
                <a:cubicBezTo>
                  <a:pt x="1966159" y="194358"/>
                  <a:pt x="2043486" y="117031"/>
                  <a:pt x="2043486" y="21643"/>
                </a:cubicBezTo>
                <a:lnTo>
                  <a:pt x="2043486" y="0"/>
                </a:lnTo>
                <a:lnTo>
                  <a:pt x="2385918" y="0"/>
                </a:lnTo>
                <a:cubicBezTo>
                  <a:pt x="2505751" y="0"/>
                  <a:pt x="2602895" y="97144"/>
                  <a:pt x="2602895" y="216977"/>
                </a:cubicBezTo>
                <a:lnTo>
                  <a:pt x="2602895" y="5398867"/>
                </a:lnTo>
                <a:cubicBezTo>
                  <a:pt x="2602895" y="5518700"/>
                  <a:pt x="2505751" y="5615844"/>
                  <a:pt x="2385918" y="5615844"/>
                </a:cubicBezTo>
                <a:lnTo>
                  <a:pt x="216977" y="5615844"/>
                </a:lnTo>
                <a:cubicBezTo>
                  <a:pt x="97144" y="5615844"/>
                  <a:pt x="0" y="5518700"/>
                  <a:pt x="0" y="5398867"/>
                </a:cubicBezTo>
                <a:lnTo>
                  <a:pt x="0" y="216977"/>
                </a:lnTo>
                <a:cubicBezTo>
                  <a:pt x="0" y="97144"/>
                  <a:pt x="97144" y="0"/>
                  <a:pt x="216977" y="0"/>
                </a:cubicBezTo>
                <a:close/>
              </a:path>
            </a:pathLst>
          </a:custGeom>
          <a:ln>
            <a:noFill/>
          </a:ln>
        </p:spPr>
        <p:txBody>
          <a:bodyPr wrap="square" lIns="182880" tIns="457200" rIns="274320" bIns="1828800" anchor="ctr">
            <a:noAutofit/>
          </a:bodyPr>
          <a:lstStyle>
            <a:lvl1pPr marL="0" indent="0" algn="ctr">
              <a:buNone/>
              <a:defRPr sz="1200">
                <a:solidFill>
                  <a:schemeClr val="tx2"/>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the image or video icon to insert your multimedia content.</a:t>
            </a:r>
          </a:p>
        </p:txBody>
      </p:sp>
    </p:spTree>
    <p:extLst>
      <p:ext uri="{BB962C8B-B14F-4D97-AF65-F5344CB8AC3E}">
        <p14:creationId xmlns:p14="http://schemas.microsoft.com/office/powerpoint/2010/main" val="33113773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Mobile Phon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B605E97-22A4-44AA-8F8B-92ECE886A602}"/>
              </a:ext>
            </a:extLst>
          </p:cNvPr>
          <p:cNvSpPr>
            <a:spLocks noGrp="1"/>
          </p:cNvSpPr>
          <p:nvPr>
            <p:ph type="dt" sz="half" idx="10"/>
          </p:nvPr>
        </p:nvSpPr>
        <p:spPr/>
        <p:txBody>
          <a:bodyPr/>
          <a:lstStyle/>
          <a:p>
            <a:fld id="{9C07CF51-5BE5-4DC5-B2EF-0F148965E7A6}" type="datetime1">
              <a:rPr lang="en-US" smtClean="0"/>
              <a:t>3/29/2023</a:t>
            </a:fld>
            <a:endParaRPr lang="en-US"/>
          </a:p>
        </p:txBody>
      </p:sp>
      <p:sp>
        <p:nvSpPr>
          <p:cNvPr id="4" name="Footer Placeholder 3">
            <a:extLst>
              <a:ext uri="{FF2B5EF4-FFF2-40B4-BE49-F238E27FC236}">
                <a16:creationId xmlns:a16="http://schemas.microsoft.com/office/drawing/2014/main" id="{DE7E1D42-0D38-4E8C-AB57-CF50B8830C3F}"/>
              </a:ext>
            </a:extLst>
          </p:cNvPr>
          <p:cNvSpPr>
            <a:spLocks noGrp="1"/>
          </p:cNvSpPr>
          <p:nvPr>
            <p:ph type="ftr" sz="quarter" idx="11"/>
          </p:nvPr>
        </p:nvSpPr>
        <p:spPr>
          <a:xfrm>
            <a:off x="368632" y="5693134"/>
            <a:ext cx="4127831" cy="721401"/>
          </a:xfrm>
        </p:spPr>
        <p:txBody>
          <a:bodyPr/>
          <a:lstStyle/>
          <a:p>
            <a:endParaRPr lang="en-US"/>
          </a:p>
        </p:txBody>
      </p:sp>
      <p:sp>
        <p:nvSpPr>
          <p:cNvPr id="5" name="Slide Number Placeholder 4">
            <a:extLst>
              <a:ext uri="{FF2B5EF4-FFF2-40B4-BE49-F238E27FC236}">
                <a16:creationId xmlns:a16="http://schemas.microsoft.com/office/drawing/2014/main" id="{9D9B18EF-DA41-4DD3-B058-E0A949844BE7}"/>
              </a:ext>
            </a:extLst>
          </p:cNvPr>
          <p:cNvSpPr>
            <a:spLocks noGrp="1"/>
          </p:cNvSpPr>
          <p:nvPr>
            <p:ph type="sldNum" sz="quarter" idx="12"/>
          </p:nvPr>
        </p:nvSpPr>
        <p:spPr/>
        <p:txBody>
          <a:bodyPr/>
          <a:lstStyle/>
          <a:p>
            <a:fld id="{718787B9-B4F1-45D2-9C05-EBCAE653A4AD}" type="slidenum">
              <a:rPr lang="en-US" smtClean="0"/>
              <a:pPr/>
              <a:t>‹#›</a:t>
            </a:fld>
            <a:endParaRPr lang="en-US"/>
          </a:p>
        </p:txBody>
      </p:sp>
      <p:pic>
        <p:nvPicPr>
          <p:cNvPr id="7" name="Picture 6">
            <a:extLst>
              <a:ext uri="{FF2B5EF4-FFF2-40B4-BE49-F238E27FC236}">
                <a16:creationId xmlns:a16="http://schemas.microsoft.com/office/drawing/2014/main" id="{DFF6D48F-6ECB-457A-9A31-B0910C0199A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7910" r="-7910"/>
          <a:stretch/>
        </p:blipFill>
        <p:spPr>
          <a:xfrm>
            <a:off x="4460682" y="136525"/>
            <a:ext cx="3481391" cy="6105698"/>
          </a:xfrm>
          <a:prstGeom prst="rect">
            <a:avLst/>
          </a:prstGeom>
        </p:spPr>
      </p:pic>
      <p:sp>
        <p:nvSpPr>
          <p:cNvPr id="8" name="Content Placeholder 7">
            <a:extLst>
              <a:ext uri="{FF2B5EF4-FFF2-40B4-BE49-F238E27FC236}">
                <a16:creationId xmlns:a16="http://schemas.microsoft.com/office/drawing/2014/main" id="{1AFC0748-FAA4-43A7-8EEE-66F0766268B9}"/>
              </a:ext>
            </a:extLst>
          </p:cNvPr>
          <p:cNvSpPr>
            <a:spLocks noGrp="1"/>
          </p:cNvSpPr>
          <p:nvPr>
            <p:ph sz="quarter" idx="13" hasCustomPrompt="1"/>
          </p:nvPr>
        </p:nvSpPr>
        <p:spPr>
          <a:xfrm>
            <a:off x="4882101" y="421419"/>
            <a:ext cx="2602895" cy="5615844"/>
          </a:xfrm>
          <a:custGeom>
            <a:avLst/>
            <a:gdLst>
              <a:gd name="connsiteX0" fmla="*/ 216977 w 2602895"/>
              <a:gd name="connsiteY0" fmla="*/ 0 h 5615844"/>
              <a:gd name="connsiteX1" fmla="*/ 556592 w 2602895"/>
              <a:gd name="connsiteY1" fmla="*/ 0 h 5615844"/>
              <a:gd name="connsiteX2" fmla="*/ 556592 w 2602895"/>
              <a:gd name="connsiteY2" fmla="*/ 21643 h 5615844"/>
              <a:gd name="connsiteX3" fmla="*/ 729307 w 2602895"/>
              <a:gd name="connsiteY3" fmla="*/ 194358 h 5615844"/>
              <a:gd name="connsiteX4" fmla="*/ 1870771 w 2602895"/>
              <a:gd name="connsiteY4" fmla="*/ 194358 h 5615844"/>
              <a:gd name="connsiteX5" fmla="*/ 2043486 w 2602895"/>
              <a:gd name="connsiteY5" fmla="*/ 21643 h 5615844"/>
              <a:gd name="connsiteX6" fmla="*/ 2043486 w 2602895"/>
              <a:gd name="connsiteY6" fmla="*/ 0 h 5615844"/>
              <a:gd name="connsiteX7" fmla="*/ 2385918 w 2602895"/>
              <a:gd name="connsiteY7" fmla="*/ 0 h 5615844"/>
              <a:gd name="connsiteX8" fmla="*/ 2602895 w 2602895"/>
              <a:gd name="connsiteY8" fmla="*/ 216977 h 5615844"/>
              <a:gd name="connsiteX9" fmla="*/ 2602895 w 2602895"/>
              <a:gd name="connsiteY9" fmla="*/ 5398867 h 5615844"/>
              <a:gd name="connsiteX10" fmla="*/ 2385918 w 2602895"/>
              <a:gd name="connsiteY10" fmla="*/ 5615844 h 5615844"/>
              <a:gd name="connsiteX11" fmla="*/ 216977 w 2602895"/>
              <a:gd name="connsiteY11" fmla="*/ 5615844 h 5615844"/>
              <a:gd name="connsiteX12" fmla="*/ 0 w 2602895"/>
              <a:gd name="connsiteY12" fmla="*/ 5398867 h 5615844"/>
              <a:gd name="connsiteX13" fmla="*/ 0 w 2602895"/>
              <a:gd name="connsiteY13" fmla="*/ 216977 h 5615844"/>
              <a:gd name="connsiteX14" fmla="*/ 216977 w 2602895"/>
              <a:gd name="connsiteY14" fmla="*/ 0 h 5615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02895" h="5615844">
                <a:moveTo>
                  <a:pt x="216977" y="0"/>
                </a:moveTo>
                <a:lnTo>
                  <a:pt x="556592" y="0"/>
                </a:lnTo>
                <a:lnTo>
                  <a:pt x="556592" y="21643"/>
                </a:lnTo>
                <a:cubicBezTo>
                  <a:pt x="556592" y="117031"/>
                  <a:pt x="633919" y="194358"/>
                  <a:pt x="729307" y="194358"/>
                </a:cubicBezTo>
                <a:lnTo>
                  <a:pt x="1870771" y="194358"/>
                </a:lnTo>
                <a:cubicBezTo>
                  <a:pt x="1966159" y="194358"/>
                  <a:pt x="2043486" y="117031"/>
                  <a:pt x="2043486" y="21643"/>
                </a:cubicBezTo>
                <a:lnTo>
                  <a:pt x="2043486" y="0"/>
                </a:lnTo>
                <a:lnTo>
                  <a:pt x="2385918" y="0"/>
                </a:lnTo>
                <a:cubicBezTo>
                  <a:pt x="2505751" y="0"/>
                  <a:pt x="2602895" y="97144"/>
                  <a:pt x="2602895" y="216977"/>
                </a:cubicBezTo>
                <a:lnTo>
                  <a:pt x="2602895" y="5398867"/>
                </a:lnTo>
                <a:cubicBezTo>
                  <a:pt x="2602895" y="5518700"/>
                  <a:pt x="2505751" y="5615844"/>
                  <a:pt x="2385918" y="5615844"/>
                </a:cubicBezTo>
                <a:lnTo>
                  <a:pt x="216977" y="5615844"/>
                </a:lnTo>
                <a:cubicBezTo>
                  <a:pt x="97144" y="5615844"/>
                  <a:pt x="0" y="5518700"/>
                  <a:pt x="0" y="5398867"/>
                </a:cubicBezTo>
                <a:lnTo>
                  <a:pt x="0" y="216977"/>
                </a:lnTo>
                <a:cubicBezTo>
                  <a:pt x="0" y="97144"/>
                  <a:pt x="97144" y="0"/>
                  <a:pt x="216977" y="0"/>
                </a:cubicBezTo>
                <a:close/>
              </a:path>
            </a:pathLst>
          </a:custGeom>
          <a:ln>
            <a:noFill/>
          </a:ln>
        </p:spPr>
        <p:txBody>
          <a:bodyPr wrap="square" lIns="182880" tIns="457200" rIns="274320" bIns="1828800" anchor="ctr">
            <a:noAutofit/>
          </a:bodyPr>
          <a:lstStyle>
            <a:lvl1pPr marL="0" indent="0" algn="ctr">
              <a:buNone/>
              <a:defRPr sz="1200">
                <a:solidFill>
                  <a:schemeClr val="tx2"/>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the image or video icon to insert your multimedia content.</a:t>
            </a:r>
          </a:p>
        </p:txBody>
      </p:sp>
    </p:spTree>
    <p:extLst>
      <p:ext uri="{BB962C8B-B14F-4D97-AF65-F5344CB8AC3E}">
        <p14:creationId xmlns:p14="http://schemas.microsoft.com/office/powerpoint/2010/main" val="36677805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5CAB9-D583-4138-BED7-A91280FFCE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FC68C45-9E0D-42A3-B248-2857EEFE8C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3FCF46-520D-4119-BAF3-3CE19C80657B}"/>
              </a:ext>
            </a:extLst>
          </p:cNvPr>
          <p:cNvSpPr>
            <a:spLocks noGrp="1"/>
          </p:cNvSpPr>
          <p:nvPr>
            <p:ph type="dt" sz="half" idx="10"/>
          </p:nvPr>
        </p:nvSpPr>
        <p:spPr/>
        <p:txBody>
          <a:bodyPr/>
          <a:lstStyle/>
          <a:p>
            <a:fld id="{9FFE61EC-FA5B-45CB-AAEE-9E30DE20AF16}" type="datetime1">
              <a:rPr lang="en-US" smtClean="0"/>
              <a:t>3/29/2023</a:t>
            </a:fld>
            <a:endParaRPr lang="en-US"/>
          </a:p>
        </p:txBody>
      </p:sp>
      <p:sp>
        <p:nvSpPr>
          <p:cNvPr id="5" name="Footer Placeholder 4">
            <a:extLst>
              <a:ext uri="{FF2B5EF4-FFF2-40B4-BE49-F238E27FC236}">
                <a16:creationId xmlns:a16="http://schemas.microsoft.com/office/drawing/2014/main" id="{B816C662-E6C0-4AFB-B762-55D74D6C1D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BF16F6-CA68-4B30-9C70-515CADD83007}"/>
              </a:ext>
            </a:extLst>
          </p:cNvPr>
          <p:cNvSpPr>
            <a:spLocks noGrp="1"/>
          </p:cNvSpPr>
          <p:nvPr>
            <p:ph type="sldNum" sz="quarter" idx="12"/>
          </p:nvPr>
        </p:nvSpPr>
        <p:spPr/>
        <p:txBody>
          <a:bodyPr/>
          <a:lstStyle/>
          <a:p>
            <a:fld id="{718787B9-B4F1-45D2-9C05-EBCAE653A4AD}" type="slidenum">
              <a:rPr lang="en-US" smtClean="0"/>
              <a:t>‹#›</a:t>
            </a:fld>
            <a:endParaRPr lang="en-US"/>
          </a:p>
        </p:txBody>
      </p:sp>
    </p:spTree>
    <p:extLst>
      <p:ext uri="{BB962C8B-B14F-4D97-AF65-F5344CB8AC3E}">
        <p14:creationId xmlns:p14="http://schemas.microsoft.com/office/powerpoint/2010/main" val="51048781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30E264-A987-4E8E-A0AB-B14578D5055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F8E0089-749B-4F3E-A5E3-ABE02A0A6D1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1AC1BF-9359-4118-AF20-D504B5B456C9}"/>
              </a:ext>
            </a:extLst>
          </p:cNvPr>
          <p:cNvSpPr>
            <a:spLocks noGrp="1"/>
          </p:cNvSpPr>
          <p:nvPr>
            <p:ph type="dt" sz="half" idx="10"/>
          </p:nvPr>
        </p:nvSpPr>
        <p:spPr/>
        <p:txBody>
          <a:bodyPr/>
          <a:lstStyle/>
          <a:p>
            <a:fld id="{C8BA8B3D-04B0-4FFB-97B0-0CC4C3DFF766}" type="datetime1">
              <a:rPr lang="en-US" smtClean="0"/>
              <a:t>3/29/2023</a:t>
            </a:fld>
            <a:endParaRPr lang="en-US"/>
          </a:p>
        </p:txBody>
      </p:sp>
      <p:sp>
        <p:nvSpPr>
          <p:cNvPr id="5" name="Footer Placeholder 4">
            <a:extLst>
              <a:ext uri="{FF2B5EF4-FFF2-40B4-BE49-F238E27FC236}">
                <a16:creationId xmlns:a16="http://schemas.microsoft.com/office/drawing/2014/main" id="{DC86FA9D-46F4-49DA-AC97-529D079AD6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71803D-19D6-4026-8E4F-88DCC3E3BBF4}"/>
              </a:ext>
            </a:extLst>
          </p:cNvPr>
          <p:cNvSpPr>
            <a:spLocks noGrp="1"/>
          </p:cNvSpPr>
          <p:nvPr>
            <p:ph type="sldNum" sz="quarter" idx="12"/>
          </p:nvPr>
        </p:nvSpPr>
        <p:spPr/>
        <p:txBody>
          <a:bodyPr/>
          <a:lstStyle/>
          <a:p>
            <a:fld id="{718787B9-B4F1-45D2-9C05-EBCAE653A4AD}" type="slidenum">
              <a:rPr lang="en-US" smtClean="0"/>
              <a:t>‹#›</a:t>
            </a:fld>
            <a:endParaRPr lang="en-US"/>
          </a:p>
        </p:txBody>
      </p:sp>
    </p:spTree>
    <p:extLst>
      <p:ext uri="{BB962C8B-B14F-4D97-AF65-F5344CB8AC3E}">
        <p14:creationId xmlns:p14="http://schemas.microsoft.com/office/powerpoint/2010/main" val="16310005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1_Title Slide">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2BC43A8-BDFC-4412-9440-3E4C530FC90E}"/>
              </a:ext>
            </a:extLst>
          </p:cNvPr>
          <p:cNvSpPr/>
          <p:nvPr userDrawn="1"/>
        </p:nvSpPr>
        <p:spPr>
          <a:xfrm>
            <a:off x="1" y="-1"/>
            <a:ext cx="12191999" cy="6858000"/>
          </a:xfrm>
          <a:prstGeom prst="rect">
            <a:avLst/>
          </a:prstGeom>
          <a:solidFill>
            <a:srgbClr val="000000">
              <a:alpha val="69804"/>
            </a:srgb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a:ln>
                <a:noFill/>
              </a:ln>
              <a:solidFill>
                <a:srgbClr val="000000"/>
              </a:solidFill>
              <a:effectLst/>
              <a:uFillTx/>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endParaRPr>
          </a:p>
        </p:txBody>
      </p:sp>
      <p:sp>
        <p:nvSpPr>
          <p:cNvPr id="9" name="Slide Number Placeholder 1">
            <a:extLst>
              <a:ext uri="{FF2B5EF4-FFF2-40B4-BE49-F238E27FC236}">
                <a16:creationId xmlns:a16="http://schemas.microsoft.com/office/drawing/2014/main" id="{0697B5CA-3000-43BB-86CF-D4E459157639}"/>
              </a:ext>
            </a:extLst>
          </p:cNvPr>
          <p:cNvSpPr txBox="1">
            <a:spLocks/>
          </p:cNvSpPr>
          <p:nvPr/>
        </p:nvSpPr>
        <p:spPr>
          <a:xfrm>
            <a:off x="11958984" y="13081000"/>
            <a:ext cx="453332" cy="469900"/>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p14="http://schemas.microsoft.com/office/powerpoint/2010/main" xmlns:asvg="http://schemas.microsoft.com/office/drawing/2016/SVG/main" xmlns:a16="http://schemas.microsoft.com/office/drawing/2014/main" xmlns="" val="1"/>
            </a:ext>
          </a:extLst>
        </p:spPr>
        <p:txBody>
          <a:bodyPr vert="horz" lIns="91440" tIns="45720" rIns="91440" bIns="45720" rtlCol="0" anchor="ctr">
            <a:normAutofit/>
          </a:bodyPr>
          <a:lstStyle>
            <a:defPPr>
              <a:defRPr lang="en-US"/>
            </a:defPPr>
            <a:lvl1pPr marL="0" algn="r" defTabSz="914400" rtl="0" eaLnBrk="1" latinLnBrk="0" hangingPunct="1">
              <a:spcBef>
                <a:spcPts val="600"/>
              </a:spcBef>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CB4B4D-7CA3-9044-876B-883B54F8677D}" type="slidenum">
              <a:rPr lang="en-US" sz="1200" smtClean="0"/>
              <a:pPr/>
              <a:t>‹#›</a:t>
            </a:fld>
            <a:endParaRPr lang="en-US" sz="1200"/>
          </a:p>
        </p:txBody>
      </p:sp>
      <p:sp>
        <p:nvSpPr>
          <p:cNvPr id="12" name="Slide Number Placeholder 1">
            <a:extLst>
              <a:ext uri="{FF2B5EF4-FFF2-40B4-BE49-F238E27FC236}">
                <a16:creationId xmlns:a16="http://schemas.microsoft.com/office/drawing/2014/main" id="{653FFDA5-C747-47CE-9188-41594711F74B}"/>
              </a:ext>
            </a:extLst>
          </p:cNvPr>
          <p:cNvSpPr txBox="1">
            <a:spLocks/>
          </p:cNvSpPr>
          <p:nvPr userDrawn="1"/>
        </p:nvSpPr>
        <p:spPr>
          <a:xfrm>
            <a:off x="11958984" y="13081000"/>
            <a:ext cx="453332" cy="469900"/>
          </a:xfrm>
          <a:prstGeom prst="rect">
            <a:avLst/>
          </a:prstGeom>
          <a:extLst>
            <a:ext uri="{C572A759-6A51-4108-AA02-DFA0A04FC94B}">
              <ma14:wrappingTextBoxFlag xmlns:a16="http://schemas.microsoft.com/office/drawing/2014/main" xmlns:asvg="http://schemas.microsoft.com/office/drawing/2016/SVG/main" xmlns:p14="http://schemas.microsoft.com/office/powerpoint/2010/main" xmlns:m="http://schemas.openxmlformats.org/officeDocument/2006/math" xmlns:a14="http://schemas.microsoft.com/office/drawing/2010/main" xmlns:ma14="http://schemas.microsoft.com/office/mac/drawingml/2011/main" xmlns="" val="1"/>
            </a:ext>
          </a:extLst>
        </p:spPr>
        <p:txBody>
          <a:bodyPr vert="horz" lIns="91440" tIns="45720" rIns="91440" bIns="45720" rtlCol="0" anchor="ctr">
            <a:normAutofit/>
          </a:bodyPr>
          <a:lstStyle>
            <a:defPPr>
              <a:defRPr lang="en-US"/>
            </a:defPPr>
            <a:lvl1pPr marL="0" algn="r" defTabSz="914400" rtl="0" eaLnBrk="1" latinLnBrk="0" hangingPunct="1">
              <a:spcBef>
                <a:spcPts val="600"/>
              </a:spcBef>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CB4B4D-7CA3-9044-876B-883B54F8677D}" type="slidenum">
              <a:rPr lang="en-US" sz="1200" smtClean="0"/>
              <a:pPr/>
              <a:t>‹#›</a:t>
            </a:fld>
            <a:endParaRPr lang="en-US" sz="1200"/>
          </a:p>
        </p:txBody>
      </p:sp>
    </p:spTree>
    <p:extLst>
      <p:ext uri="{BB962C8B-B14F-4D97-AF65-F5344CB8AC3E}">
        <p14:creationId xmlns:p14="http://schemas.microsoft.com/office/powerpoint/2010/main" val="741492088"/>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1_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FEBECB6-348D-49CD-96C9-6923B8DD5444}"/>
              </a:ext>
            </a:extLst>
          </p:cNvPr>
          <p:cNvSpPr/>
          <p:nvPr userDrawn="1"/>
        </p:nvSpPr>
        <p:spPr>
          <a:xfrm>
            <a:off x="0" y="-1"/>
            <a:ext cx="12191999" cy="6858000"/>
          </a:xfrm>
          <a:prstGeom prst="rect">
            <a:avLst/>
          </a:prstGeom>
          <a:solidFill>
            <a:schemeClr val="accent1">
              <a:lumMod val="50000"/>
              <a:alpha val="69804"/>
            </a:schemeClr>
          </a:solidFill>
          <a:ln w="25400" cap="flat">
            <a:no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a:ln>
                <a:noFill/>
              </a:ln>
              <a:solidFill>
                <a:srgbClr val="000000"/>
              </a:solidFill>
              <a:effectLst/>
              <a:uFillTx/>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endParaRPr>
          </a:p>
        </p:txBody>
      </p:sp>
      <p:sp>
        <p:nvSpPr>
          <p:cNvPr id="4" name="Date Placeholder 3">
            <a:extLst>
              <a:ext uri="{FF2B5EF4-FFF2-40B4-BE49-F238E27FC236}">
                <a16:creationId xmlns:a16="http://schemas.microsoft.com/office/drawing/2014/main" id="{0B04F3B1-4A5A-4CE7-9537-4F2A74F47939}"/>
              </a:ext>
            </a:extLst>
          </p:cNvPr>
          <p:cNvSpPr>
            <a:spLocks noGrp="1"/>
          </p:cNvSpPr>
          <p:nvPr>
            <p:ph type="dt" sz="half" idx="10"/>
          </p:nvPr>
        </p:nvSpPr>
        <p:spPr>
          <a:xfrm>
            <a:off x="9735189" y="6356351"/>
            <a:ext cx="1004248" cy="365125"/>
          </a:xfrm>
          <a:prstGeom prst="rect">
            <a:avLst/>
          </a:prstGeom>
        </p:spPr>
        <p:txBody>
          <a:bodyPr/>
          <a:lstStyle/>
          <a:p>
            <a:fld id="{62552981-D299-4A17-9C8E-BE0C6DF32CB3}" type="datetime1">
              <a:rPr lang="en-US" smtClean="0"/>
              <a:t>3/29/2023</a:t>
            </a:fld>
            <a:endParaRPr lang="en-US"/>
          </a:p>
        </p:txBody>
      </p:sp>
      <p:sp>
        <p:nvSpPr>
          <p:cNvPr id="5" name="Footer Placeholder 4">
            <a:extLst>
              <a:ext uri="{FF2B5EF4-FFF2-40B4-BE49-F238E27FC236}">
                <a16:creationId xmlns:a16="http://schemas.microsoft.com/office/drawing/2014/main" id="{1589D91C-FF40-46E8-8DA7-DBC8F2F342A5}"/>
              </a:ext>
            </a:extLst>
          </p:cNvPr>
          <p:cNvSpPr>
            <a:spLocks noGrp="1"/>
          </p:cNvSpPr>
          <p:nvPr>
            <p:ph type="ftr" sz="quarter" idx="11"/>
          </p:nvPr>
        </p:nvSpPr>
        <p:spPr/>
        <p:txBody>
          <a:bodyPr/>
          <a:lstStyle>
            <a:lvl1pPr>
              <a:defRPr>
                <a:solidFill>
                  <a:schemeClr val="tx1"/>
                </a:solidFill>
              </a:defRPr>
            </a:lvl1pPr>
          </a:lstStyle>
          <a:p>
            <a:endParaRPr lang="en-US"/>
          </a:p>
        </p:txBody>
      </p:sp>
      <p:sp>
        <p:nvSpPr>
          <p:cNvPr id="6" name="Slide Number Placeholder 5">
            <a:extLst>
              <a:ext uri="{FF2B5EF4-FFF2-40B4-BE49-F238E27FC236}">
                <a16:creationId xmlns:a16="http://schemas.microsoft.com/office/drawing/2014/main" id="{C8EA29D7-7BDF-442F-A95D-56A9862B031B}"/>
              </a:ext>
            </a:extLst>
          </p:cNvPr>
          <p:cNvSpPr>
            <a:spLocks noGrp="1"/>
          </p:cNvSpPr>
          <p:nvPr>
            <p:ph type="sldNum" sz="quarter" idx="12"/>
          </p:nvPr>
        </p:nvSpPr>
        <p:spPr/>
        <p:txBody>
          <a:bodyPr/>
          <a:lstStyle>
            <a:lvl1pPr>
              <a:defRPr>
                <a:solidFill>
                  <a:schemeClr val="tx1"/>
                </a:solidFill>
              </a:defRPr>
            </a:lvl1pPr>
          </a:lstStyle>
          <a:p>
            <a:fld id="{718787B9-B4F1-45D2-9C05-EBCAE653A4AD}" type="slidenum">
              <a:rPr lang="en-US" smtClean="0"/>
              <a:t>‹#›</a:t>
            </a:fld>
            <a:endParaRPr lang="en-US"/>
          </a:p>
        </p:txBody>
      </p:sp>
      <p:cxnSp>
        <p:nvCxnSpPr>
          <p:cNvPr id="13" name="Straight Connector 12">
            <a:extLst>
              <a:ext uri="{FF2B5EF4-FFF2-40B4-BE49-F238E27FC236}">
                <a16:creationId xmlns:a16="http://schemas.microsoft.com/office/drawing/2014/main" id="{5B9AC8DE-DB49-43A1-9058-B94D0D5EC3AD}"/>
              </a:ext>
            </a:extLst>
          </p:cNvPr>
          <p:cNvCxnSpPr/>
          <p:nvPr/>
        </p:nvCxnSpPr>
        <p:spPr>
          <a:xfrm>
            <a:off x="11422669" y="6397200"/>
            <a:ext cx="0" cy="286871"/>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Guardhat Inc. Confidential. Not for redistribution">
            <a:extLst>
              <a:ext uri="{FF2B5EF4-FFF2-40B4-BE49-F238E27FC236}">
                <a16:creationId xmlns:a16="http://schemas.microsoft.com/office/drawing/2014/main" id="{99FCA65D-F3E1-42D0-ADBA-75B62D6C5126}"/>
              </a:ext>
            </a:extLst>
          </p:cNvPr>
          <p:cNvSpPr txBox="1"/>
          <p:nvPr/>
        </p:nvSpPr>
        <p:spPr>
          <a:xfrm>
            <a:off x="373443" y="6437793"/>
            <a:ext cx="1873911" cy="210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p15="http://schemas.microsoft.com/office/powerpoint/2012/main" xmlns:p14="http://schemas.microsoft.com/office/powerpoint/2010/main" xmlns:a16="http://schemas.microsoft.com/office/drawing/2014/main" xmlns="" val="1"/>
            </a:ext>
          </a:extLst>
        </p:spPr>
        <p:txBody>
          <a:bodyPr wrap="none" lIns="0" tIns="50800" rIns="0" bIns="50800" anchor="ctr">
            <a:spAutoFit/>
          </a:bodyPr>
          <a:lstStyle>
            <a:lvl1pPr>
              <a:defRPr sz="1800">
                <a:solidFill>
                  <a:srgbClr val="4D4E4C"/>
                </a:solidFill>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defRPr>
            </a:lvl1pPr>
          </a:lstStyle>
          <a:p>
            <a:r>
              <a:rPr lang="en-US" sz="700">
                <a:solidFill>
                  <a:schemeClr val="tx1"/>
                </a:solidFill>
                <a:latin typeface="+mn-lt"/>
              </a:rPr>
              <a:t>CONFIDENTIAL. NOT FOR REDISTRIBUTION.</a:t>
            </a:r>
          </a:p>
        </p:txBody>
      </p:sp>
      <p:pic>
        <p:nvPicPr>
          <p:cNvPr id="12" name="Icon Mark (Orange on Alpha)@2x.png">
            <a:extLst>
              <a:ext uri="{FF2B5EF4-FFF2-40B4-BE49-F238E27FC236}">
                <a16:creationId xmlns:a16="http://schemas.microsoft.com/office/drawing/2014/main" id="{73180A4D-BFA7-4464-9575-CA5A908F85C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1552215" y="6397200"/>
            <a:ext cx="271152" cy="286871"/>
          </a:xfrm>
          <a:prstGeom prst="rect">
            <a:avLst/>
          </a:prstGeom>
          <a:ln w="12700">
            <a:miter lim="400000"/>
          </a:ln>
        </p:spPr>
      </p:pic>
      <p:cxnSp>
        <p:nvCxnSpPr>
          <p:cNvPr id="16" name="Straight Connector 15">
            <a:extLst>
              <a:ext uri="{FF2B5EF4-FFF2-40B4-BE49-F238E27FC236}">
                <a16:creationId xmlns:a16="http://schemas.microsoft.com/office/drawing/2014/main" id="{364D1070-6CB9-4410-9EA5-01BF279C301D}"/>
              </a:ext>
            </a:extLst>
          </p:cNvPr>
          <p:cNvCxnSpPr/>
          <p:nvPr userDrawn="1"/>
        </p:nvCxnSpPr>
        <p:spPr>
          <a:xfrm>
            <a:off x="11422669" y="6397200"/>
            <a:ext cx="0" cy="286871"/>
          </a:xfrm>
          <a:prstGeom prst="line">
            <a:avLst/>
          </a:prstGeom>
          <a:ln w="952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406673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4" pos="528">
          <p15:clr>
            <a:srgbClr val="FBAE40"/>
          </p15:clr>
        </p15:guide>
        <p15:guide id="5" orient="horz" pos="1320">
          <p15:clr>
            <a:srgbClr val="FBAE40"/>
          </p15:clr>
        </p15:guide>
        <p15:guide id="6" orient="horz" pos="2424">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Content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AF94426-72A5-4491-B054-56236B4A4C09}"/>
              </a:ext>
            </a:extLst>
          </p:cNvPr>
          <p:cNvSpPr/>
          <p:nvPr userDrawn="1"/>
        </p:nvSpPr>
        <p:spPr>
          <a:xfrm>
            <a:off x="6464968" y="0"/>
            <a:ext cx="572703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pic>
        <p:nvPicPr>
          <p:cNvPr id="15" name="Picture 14" descr="A picture containing headdress, helmet, dark&#10;&#10;Description automatically generated">
            <a:extLst>
              <a:ext uri="{FF2B5EF4-FFF2-40B4-BE49-F238E27FC236}">
                <a16:creationId xmlns:a16="http://schemas.microsoft.com/office/drawing/2014/main" id="{C734AE74-2831-4804-A9A6-870A21BC563D}"/>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33817" r="6030"/>
          <a:stretch/>
        </p:blipFill>
        <p:spPr>
          <a:xfrm>
            <a:off x="6492240" y="612775"/>
            <a:ext cx="5486400" cy="5130800"/>
          </a:xfrm>
          <a:prstGeom prst="rect">
            <a:avLst/>
          </a:prstGeom>
        </p:spPr>
      </p:pic>
      <p:sp>
        <p:nvSpPr>
          <p:cNvPr id="2" name="Title 1">
            <a:extLst>
              <a:ext uri="{FF2B5EF4-FFF2-40B4-BE49-F238E27FC236}">
                <a16:creationId xmlns:a16="http://schemas.microsoft.com/office/drawing/2014/main" id="{976E4C90-CA65-4AE3-AC5A-6E53402301EF}"/>
              </a:ext>
            </a:extLst>
          </p:cNvPr>
          <p:cNvSpPr>
            <a:spLocks noGrp="1"/>
          </p:cNvSpPr>
          <p:nvPr>
            <p:ph type="title"/>
          </p:nvPr>
        </p:nvSpPr>
        <p:spPr>
          <a:xfrm>
            <a:off x="557307" y="2372199"/>
            <a:ext cx="3536576" cy="1600200"/>
          </a:xfrm>
        </p:spPr>
        <p:txBody>
          <a:bodyPr anchor="b">
            <a:noAutofit/>
          </a:bodyPr>
          <a:lstStyle>
            <a:lvl1pPr algn="l">
              <a:defRPr sz="4000"/>
            </a:lvl1pPr>
          </a:lstStyle>
          <a:p>
            <a:r>
              <a:rPr lang="en-US"/>
              <a:t>Click to edit Master title style</a:t>
            </a:r>
          </a:p>
        </p:txBody>
      </p:sp>
      <p:sp>
        <p:nvSpPr>
          <p:cNvPr id="4" name="Text Placeholder 3">
            <a:extLst>
              <a:ext uri="{FF2B5EF4-FFF2-40B4-BE49-F238E27FC236}">
                <a16:creationId xmlns:a16="http://schemas.microsoft.com/office/drawing/2014/main" id="{3E27012A-747E-47C0-8B02-EE338876F5E7}"/>
              </a:ext>
            </a:extLst>
          </p:cNvPr>
          <p:cNvSpPr>
            <a:spLocks noGrp="1"/>
          </p:cNvSpPr>
          <p:nvPr>
            <p:ph type="body" sz="half" idx="2" hasCustomPrompt="1"/>
          </p:nvPr>
        </p:nvSpPr>
        <p:spPr>
          <a:xfrm>
            <a:off x="557306" y="4146409"/>
            <a:ext cx="3536576" cy="1075107"/>
          </a:xfrm>
        </p:spPr>
        <p:txBody>
          <a:bodyPr>
            <a:normAutofit/>
          </a:bodyPr>
          <a:lstStyle>
            <a:lvl1pPr marL="0" indent="0" algn="l">
              <a:buFont typeface="Wingdings" panose="05000000000000000000" pitchFamily="2" charset="2"/>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Optional text</a:t>
            </a:r>
          </a:p>
        </p:txBody>
      </p:sp>
      <p:sp>
        <p:nvSpPr>
          <p:cNvPr id="6" name="Footer Placeholder 5">
            <a:extLst>
              <a:ext uri="{FF2B5EF4-FFF2-40B4-BE49-F238E27FC236}">
                <a16:creationId xmlns:a16="http://schemas.microsoft.com/office/drawing/2014/main" id="{8E7A3948-F082-4B3F-A736-4693CF982E94}"/>
              </a:ext>
            </a:extLst>
          </p:cNvPr>
          <p:cNvSpPr>
            <a:spLocks noGrp="1"/>
          </p:cNvSpPr>
          <p:nvPr>
            <p:ph type="ftr" sz="quarter" idx="11"/>
          </p:nvPr>
        </p:nvSpPr>
        <p:spPr>
          <a:xfrm>
            <a:off x="368633" y="6024283"/>
            <a:ext cx="3725250" cy="390253"/>
          </a:xfrm>
        </p:spPr>
        <p:txBody>
          <a:bodyPr/>
          <a:lstStyle/>
          <a:p>
            <a:endParaRPr lang="en-US"/>
          </a:p>
        </p:txBody>
      </p:sp>
      <p:sp>
        <p:nvSpPr>
          <p:cNvPr id="11" name="Date Placeholder 4">
            <a:extLst>
              <a:ext uri="{FF2B5EF4-FFF2-40B4-BE49-F238E27FC236}">
                <a16:creationId xmlns:a16="http://schemas.microsoft.com/office/drawing/2014/main" id="{3DF8CDF1-1ABC-BE42-AA63-3A36465FC2CA}"/>
              </a:ext>
            </a:extLst>
          </p:cNvPr>
          <p:cNvSpPr>
            <a:spLocks noGrp="1"/>
          </p:cNvSpPr>
          <p:nvPr>
            <p:ph type="dt" sz="half" idx="10"/>
          </p:nvPr>
        </p:nvSpPr>
        <p:spPr>
          <a:xfrm>
            <a:off x="9735189" y="6356351"/>
            <a:ext cx="1004248" cy="365125"/>
          </a:xfrm>
          <a:prstGeom prst="rect">
            <a:avLst/>
          </a:prstGeom>
        </p:spPr>
        <p:txBody>
          <a:bodyPr/>
          <a:lstStyle/>
          <a:p>
            <a:fld id="{A007637F-0789-409D-B1AF-2A33E4EE8EC3}" type="datetime1">
              <a:rPr lang="en-US" smtClean="0"/>
              <a:t>3/29/2023</a:t>
            </a:fld>
            <a:endParaRPr lang="en-US"/>
          </a:p>
        </p:txBody>
      </p:sp>
      <p:sp>
        <p:nvSpPr>
          <p:cNvPr id="12" name="Slide Number Placeholder 6">
            <a:extLst>
              <a:ext uri="{FF2B5EF4-FFF2-40B4-BE49-F238E27FC236}">
                <a16:creationId xmlns:a16="http://schemas.microsoft.com/office/drawing/2014/main" id="{99272712-3F9D-4E46-8D3C-D83BD1A6CD0D}"/>
              </a:ext>
            </a:extLst>
          </p:cNvPr>
          <p:cNvSpPr>
            <a:spLocks noGrp="1"/>
          </p:cNvSpPr>
          <p:nvPr>
            <p:ph type="sldNum" sz="quarter" idx="12"/>
          </p:nvPr>
        </p:nvSpPr>
        <p:spPr>
          <a:xfrm>
            <a:off x="10858500" y="6356351"/>
            <a:ext cx="495300" cy="365125"/>
          </a:xfrm>
        </p:spPr>
        <p:txBody>
          <a:bodyPr/>
          <a:lstStyle>
            <a:lvl1pPr>
              <a:defRPr>
                <a:solidFill>
                  <a:schemeClr val="bg1"/>
                </a:solidFill>
              </a:defRPr>
            </a:lvl1pPr>
          </a:lstStyle>
          <a:p>
            <a:fld id="{718787B9-B4F1-45D2-9C05-EBCAE653A4AD}" type="slidenum">
              <a:rPr lang="en-US" smtClean="0"/>
              <a:pPr/>
              <a:t>‹#›</a:t>
            </a:fld>
            <a:endParaRPr lang="en-US"/>
          </a:p>
        </p:txBody>
      </p:sp>
      <p:cxnSp>
        <p:nvCxnSpPr>
          <p:cNvPr id="14" name="Straight Connector 13">
            <a:extLst>
              <a:ext uri="{FF2B5EF4-FFF2-40B4-BE49-F238E27FC236}">
                <a16:creationId xmlns:a16="http://schemas.microsoft.com/office/drawing/2014/main" id="{630A3A8A-0D0C-5E41-AB66-282D30F5C827}"/>
              </a:ext>
            </a:extLst>
          </p:cNvPr>
          <p:cNvCxnSpPr/>
          <p:nvPr userDrawn="1"/>
        </p:nvCxnSpPr>
        <p:spPr>
          <a:xfrm>
            <a:off x="11422669" y="6397200"/>
            <a:ext cx="0" cy="286871"/>
          </a:xfrm>
          <a:prstGeom prst="line">
            <a:avLst/>
          </a:prstGeom>
          <a:ln w="9525">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222051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x">
  <p:cSld name="Section Title">
    <p:spTree>
      <p:nvGrpSpPr>
        <p:cNvPr id="1" name=""/>
        <p:cNvGrpSpPr/>
        <p:nvPr/>
      </p:nvGrpSpPr>
      <p:grpSpPr>
        <a:xfrm>
          <a:off x="0" y="0"/>
          <a:ext cx="0" cy="0"/>
          <a:chOff x="0" y="0"/>
          <a:chExt cx="0" cy="0"/>
        </a:xfrm>
      </p:grpSpPr>
      <p:sp>
        <p:nvSpPr>
          <p:cNvPr id="13" name="Section Title"/>
          <p:cNvSpPr txBox="1">
            <a:spLocks noGrp="1"/>
          </p:cNvSpPr>
          <p:nvPr>
            <p:ph type="title" hasCustomPrompt="1"/>
          </p:nvPr>
        </p:nvSpPr>
        <p:spPr>
          <a:xfrm>
            <a:off x="842071" y="2882713"/>
            <a:ext cx="10414001" cy="1092575"/>
          </a:xfrm>
          <a:prstGeom prst="rect">
            <a:avLst/>
          </a:prstGeom>
        </p:spPr>
        <p:txBody>
          <a:bodyPr>
            <a:noAutofit/>
          </a:bodyPr>
          <a:lstStyle>
            <a:lvl1pPr>
              <a:defRPr sz="6900"/>
            </a:lvl1pPr>
          </a:lstStyle>
          <a:p>
            <a:r>
              <a:t>Section Title</a:t>
            </a:r>
          </a:p>
        </p:txBody>
      </p:sp>
      <p:pic>
        <p:nvPicPr>
          <p:cNvPr id="14" name="Icon Mark (Orange on Alpha)@2x.png" descr="Icon Mark (Orange on Alpha)@2x.png"/>
          <p:cNvPicPr>
            <a:picLocks noChangeAspect="1"/>
          </p:cNvPicPr>
          <p:nvPr/>
        </p:nvPicPr>
        <p:blipFill>
          <a:blip r:embed="rId2"/>
          <a:stretch>
            <a:fillRect/>
          </a:stretch>
        </p:blipFill>
        <p:spPr>
          <a:xfrm>
            <a:off x="773654" y="6368295"/>
            <a:ext cx="291980" cy="291980"/>
          </a:xfrm>
          <a:prstGeom prst="rect">
            <a:avLst/>
          </a:prstGeom>
          <a:ln w="12700">
            <a:miter lim="400000"/>
          </a:ln>
        </p:spPr>
      </p:pic>
      <p:pic>
        <p:nvPicPr>
          <p:cNvPr id="15" name="Charcoal Icon 25% Opacity@2x.png" descr="Charcoal Icon 25% Opacity@2x.png"/>
          <p:cNvPicPr>
            <a:picLocks noChangeAspect="1"/>
          </p:cNvPicPr>
          <p:nvPr/>
        </p:nvPicPr>
        <p:blipFill>
          <a:blip r:embed="rId3">
            <a:alphaModFix amt="30000"/>
          </a:blip>
          <a:stretch>
            <a:fillRect/>
          </a:stretch>
        </p:blipFill>
        <p:spPr>
          <a:xfrm>
            <a:off x="5910842" y="0"/>
            <a:ext cx="6281159" cy="6858001"/>
          </a:xfrm>
          <a:prstGeom prst="rect">
            <a:avLst/>
          </a:prstGeom>
          <a:ln w="12700">
            <a:miter lim="400000"/>
          </a:ln>
        </p:spPr>
      </p:pic>
      <p:sp>
        <p:nvSpPr>
          <p:cNvPr id="2" name="Slide Number Placeholder 1">
            <a:extLst>
              <a:ext uri="{FF2B5EF4-FFF2-40B4-BE49-F238E27FC236}">
                <a16:creationId xmlns:a16="http://schemas.microsoft.com/office/drawing/2014/main" id="{940BAA33-B868-4A6F-808E-37057B481DF6}"/>
              </a:ext>
            </a:extLst>
          </p:cNvPr>
          <p:cNvSpPr>
            <a:spLocks noGrp="1"/>
          </p:cNvSpPr>
          <p:nvPr>
            <p:ph type="sldNum" sz="quarter" idx="10"/>
          </p:nvPr>
        </p:nvSpPr>
        <p:spPr/>
        <p:txBody>
          <a:bodyPr/>
          <a:lstStyle/>
          <a:p>
            <a:fld id="{86CB4B4D-7CA3-9044-876B-883B54F8677D}" type="slidenum">
              <a:rPr lang="en-US" smtClean="0"/>
              <a:pPr/>
              <a:t>‹#›</a:t>
            </a:fld>
            <a:endParaRPr lang="en-US"/>
          </a:p>
        </p:txBody>
      </p:sp>
    </p:spTree>
    <p:extLst>
      <p:ext uri="{BB962C8B-B14F-4D97-AF65-F5344CB8AC3E}">
        <p14:creationId xmlns:p14="http://schemas.microsoft.com/office/powerpoint/2010/main" val="692287240"/>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x">
  <p:cSld name="Quote">
    <p:spTree>
      <p:nvGrpSpPr>
        <p:cNvPr id="1" name=""/>
        <p:cNvGrpSpPr/>
        <p:nvPr/>
      </p:nvGrpSpPr>
      <p:grpSpPr>
        <a:xfrm>
          <a:off x="0" y="0"/>
          <a:ext cx="0" cy="0"/>
          <a:chOff x="0" y="0"/>
          <a:chExt cx="0" cy="0"/>
        </a:xfrm>
      </p:grpSpPr>
      <p:sp>
        <p:nvSpPr>
          <p:cNvPr id="64" name="Slide Number"/>
          <p:cNvSpPr txBox="1">
            <a:spLocks noGrp="1"/>
          </p:cNvSpPr>
          <p:nvPr>
            <p:ph type="sldNum" sz="quarter" idx="2"/>
          </p:nvPr>
        </p:nvSpPr>
        <p:spPr>
          <a:xfrm>
            <a:off x="11901131" y="6488936"/>
            <a:ext cx="209994" cy="210314"/>
          </a:xfrm>
          <a:prstGeom prst="rect">
            <a:avLst/>
          </a:prstGeom>
        </p:spPr>
        <p:txBody>
          <a:bodyPr anchor="b"/>
          <a:lstStyle>
            <a:lvl1pPr>
              <a:defRPr sz="700">
                <a:solidFill>
                  <a:srgbClr val="A7A7A7"/>
                </a:solidFill>
                <a:latin typeface="+mn-lt"/>
                <a:ea typeface="+mn-ea"/>
                <a:cs typeface="+mn-cs"/>
                <a:sym typeface="Helvetica"/>
              </a:defRPr>
            </a:lvl1pPr>
          </a:lstStyle>
          <a:p>
            <a:fld id="{86CB4B4D-7CA3-9044-876B-883B54F8677D}" type="slidenum">
              <a:rPr/>
              <a:t>‹#›</a:t>
            </a:fld>
            <a:endParaRPr/>
          </a:p>
        </p:txBody>
      </p:sp>
    </p:spTree>
    <p:extLst>
      <p:ext uri="{BB962C8B-B14F-4D97-AF65-F5344CB8AC3E}">
        <p14:creationId xmlns:p14="http://schemas.microsoft.com/office/powerpoint/2010/main" val="993587402"/>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bg1"/>
        </a:solidFill>
        <a:effectLst/>
      </p:bgPr>
    </p:bg>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27B59BFB-8080-4A2E-88C1-D0C6290A1350}"/>
              </a:ext>
            </a:extLst>
          </p:cNvPr>
          <p:cNvPicPr>
            <a:picLocks noChangeAspect="1"/>
          </p:cNvPicPr>
          <p:nvPr userDrawn="1"/>
        </p:nvPicPr>
        <p:blipFill>
          <a:blip r:embed="rId2">
            <a:grayscl/>
            <a:alphaModFix amt="2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Slide Number Placeholder 1">
            <a:extLst>
              <a:ext uri="{FF2B5EF4-FFF2-40B4-BE49-F238E27FC236}">
                <a16:creationId xmlns:a16="http://schemas.microsoft.com/office/drawing/2014/main" id="{0697B5CA-3000-43BB-86CF-D4E459157639}"/>
              </a:ext>
            </a:extLst>
          </p:cNvPr>
          <p:cNvSpPr txBox="1">
            <a:spLocks/>
          </p:cNvSpPr>
          <p:nvPr userDrawn="1"/>
        </p:nvSpPr>
        <p:spPr>
          <a:xfrm>
            <a:off x="11958984" y="13081000"/>
            <a:ext cx="453332" cy="469900"/>
          </a:xfrm>
          <a:prstGeom prst="rect">
            <a:avLst/>
          </a:prstGeom>
          <a:extLst>
            <a:ext uri="{C572A759-6A51-4108-AA02-DFA0A04FC94B}">
              <ma14:wrappingTextBoxFlag xmlns:a16="http://schemas.microsoft.com/office/drawing/2014/main" xmlns:asvg="http://schemas.microsoft.com/office/drawing/2016/SVG/main" xmlns:p14="http://schemas.microsoft.com/office/powerpoint/2010/main" xmlns:m="http://schemas.openxmlformats.org/officeDocument/2006/math" xmlns:a14="http://schemas.microsoft.com/office/drawing/2010/main" xmlns:ma14="http://schemas.microsoft.com/office/mac/drawingml/2011/main" xmlns="" val="1"/>
            </a:ext>
          </a:extLst>
        </p:spPr>
        <p:txBody>
          <a:bodyPr vert="horz" lIns="91440" tIns="45720" rIns="91440" bIns="45720" rtlCol="0" anchor="ctr">
            <a:normAutofit/>
          </a:bodyPr>
          <a:lstStyle>
            <a:defPPr>
              <a:defRPr lang="en-US"/>
            </a:defPPr>
            <a:lvl1pPr marL="0" algn="r" defTabSz="914400" rtl="0" eaLnBrk="1" latinLnBrk="0" hangingPunct="1">
              <a:spcBef>
                <a:spcPts val="600"/>
              </a:spcBef>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CB4B4D-7CA3-9044-876B-883B54F8677D}" type="slidenum">
              <a:rPr lang="en-US" smtClean="0"/>
              <a:pPr/>
              <a:t>‹#›</a:t>
            </a:fld>
            <a:endParaRPr lang="en-US"/>
          </a:p>
        </p:txBody>
      </p:sp>
      <p:pic>
        <p:nvPicPr>
          <p:cNvPr id="10" name="Graphic 9">
            <a:extLst>
              <a:ext uri="{FF2B5EF4-FFF2-40B4-BE49-F238E27FC236}">
                <a16:creationId xmlns:a16="http://schemas.microsoft.com/office/drawing/2014/main" id="{0121CC2F-5B3D-4A11-9F3D-A06D96BDD51A}"/>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857451" y="2389972"/>
            <a:ext cx="2477098" cy="530807"/>
          </a:xfrm>
          <a:prstGeom prst="rect">
            <a:avLst/>
          </a:prstGeom>
        </p:spPr>
      </p:pic>
      <p:sp>
        <p:nvSpPr>
          <p:cNvPr id="2" name="Title 1">
            <a:extLst>
              <a:ext uri="{FF2B5EF4-FFF2-40B4-BE49-F238E27FC236}">
                <a16:creationId xmlns:a16="http://schemas.microsoft.com/office/drawing/2014/main" id="{6225D1DD-DEE6-43E3-B477-DB945FE450D1}"/>
              </a:ext>
            </a:extLst>
          </p:cNvPr>
          <p:cNvSpPr>
            <a:spLocks noGrp="1"/>
          </p:cNvSpPr>
          <p:nvPr>
            <p:ph type="ctrTitle" hasCustomPrompt="1"/>
          </p:nvPr>
        </p:nvSpPr>
        <p:spPr>
          <a:xfrm>
            <a:off x="2096319" y="3583236"/>
            <a:ext cx="7999361" cy="1045520"/>
          </a:xfrm>
        </p:spPr>
        <p:txBody>
          <a:bodyPr anchor="t"/>
          <a:lstStyle>
            <a:lvl1pPr algn="ctr">
              <a:defRPr sz="3200" b="1">
                <a:solidFill>
                  <a:schemeClr val="tx1"/>
                </a:solidFill>
              </a:defRPr>
            </a:lvl1pPr>
          </a:lstStyle>
          <a:p>
            <a:r>
              <a:rPr lang="en-US"/>
              <a:t>End-to-end connected safety. </a:t>
            </a:r>
            <a:br>
              <a:rPr lang="en-US"/>
            </a:br>
            <a:r>
              <a:rPr lang="en-US"/>
              <a:t>Extensible and future-proof</a:t>
            </a:r>
          </a:p>
        </p:txBody>
      </p:sp>
    </p:spTree>
    <p:extLst>
      <p:ext uri="{BB962C8B-B14F-4D97-AF65-F5344CB8AC3E}">
        <p14:creationId xmlns:p14="http://schemas.microsoft.com/office/powerpoint/2010/main" val="2023740963"/>
      </p:ext>
    </p:extLst>
  </p:cSld>
  <p:clrMapOvr>
    <a:overrideClrMapping bg1="dk1" tx1="lt1" bg2="dk2" tx2="lt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name="Blank with Background">
    <p:spTree>
      <p:nvGrpSpPr>
        <p:cNvPr id="1" name=""/>
        <p:cNvGrpSpPr/>
        <p:nvPr/>
      </p:nvGrpSpPr>
      <p:grpSpPr>
        <a:xfrm>
          <a:off x="0" y="0"/>
          <a:ext cx="0" cy="0"/>
          <a:chOff x="0" y="0"/>
          <a:chExt cx="0" cy="0"/>
        </a:xfrm>
      </p:grpSpPr>
      <p:sp>
        <p:nvSpPr>
          <p:cNvPr id="78" name="Slide Number"/>
          <p:cNvSpPr txBox="1">
            <a:spLocks noGrp="1"/>
          </p:cNvSpPr>
          <p:nvPr>
            <p:ph type="sldNum" sz="quarter" idx="2"/>
          </p:nvPr>
        </p:nvSpPr>
        <p:spPr>
          <a:xfrm>
            <a:off x="11122232" y="6394931"/>
            <a:ext cx="209994" cy="210314"/>
          </a:xfrm>
          <a:prstGeom prst="rect">
            <a:avLst/>
          </a:prstGeom>
        </p:spPr>
        <p:txBody>
          <a:bodyPr/>
          <a:lstStyle/>
          <a:p>
            <a:fld id="{86CB4B4D-7CA3-9044-876B-883B54F8677D}" type="slidenum">
              <a:rPr/>
              <a:t>‹#›</a:t>
            </a:fld>
            <a:endParaRPr/>
          </a:p>
        </p:txBody>
      </p:sp>
      <p:pic>
        <p:nvPicPr>
          <p:cNvPr id="79" name="Charcoal Icon 25% Opacity@2x.png" descr="Charcoal Icon 25% Opacity@2x.png"/>
          <p:cNvPicPr>
            <a:picLocks noChangeAspect="1"/>
          </p:cNvPicPr>
          <p:nvPr/>
        </p:nvPicPr>
        <p:blipFill>
          <a:blip r:embed="rId2">
            <a:alphaModFix amt="30000"/>
          </a:blip>
          <a:stretch>
            <a:fillRect/>
          </a:stretch>
        </p:blipFill>
        <p:spPr>
          <a:xfrm>
            <a:off x="5910842" y="0"/>
            <a:ext cx="6281159" cy="6858001"/>
          </a:xfrm>
          <a:prstGeom prst="rect">
            <a:avLst/>
          </a:prstGeom>
          <a:ln w="12700">
            <a:miter lim="400000"/>
          </a:ln>
        </p:spPr>
      </p:pic>
    </p:spTree>
    <p:extLst>
      <p:ext uri="{BB962C8B-B14F-4D97-AF65-F5344CB8AC3E}">
        <p14:creationId xmlns:p14="http://schemas.microsoft.com/office/powerpoint/2010/main" val="633831136"/>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54" name="Image"/>
          <p:cNvSpPr>
            <a:spLocks noGrp="1"/>
          </p:cNvSpPr>
          <p:nvPr>
            <p:ph type="pic" idx="21"/>
          </p:nvPr>
        </p:nvSpPr>
        <p:spPr>
          <a:xfrm>
            <a:off x="-1" y="0"/>
            <a:ext cx="12192002" cy="8132234"/>
          </a:xfrm>
          <a:prstGeom prst="rect">
            <a:avLst/>
          </a:prstGeom>
        </p:spPr>
        <p:txBody>
          <a:bodyPr lIns="91439" tIns="45719" rIns="91439" bIns="45719">
            <a:noAutofit/>
          </a:bodyPr>
          <a:lstStyle/>
          <a:p>
            <a:endParaRPr/>
          </a:p>
        </p:txBody>
      </p:sp>
      <p:sp>
        <p:nvSpPr>
          <p:cNvPr id="155" name="Slide Number"/>
          <p:cNvSpPr txBox="1">
            <a:spLocks noGrp="1"/>
          </p:cNvSpPr>
          <p:nvPr>
            <p:ph type="sldNum" sz="quarter" idx="2"/>
          </p:nvPr>
        </p:nvSpPr>
        <p:spPr>
          <a:xfrm>
            <a:off x="11132011" y="6393634"/>
            <a:ext cx="209994" cy="210314"/>
          </a:xfrm>
          <a:prstGeom prst="rect">
            <a:avLst/>
          </a:prstGeom>
        </p:spPr>
        <p:txBody>
          <a:bodyPr/>
          <a:lstStyle/>
          <a:p>
            <a:fld id="{86CB4B4D-7CA3-9044-876B-883B54F8677D}" type="slidenum">
              <a:rPr/>
              <a:t>‹#›</a:t>
            </a:fld>
            <a:endParaRPr/>
          </a:p>
        </p:txBody>
      </p:sp>
    </p:spTree>
    <p:extLst>
      <p:ext uri="{BB962C8B-B14F-4D97-AF65-F5344CB8AC3E}">
        <p14:creationId xmlns:p14="http://schemas.microsoft.com/office/powerpoint/2010/main" val="2155653365"/>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x">
  <p:cSld name="End Title with Subtitle">
    <p:bg>
      <p:bgPr>
        <a:solidFill>
          <a:srgbClr val="FF8630"/>
        </a:solidFill>
        <a:effectLst/>
      </p:bgPr>
    </p:bg>
    <p:spTree>
      <p:nvGrpSpPr>
        <p:cNvPr id="1" name=""/>
        <p:cNvGrpSpPr/>
        <p:nvPr/>
      </p:nvGrpSpPr>
      <p:grpSpPr>
        <a:xfrm>
          <a:off x="0" y="0"/>
          <a:ext cx="0" cy="0"/>
          <a:chOff x="0" y="0"/>
          <a:chExt cx="0" cy="0"/>
        </a:xfrm>
      </p:grpSpPr>
      <p:pic>
        <p:nvPicPr>
          <p:cNvPr id="162" name="Orange Icon@2x.png" descr="Orange Icon@2x.png"/>
          <p:cNvPicPr>
            <a:picLocks noChangeAspect="1"/>
          </p:cNvPicPr>
          <p:nvPr/>
        </p:nvPicPr>
        <p:blipFill>
          <a:blip r:embed="rId2"/>
          <a:stretch>
            <a:fillRect/>
          </a:stretch>
        </p:blipFill>
        <p:spPr>
          <a:xfrm>
            <a:off x="5910842" y="-1"/>
            <a:ext cx="6281159" cy="6858002"/>
          </a:xfrm>
          <a:prstGeom prst="rect">
            <a:avLst/>
          </a:prstGeom>
          <a:ln w="12700">
            <a:miter lim="400000"/>
          </a:ln>
        </p:spPr>
      </p:pic>
      <p:sp>
        <p:nvSpPr>
          <p:cNvPr id="163" name="Last Slide's Title"/>
          <p:cNvSpPr txBox="1">
            <a:spLocks noGrp="1"/>
          </p:cNvSpPr>
          <p:nvPr>
            <p:ph type="title" hasCustomPrompt="1"/>
          </p:nvPr>
        </p:nvSpPr>
        <p:spPr>
          <a:xfrm>
            <a:off x="837327" y="2878765"/>
            <a:ext cx="10414002" cy="1100841"/>
          </a:xfrm>
          <a:prstGeom prst="rect">
            <a:avLst/>
          </a:prstGeom>
        </p:spPr>
        <p:txBody>
          <a:bodyPr>
            <a:noAutofit/>
          </a:bodyPr>
          <a:lstStyle>
            <a:lvl1pPr>
              <a:defRPr sz="6900" cap="none" baseline="0">
                <a:solidFill>
                  <a:srgbClr val="FFFFFE"/>
                </a:solidFill>
              </a:defRPr>
            </a:lvl1pPr>
          </a:lstStyle>
          <a:p>
            <a:r>
              <a:t>Last Slide's Title</a:t>
            </a:r>
          </a:p>
        </p:txBody>
      </p:sp>
      <p:sp>
        <p:nvSpPr>
          <p:cNvPr id="164" name="Body Level One…"/>
          <p:cNvSpPr txBox="1">
            <a:spLocks noGrp="1"/>
          </p:cNvSpPr>
          <p:nvPr>
            <p:ph type="body" sz="half" idx="1" hasCustomPrompt="1"/>
          </p:nvPr>
        </p:nvSpPr>
        <p:spPr>
          <a:xfrm>
            <a:off x="837327" y="3976301"/>
            <a:ext cx="10077653" cy="2270822"/>
          </a:xfrm>
          <a:prstGeom prst="rect">
            <a:avLst/>
          </a:prstGeom>
        </p:spPr>
        <p:txBody>
          <a:bodyPr/>
          <a:lstStyle>
            <a:lvl1pPr marL="0" indent="0">
              <a:spcBef>
                <a:spcPts val="0"/>
              </a:spcBef>
              <a:buSzTx/>
              <a:buNone/>
              <a:defRPr sz="1600">
                <a:solidFill>
                  <a:srgbClr val="FFFFFE"/>
                </a:solidFill>
                <a:latin typeface="+mn-lt"/>
                <a:ea typeface="Avenir Next LT Pro" panose="020B0504020202020204" pitchFamily="34" charset="0"/>
                <a:cs typeface="Avenir Next LT Pro" panose="020B0504020202020204" pitchFamily="34" charset="0"/>
                <a:sym typeface="Factoria W00 Medium"/>
              </a:defRPr>
            </a:lvl1pPr>
            <a:lvl2pPr marL="0" indent="0">
              <a:spcBef>
                <a:spcPts val="0"/>
              </a:spcBef>
              <a:buSzTx/>
              <a:buNone/>
              <a:defRPr sz="1600">
                <a:solidFill>
                  <a:srgbClr val="FFFFFE"/>
                </a:solidFill>
                <a:latin typeface="Factoria W00 Medium"/>
                <a:ea typeface="Factoria W00 Medium"/>
                <a:cs typeface="Factoria W00 Medium"/>
                <a:sym typeface="Factoria W00 Medium"/>
              </a:defRPr>
            </a:lvl2pPr>
            <a:lvl3pPr marL="0" indent="0">
              <a:spcBef>
                <a:spcPts val="0"/>
              </a:spcBef>
              <a:buSzTx/>
              <a:buNone/>
              <a:defRPr sz="1600">
                <a:solidFill>
                  <a:srgbClr val="FFFFFE"/>
                </a:solidFill>
                <a:latin typeface="Factoria W00 Medium"/>
                <a:ea typeface="Factoria W00 Medium"/>
                <a:cs typeface="Factoria W00 Medium"/>
                <a:sym typeface="Factoria W00 Medium"/>
              </a:defRPr>
            </a:lvl3pPr>
            <a:lvl4pPr marL="0" indent="0">
              <a:spcBef>
                <a:spcPts val="0"/>
              </a:spcBef>
              <a:buSzTx/>
              <a:buNone/>
              <a:defRPr sz="1600">
                <a:solidFill>
                  <a:srgbClr val="FFFFFE"/>
                </a:solidFill>
                <a:latin typeface="Factoria W00 Medium"/>
                <a:ea typeface="Factoria W00 Medium"/>
                <a:cs typeface="Factoria W00 Medium"/>
                <a:sym typeface="Factoria W00 Medium"/>
              </a:defRPr>
            </a:lvl4pPr>
            <a:lvl5pPr marL="0" indent="0">
              <a:spcBef>
                <a:spcPts val="0"/>
              </a:spcBef>
              <a:buSzTx/>
              <a:buNone/>
              <a:defRPr sz="1600">
                <a:solidFill>
                  <a:srgbClr val="FFFFFE"/>
                </a:solidFill>
                <a:latin typeface="Factoria W00 Medium"/>
                <a:ea typeface="Factoria W00 Medium"/>
                <a:cs typeface="Factoria W00 Medium"/>
                <a:sym typeface="Factoria W00 Medium"/>
              </a:defRPr>
            </a:lvl5pPr>
          </a:lstStyle>
          <a:p>
            <a:r>
              <a:t>Section Subtitle</a:t>
            </a:r>
          </a:p>
        </p:txBody>
      </p:sp>
      <p:pic>
        <p:nvPicPr>
          <p:cNvPr id="165" name="Icon Mark (Orange on Alpha)@2x.png" descr="Icon Mark (Orange on Alpha)@2x.png"/>
          <p:cNvPicPr>
            <a:picLocks noChangeAspect="1"/>
          </p:cNvPicPr>
          <p:nvPr/>
        </p:nvPicPr>
        <p:blipFill>
          <a:blip r:embed="rId3"/>
          <a:stretch>
            <a:fillRect/>
          </a:stretch>
        </p:blipFill>
        <p:spPr>
          <a:xfrm>
            <a:off x="773654" y="6368295"/>
            <a:ext cx="291980" cy="291980"/>
          </a:xfrm>
          <a:prstGeom prst="rect">
            <a:avLst/>
          </a:prstGeom>
          <a:ln w="12700">
            <a:miter lim="400000"/>
          </a:ln>
        </p:spPr>
      </p:pic>
      <p:sp>
        <p:nvSpPr>
          <p:cNvPr id="166" name="Slide Number"/>
          <p:cNvSpPr txBox="1">
            <a:spLocks noGrp="1"/>
          </p:cNvSpPr>
          <p:nvPr>
            <p:ph type="sldNum" sz="quarter" idx="2"/>
          </p:nvPr>
        </p:nvSpPr>
        <p:spPr>
          <a:xfrm>
            <a:off x="5979492" y="6540500"/>
            <a:ext cx="209994" cy="210314"/>
          </a:xfrm>
          <a:prstGeom prst="rect">
            <a:avLst/>
          </a:prstGeom>
        </p:spPr>
        <p:txBody>
          <a:bodyPr/>
          <a:lstStyle/>
          <a:p>
            <a:fld id="{86CB4B4D-7CA3-9044-876B-883B54F8677D}" type="slidenum">
              <a:rPr/>
              <a:t>‹#›</a:t>
            </a:fld>
            <a:endParaRPr/>
          </a:p>
        </p:txBody>
      </p:sp>
    </p:spTree>
    <p:extLst>
      <p:ext uri="{BB962C8B-B14F-4D97-AF65-F5344CB8AC3E}">
        <p14:creationId xmlns:p14="http://schemas.microsoft.com/office/powerpoint/2010/main" val="939241147"/>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Body (Left)">
  <p:cSld name="Body (Left)">
    <p:spTree>
      <p:nvGrpSpPr>
        <p:cNvPr id="1" name="Shape 1403"/>
        <p:cNvGrpSpPr/>
        <p:nvPr/>
      </p:nvGrpSpPr>
      <p:grpSpPr>
        <a:xfrm>
          <a:off x="0" y="0"/>
          <a:ext cx="0" cy="0"/>
          <a:chOff x="0" y="0"/>
          <a:chExt cx="0" cy="0"/>
        </a:xfrm>
      </p:grpSpPr>
      <p:sp>
        <p:nvSpPr>
          <p:cNvPr id="1404" name="Google Shape;1404;g18a50c2232e_2_2455"/>
          <p:cNvSpPr txBox="1">
            <a:spLocks noGrp="1"/>
          </p:cNvSpPr>
          <p:nvPr>
            <p:ph type="title"/>
          </p:nvPr>
        </p:nvSpPr>
        <p:spPr>
          <a:xfrm>
            <a:off x="365760" y="435009"/>
            <a:ext cx="11457600" cy="630900"/>
          </a:xfrm>
          <a:prstGeom prst="rect">
            <a:avLst/>
          </a:prstGeom>
          <a:noFill/>
          <a:ln>
            <a:noFill/>
          </a:ln>
        </p:spPr>
        <p:txBody>
          <a:bodyPr spcFirstLastPara="1" wrap="square" lIns="91425" tIns="45700" rIns="91425" bIns="45700" anchor="t" anchorCtr="0">
            <a:spAutoFit/>
          </a:bodyPr>
          <a:lstStyle>
            <a:lvl1pPr lvl="0" algn="l" rtl="0">
              <a:lnSpc>
                <a:spcPct val="100000"/>
              </a:lnSpc>
              <a:spcBef>
                <a:spcPts val="0"/>
              </a:spcBef>
              <a:spcAft>
                <a:spcPts val="0"/>
              </a:spcAft>
              <a:buClr>
                <a:schemeClr val="dk1"/>
              </a:buClr>
              <a:buSzPts val="19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405" name="Google Shape;1405;g18a50c2232e_2_2455"/>
          <p:cNvSpPr txBox="1">
            <a:spLocks noGrp="1"/>
          </p:cNvSpPr>
          <p:nvPr>
            <p:ph type="sldNum" idx="12"/>
          </p:nvPr>
        </p:nvSpPr>
        <p:spPr>
          <a:xfrm>
            <a:off x="9079992" y="6346518"/>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406" name="Google Shape;1406;g18a50c2232e_2_2455"/>
          <p:cNvSpPr txBox="1">
            <a:spLocks noGrp="1"/>
          </p:cNvSpPr>
          <p:nvPr>
            <p:ph type="body" idx="1"/>
          </p:nvPr>
        </p:nvSpPr>
        <p:spPr>
          <a:xfrm>
            <a:off x="914400" y="2286000"/>
            <a:ext cx="7315200" cy="314100"/>
          </a:xfrm>
          <a:prstGeom prst="rect">
            <a:avLst/>
          </a:prstGeom>
          <a:noFill/>
          <a:ln>
            <a:noFill/>
          </a:ln>
        </p:spPr>
        <p:txBody>
          <a:bodyPr spcFirstLastPara="1" wrap="square" lIns="91425" tIns="45700" rIns="91425" bIns="45700" anchor="t" anchorCtr="0">
            <a:spAutoFit/>
          </a:bodyPr>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1pPr>
            <a:lvl2pPr marL="914400" marR="0" lvl="1"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2pPr>
            <a:lvl3pPr marL="1371600" marR="0" lvl="2"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3pPr>
            <a:lvl4pPr marL="1828800" marR="0" lvl="3"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4pPr>
            <a:lvl5pPr marL="2286000" marR="0" lvl="4"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07" name="Google Shape;1407;g18a50c2232e_2_2455"/>
          <p:cNvSpPr txBox="1">
            <a:spLocks noGrp="1"/>
          </p:cNvSpPr>
          <p:nvPr>
            <p:ph type="subTitle" idx="2"/>
          </p:nvPr>
        </p:nvSpPr>
        <p:spPr>
          <a:xfrm>
            <a:off x="365760" y="1152204"/>
            <a:ext cx="11457600" cy="3081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1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85130299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Only - Light Gray" type="titleOnly">
  <p:cSld name="Title Only - Light Gray">
    <p:bg>
      <p:bgPr>
        <a:solidFill>
          <a:schemeClr val="lt2"/>
        </a:solidFill>
        <a:effectLst/>
      </p:bgPr>
    </p:bg>
    <p:spTree>
      <p:nvGrpSpPr>
        <p:cNvPr id="1" name="Shape 1408"/>
        <p:cNvGrpSpPr/>
        <p:nvPr/>
      </p:nvGrpSpPr>
      <p:grpSpPr>
        <a:xfrm>
          <a:off x="0" y="0"/>
          <a:ext cx="0" cy="0"/>
          <a:chOff x="0" y="0"/>
          <a:chExt cx="0" cy="0"/>
        </a:xfrm>
      </p:grpSpPr>
      <p:sp>
        <p:nvSpPr>
          <p:cNvPr id="1409" name="Google Shape;1409;g18a50c2232e_2_2460"/>
          <p:cNvSpPr txBox="1">
            <a:spLocks noGrp="1"/>
          </p:cNvSpPr>
          <p:nvPr>
            <p:ph type="title"/>
          </p:nvPr>
        </p:nvSpPr>
        <p:spPr>
          <a:xfrm>
            <a:off x="365760" y="435009"/>
            <a:ext cx="11457600" cy="630900"/>
          </a:xfrm>
          <a:prstGeom prst="rect">
            <a:avLst/>
          </a:prstGeom>
          <a:noFill/>
          <a:ln>
            <a:noFill/>
          </a:ln>
        </p:spPr>
        <p:txBody>
          <a:bodyPr spcFirstLastPara="1" wrap="square" lIns="91425" tIns="45700" rIns="91425" bIns="45700" anchor="ctr" anchorCtr="0">
            <a:spAutoFit/>
          </a:bodyPr>
          <a:lstStyle>
            <a:lvl1pPr lvl="0" algn="l" rtl="0">
              <a:lnSpc>
                <a:spcPct val="100000"/>
              </a:lnSpc>
              <a:spcBef>
                <a:spcPts val="0"/>
              </a:spcBef>
              <a:spcAft>
                <a:spcPts val="0"/>
              </a:spcAft>
              <a:buClr>
                <a:schemeClr val="dk1"/>
              </a:buClr>
              <a:buSzPts val="19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410" name="Google Shape;1410;g18a50c2232e_2_2460"/>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500"/>
              <a:buNone/>
              <a:defRPr sz="1900">
                <a:solidFill>
                  <a:schemeClr val="dk1"/>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11" name="Google Shape;1411;g18a50c2232e_2_2460"/>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500"/>
              <a:buNone/>
              <a:defRPr sz="1900">
                <a:solidFill>
                  <a:schemeClr val="dk1"/>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12" name="Google Shape;1412;g18a50c2232e_2_2460"/>
          <p:cNvSpPr txBox="1">
            <a:spLocks noGrp="1"/>
          </p:cNvSpPr>
          <p:nvPr>
            <p:ph type="sldNum" idx="12"/>
          </p:nvPr>
        </p:nvSpPr>
        <p:spPr>
          <a:xfrm>
            <a:off x="9079992" y="6346518"/>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35486712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dk1"/>
        </a:solidFill>
        <a:effectLst/>
      </p:bgPr>
    </p:bg>
    <p:spTree>
      <p:nvGrpSpPr>
        <p:cNvPr id="1" name="Shape 1413"/>
        <p:cNvGrpSpPr/>
        <p:nvPr/>
      </p:nvGrpSpPr>
      <p:grpSpPr>
        <a:xfrm>
          <a:off x="0" y="0"/>
          <a:ext cx="0" cy="0"/>
          <a:chOff x="0" y="0"/>
          <a:chExt cx="0" cy="0"/>
        </a:xfrm>
      </p:grpSpPr>
      <p:sp>
        <p:nvSpPr>
          <p:cNvPr id="1414" name="Google Shape;1414;g18a50c2232e_2_2465"/>
          <p:cNvSpPr/>
          <p:nvPr/>
        </p:nvSpPr>
        <p:spPr>
          <a:xfrm>
            <a:off x="0" y="0"/>
            <a:ext cx="12188700" cy="6858000"/>
          </a:xfrm>
          <a:prstGeom prst="rect">
            <a:avLst/>
          </a:prstGeom>
          <a:solidFill>
            <a:schemeClr val="dk1"/>
          </a:solidFill>
          <a:ln>
            <a:noFill/>
          </a:ln>
          <a:effectLst>
            <a:outerShdw blurRad="38100" dist="23000" dir="5400000" rotWithShape="0">
              <a:srgbClr val="000000">
                <a:alpha val="34900"/>
              </a:srgbClr>
            </a:outerShdw>
          </a:effectLst>
        </p:spPr>
        <p:txBody>
          <a:bodyPr spcFirstLastPara="1" wrap="square" lIns="45700" tIns="45700" rIns="45700" bIns="45700" anchor="ctr" anchorCtr="0">
            <a:noAutofit/>
          </a:bodyPr>
          <a:lstStyle/>
          <a:p>
            <a:pPr marL="0" marR="0" lvl="0" indent="0" algn="l" rtl="0">
              <a:spcBef>
                <a:spcPts val="0"/>
              </a:spcBef>
              <a:spcAft>
                <a:spcPts val="0"/>
              </a:spcAft>
              <a:buNone/>
            </a:pPr>
            <a:endParaRPr sz="1900">
              <a:solidFill>
                <a:schemeClr val="lt1"/>
              </a:solidFill>
              <a:latin typeface="Calibri"/>
              <a:ea typeface="Calibri"/>
              <a:cs typeface="Calibri"/>
              <a:sym typeface="Calibri"/>
            </a:endParaRPr>
          </a:p>
        </p:txBody>
      </p:sp>
      <p:sp>
        <p:nvSpPr>
          <p:cNvPr id="1415" name="Google Shape;1415;g18a50c2232e_2_2465"/>
          <p:cNvSpPr txBox="1">
            <a:spLocks noGrp="1"/>
          </p:cNvSpPr>
          <p:nvPr>
            <p:ph type="ctrTitle"/>
          </p:nvPr>
        </p:nvSpPr>
        <p:spPr>
          <a:xfrm>
            <a:off x="1524000" y="4650939"/>
            <a:ext cx="9144000" cy="399900"/>
          </a:xfrm>
          <a:prstGeom prst="rect">
            <a:avLst/>
          </a:prstGeom>
          <a:noFill/>
          <a:ln>
            <a:noFill/>
          </a:ln>
        </p:spPr>
        <p:txBody>
          <a:bodyPr spcFirstLastPara="1" wrap="square" lIns="91425" tIns="45700" rIns="91425" bIns="45700" anchor="t" anchorCtr="0">
            <a:spAutoFit/>
          </a:bodyPr>
          <a:lstStyle>
            <a:lvl1pPr lvl="0" algn="ctr" rtl="0">
              <a:lnSpc>
                <a:spcPct val="100000"/>
              </a:lnSpc>
              <a:spcBef>
                <a:spcPts val="0"/>
              </a:spcBef>
              <a:spcAft>
                <a:spcPts val="0"/>
              </a:spcAft>
              <a:buClr>
                <a:schemeClr val="lt1"/>
              </a:buClr>
              <a:buSzPts val="2000"/>
              <a:buFont typeface="Actor"/>
              <a:buNone/>
              <a:defRPr sz="2000">
                <a:solidFill>
                  <a:schemeClr val="lt1"/>
                </a:solidFill>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416" name="Google Shape;1416;g18a50c2232e_2_2465"/>
          <p:cNvSpPr/>
          <p:nvPr/>
        </p:nvSpPr>
        <p:spPr>
          <a:xfrm>
            <a:off x="367284" y="6542549"/>
            <a:ext cx="11457600" cy="2463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100">
                <a:solidFill>
                  <a:schemeClr val="lt1"/>
                </a:solidFill>
                <a:latin typeface="Calibri"/>
                <a:ea typeface="Calibri"/>
                <a:cs typeface="Calibri"/>
                <a:sym typeface="Calibri"/>
              </a:rPr>
              <a:t>CONFIDENTIAL AND PROPRIETARY. ANY USE OF THIS MATERIAL WITHOUT SPECIFIC PERMISSION OF GUARDHAT IS STRICTLY PROHIBITED</a:t>
            </a:r>
            <a:endParaRPr sz="1500"/>
          </a:p>
        </p:txBody>
      </p:sp>
      <p:pic>
        <p:nvPicPr>
          <p:cNvPr id="1417" name="Google Shape;1417;g18a50c2232e_2_2465"/>
          <p:cNvPicPr preferRelativeResize="0"/>
          <p:nvPr/>
        </p:nvPicPr>
        <p:blipFill rotWithShape="1">
          <a:blip r:embed="rId2">
            <a:alphaModFix/>
          </a:blip>
          <a:srcRect/>
          <a:stretch/>
        </p:blipFill>
        <p:spPr>
          <a:xfrm>
            <a:off x="3885965" y="1181216"/>
            <a:ext cx="4417019" cy="2286000"/>
          </a:xfrm>
          <a:prstGeom prst="rect">
            <a:avLst/>
          </a:prstGeom>
          <a:noFill/>
          <a:ln>
            <a:noFill/>
          </a:ln>
        </p:spPr>
      </p:pic>
    </p:spTree>
    <p:extLst>
      <p:ext uri="{BB962C8B-B14F-4D97-AF65-F5344CB8AC3E}">
        <p14:creationId xmlns:p14="http://schemas.microsoft.com/office/powerpoint/2010/main" val="11527247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Slide (Alt 1)">
  <p:cSld name="Title Slide (Alt 1)">
    <p:bg>
      <p:bgPr>
        <a:solidFill>
          <a:schemeClr val="dk1"/>
        </a:solidFill>
        <a:effectLst/>
      </p:bgPr>
    </p:bg>
    <p:spTree>
      <p:nvGrpSpPr>
        <p:cNvPr id="1" name="Shape 1418"/>
        <p:cNvGrpSpPr/>
        <p:nvPr/>
      </p:nvGrpSpPr>
      <p:grpSpPr>
        <a:xfrm>
          <a:off x="0" y="0"/>
          <a:ext cx="0" cy="0"/>
          <a:chOff x="0" y="0"/>
          <a:chExt cx="0" cy="0"/>
        </a:xfrm>
      </p:grpSpPr>
      <p:pic>
        <p:nvPicPr>
          <p:cNvPr id="1419" name="Google Shape;1419;g18a50c2232e_2_2470"/>
          <p:cNvPicPr preferRelativeResize="0"/>
          <p:nvPr/>
        </p:nvPicPr>
        <p:blipFill rotWithShape="1">
          <a:blip r:embed="rId2">
            <a:alphaModFix/>
          </a:blip>
          <a:srcRect/>
          <a:stretch/>
        </p:blipFill>
        <p:spPr>
          <a:xfrm>
            <a:off x="3047" y="0"/>
            <a:ext cx="12185906" cy="6858000"/>
          </a:xfrm>
          <a:prstGeom prst="rect">
            <a:avLst/>
          </a:prstGeom>
          <a:noFill/>
          <a:ln>
            <a:noFill/>
          </a:ln>
        </p:spPr>
      </p:pic>
      <p:sp>
        <p:nvSpPr>
          <p:cNvPr id="1420" name="Google Shape;1420;g18a50c2232e_2_2470"/>
          <p:cNvSpPr txBox="1">
            <a:spLocks noGrp="1"/>
          </p:cNvSpPr>
          <p:nvPr>
            <p:ph type="ctrTitle"/>
          </p:nvPr>
        </p:nvSpPr>
        <p:spPr>
          <a:xfrm>
            <a:off x="1524000" y="4650939"/>
            <a:ext cx="9144000" cy="399900"/>
          </a:xfrm>
          <a:prstGeom prst="rect">
            <a:avLst/>
          </a:prstGeom>
          <a:noFill/>
          <a:ln>
            <a:noFill/>
          </a:ln>
        </p:spPr>
        <p:txBody>
          <a:bodyPr spcFirstLastPara="1" wrap="square" lIns="91425" tIns="45700" rIns="91425" bIns="45700" anchor="t" anchorCtr="0">
            <a:spAutoFit/>
          </a:bodyPr>
          <a:lstStyle>
            <a:lvl1pPr lvl="0" algn="ctr" rtl="0">
              <a:lnSpc>
                <a:spcPct val="100000"/>
              </a:lnSpc>
              <a:spcBef>
                <a:spcPts val="0"/>
              </a:spcBef>
              <a:spcAft>
                <a:spcPts val="0"/>
              </a:spcAft>
              <a:buClr>
                <a:schemeClr val="lt1"/>
              </a:buClr>
              <a:buSzPts val="2000"/>
              <a:buFont typeface="Actor"/>
              <a:buNone/>
              <a:defRPr sz="2000">
                <a:solidFill>
                  <a:schemeClr val="lt1"/>
                </a:solidFill>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421" name="Google Shape;1421;g18a50c2232e_2_2470"/>
          <p:cNvSpPr/>
          <p:nvPr/>
        </p:nvSpPr>
        <p:spPr>
          <a:xfrm>
            <a:off x="367284" y="6542549"/>
            <a:ext cx="11457600" cy="2463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100">
                <a:solidFill>
                  <a:schemeClr val="lt1"/>
                </a:solidFill>
                <a:latin typeface="Calibri"/>
                <a:ea typeface="Calibri"/>
                <a:cs typeface="Calibri"/>
                <a:sym typeface="Calibri"/>
              </a:rPr>
              <a:t>CONFIDENTIAL AND PROPRIETARY. ANY USE OF THIS MATERIAL WITHOUT SPECIFIC PERMISSION OF GUARDHAT IS STRICTLY PROHIBITED</a:t>
            </a:r>
            <a:endParaRPr sz="1500"/>
          </a:p>
        </p:txBody>
      </p:sp>
      <p:pic>
        <p:nvPicPr>
          <p:cNvPr id="1422" name="Google Shape;1422;g18a50c2232e_2_2470"/>
          <p:cNvPicPr preferRelativeResize="0"/>
          <p:nvPr/>
        </p:nvPicPr>
        <p:blipFill rotWithShape="1">
          <a:blip r:embed="rId3">
            <a:alphaModFix/>
          </a:blip>
          <a:srcRect/>
          <a:stretch/>
        </p:blipFill>
        <p:spPr>
          <a:xfrm>
            <a:off x="3885965" y="1181216"/>
            <a:ext cx="4417019" cy="2286000"/>
          </a:xfrm>
          <a:prstGeom prst="rect">
            <a:avLst/>
          </a:prstGeom>
          <a:noFill/>
          <a:ln>
            <a:noFill/>
          </a:ln>
        </p:spPr>
      </p:pic>
    </p:spTree>
    <p:extLst>
      <p:ext uri="{BB962C8B-B14F-4D97-AF65-F5344CB8AC3E}">
        <p14:creationId xmlns:p14="http://schemas.microsoft.com/office/powerpoint/2010/main" val="859999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Slide (Alt 2)">
  <p:cSld name="Title Slide (Alt 2)">
    <p:bg>
      <p:bgPr>
        <a:solidFill>
          <a:schemeClr val="dk1"/>
        </a:solidFill>
        <a:effectLst/>
      </p:bgPr>
    </p:bg>
    <p:spTree>
      <p:nvGrpSpPr>
        <p:cNvPr id="1" name="Shape 1423"/>
        <p:cNvGrpSpPr/>
        <p:nvPr/>
      </p:nvGrpSpPr>
      <p:grpSpPr>
        <a:xfrm>
          <a:off x="0" y="0"/>
          <a:ext cx="0" cy="0"/>
          <a:chOff x="0" y="0"/>
          <a:chExt cx="0" cy="0"/>
        </a:xfrm>
      </p:grpSpPr>
      <p:pic>
        <p:nvPicPr>
          <p:cNvPr id="1424" name="Google Shape;1424;g18a50c2232e_2_2475"/>
          <p:cNvPicPr preferRelativeResize="0"/>
          <p:nvPr/>
        </p:nvPicPr>
        <p:blipFill rotWithShape="1">
          <a:blip r:embed="rId2">
            <a:alphaModFix/>
          </a:blip>
          <a:srcRect/>
          <a:stretch/>
        </p:blipFill>
        <p:spPr>
          <a:xfrm>
            <a:off x="3048" y="0"/>
            <a:ext cx="12188950" cy="6858000"/>
          </a:xfrm>
          <a:prstGeom prst="rect">
            <a:avLst/>
          </a:prstGeom>
          <a:noFill/>
          <a:ln>
            <a:noFill/>
          </a:ln>
        </p:spPr>
      </p:pic>
      <p:sp>
        <p:nvSpPr>
          <p:cNvPr id="1425" name="Google Shape;1425;g18a50c2232e_2_2475"/>
          <p:cNvSpPr/>
          <p:nvPr/>
        </p:nvSpPr>
        <p:spPr>
          <a:xfrm>
            <a:off x="0" y="0"/>
            <a:ext cx="12188700" cy="6858000"/>
          </a:xfrm>
          <a:prstGeom prst="rect">
            <a:avLst/>
          </a:prstGeom>
          <a:solidFill>
            <a:srgbClr val="000000">
              <a:alpha val="49800"/>
            </a:srgbClr>
          </a:solidFill>
          <a:ln>
            <a:noFill/>
          </a:ln>
          <a:effectLst>
            <a:outerShdw blurRad="38100" dist="23000" dir="5400000" rotWithShape="0">
              <a:srgbClr val="000000">
                <a:alpha val="27060"/>
              </a:srgbClr>
            </a:outerShdw>
          </a:effectLst>
        </p:spPr>
        <p:txBody>
          <a:bodyPr spcFirstLastPara="1" wrap="square" lIns="45700" tIns="45700" rIns="45700" bIns="45700" anchor="ctr" anchorCtr="0">
            <a:noAutofit/>
          </a:bodyPr>
          <a:lstStyle/>
          <a:p>
            <a:pPr marL="0" marR="0" lvl="0" indent="0" algn="l" rtl="0">
              <a:spcBef>
                <a:spcPts val="0"/>
              </a:spcBef>
              <a:spcAft>
                <a:spcPts val="0"/>
              </a:spcAft>
              <a:buNone/>
            </a:pPr>
            <a:endParaRPr sz="1900">
              <a:solidFill>
                <a:schemeClr val="lt1"/>
              </a:solidFill>
              <a:latin typeface="Calibri"/>
              <a:ea typeface="Calibri"/>
              <a:cs typeface="Calibri"/>
              <a:sym typeface="Calibri"/>
            </a:endParaRPr>
          </a:p>
        </p:txBody>
      </p:sp>
      <p:sp>
        <p:nvSpPr>
          <p:cNvPr id="1426" name="Google Shape;1426;g18a50c2232e_2_2475"/>
          <p:cNvSpPr txBox="1">
            <a:spLocks noGrp="1"/>
          </p:cNvSpPr>
          <p:nvPr>
            <p:ph type="ctrTitle"/>
          </p:nvPr>
        </p:nvSpPr>
        <p:spPr>
          <a:xfrm>
            <a:off x="1524000" y="4650939"/>
            <a:ext cx="9144000" cy="399900"/>
          </a:xfrm>
          <a:prstGeom prst="rect">
            <a:avLst/>
          </a:prstGeom>
          <a:noFill/>
          <a:ln>
            <a:noFill/>
          </a:ln>
        </p:spPr>
        <p:txBody>
          <a:bodyPr spcFirstLastPara="1" wrap="square" lIns="91425" tIns="45700" rIns="91425" bIns="45700" anchor="t" anchorCtr="0">
            <a:spAutoFit/>
          </a:bodyPr>
          <a:lstStyle>
            <a:lvl1pPr lvl="0" algn="ctr" rtl="0">
              <a:lnSpc>
                <a:spcPct val="100000"/>
              </a:lnSpc>
              <a:spcBef>
                <a:spcPts val="0"/>
              </a:spcBef>
              <a:spcAft>
                <a:spcPts val="0"/>
              </a:spcAft>
              <a:buClr>
                <a:schemeClr val="lt1"/>
              </a:buClr>
              <a:buSzPts val="2000"/>
              <a:buFont typeface="Actor"/>
              <a:buNone/>
              <a:defRPr sz="2000">
                <a:solidFill>
                  <a:schemeClr val="lt1"/>
                </a:solidFill>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427" name="Google Shape;1427;g18a50c2232e_2_2475"/>
          <p:cNvSpPr/>
          <p:nvPr/>
        </p:nvSpPr>
        <p:spPr>
          <a:xfrm>
            <a:off x="367284" y="6542549"/>
            <a:ext cx="11457600" cy="2463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100">
                <a:solidFill>
                  <a:schemeClr val="lt1"/>
                </a:solidFill>
                <a:latin typeface="Calibri"/>
                <a:ea typeface="Calibri"/>
                <a:cs typeface="Calibri"/>
                <a:sym typeface="Calibri"/>
              </a:rPr>
              <a:t>CONFIDENTIAL AND PROPRIETARY. ANY USE OF THIS MATERIAL WITHOUT SPECIFIC PERMISSION OF GUARDHAT IS STRICTLY PROHIBITED</a:t>
            </a:r>
            <a:endParaRPr sz="1500"/>
          </a:p>
        </p:txBody>
      </p:sp>
      <p:pic>
        <p:nvPicPr>
          <p:cNvPr id="1428" name="Google Shape;1428;g18a50c2232e_2_2475"/>
          <p:cNvPicPr preferRelativeResize="0"/>
          <p:nvPr/>
        </p:nvPicPr>
        <p:blipFill rotWithShape="1">
          <a:blip r:embed="rId3">
            <a:alphaModFix/>
          </a:blip>
          <a:srcRect/>
          <a:stretch/>
        </p:blipFill>
        <p:spPr>
          <a:xfrm>
            <a:off x="3885965" y="1181216"/>
            <a:ext cx="4417019" cy="2286000"/>
          </a:xfrm>
          <a:prstGeom prst="rect">
            <a:avLst/>
          </a:prstGeom>
          <a:noFill/>
          <a:ln>
            <a:noFill/>
          </a:ln>
        </p:spPr>
      </p:pic>
    </p:spTree>
    <p:extLst>
      <p:ext uri="{BB962C8B-B14F-4D97-AF65-F5344CB8AC3E}">
        <p14:creationId xmlns:p14="http://schemas.microsoft.com/office/powerpoint/2010/main" val="203098108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Slide (Alt 3)">
  <p:cSld name="Title Slide (Alt 3)">
    <p:bg>
      <p:bgPr>
        <a:solidFill>
          <a:schemeClr val="dk1"/>
        </a:solidFill>
        <a:effectLst/>
      </p:bgPr>
    </p:bg>
    <p:spTree>
      <p:nvGrpSpPr>
        <p:cNvPr id="1" name="Shape 1429"/>
        <p:cNvGrpSpPr/>
        <p:nvPr/>
      </p:nvGrpSpPr>
      <p:grpSpPr>
        <a:xfrm>
          <a:off x="0" y="0"/>
          <a:ext cx="0" cy="0"/>
          <a:chOff x="0" y="0"/>
          <a:chExt cx="0" cy="0"/>
        </a:xfrm>
      </p:grpSpPr>
      <p:pic>
        <p:nvPicPr>
          <p:cNvPr id="1430" name="Google Shape;1430;g18a50c2232e_2_2481"/>
          <p:cNvPicPr preferRelativeResize="0"/>
          <p:nvPr/>
        </p:nvPicPr>
        <p:blipFill rotWithShape="1">
          <a:blip r:embed="rId2">
            <a:alphaModFix/>
          </a:blip>
          <a:srcRect/>
          <a:stretch/>
        </p:blipFill>
        <p:spPr>
          <a:xfrm>
            <a:off x="-3048" y="0"/>
            <a:ext cx="12191998" cy="6854573"/>
          </a:xfrm>
          <a:prstGeom prst="rect">
            <a:avLst/>
          </a:prstGeom>
          <a:noFill/>
          <a:ln>
            <a:noFill/>
          </a:ln>
        </p:spPr>
      </p:pic>
      <p:sp>
        <p:nvSpPr>
          <p:cNvPr id="1431" name="Google Shape;1431;g18a50c2232e_2_2481"/>
          <p:cNvSpPr/>
          <p:nvPr/>
        </p:nvSpPr>
        <p:spPr>
          <a:xfrm>
            <a:off x="0" y="0"/>
            <a:ext cx="12188700" cy="6858000"/>
          </a:xfrm>
          <a:prstGeom prst="rect">
            <a:avLst/>
          </a:prstGeom>
          <a:solidFill>
            <a:srgbClr val="F79646">
              <a:alpha val="49800"/>
            </a:srgbClr>
          </a:solidFill>
          <a:ln>
            <a:noFill/>
          </a:ln>
          <a:effectLst>
            <a:outerShdw blurRad="38100" dist="23000" dir="5400000" rotWithShape="0">
              <a:srgbClr val="000000">
                <a:alpha val="34900"/>
              </a:srgbClr>
            </a:outerShdw>
          </a:effectLst>
        </p:spPr>
        <p:txBody>
          <a:bodyPr spcFirstLastPara="1" wrap="square" lIns="45700" tIns="45700" rIns="45700" bIns="45700" anchor="ctr" anchorCtr="0">
            <a:noAutofit/>
          </a:bodyPr>
          <a:lstStyle/>
          <a:p>
            <a:pPr marL="0" marR="0" lvl="0" indent="0" algn="l" rtl="0">
              <a:spcBef>
                <a:spcPts val="0"/>
              </a:spcBef>
              <a:spcAft>
                <a:spcPts val="0"/>
              </a:spcAft>
              <a:buNone/>
            </a:pPr>
            <a:endParaRPr sz="1900">
              <a:solidFill>
                <a:schemeClr val="lt1"/>
              </a:solidFill>
              <a:latin typeface="Calibri"/>
              <a:ea typeface="Calibri"/>
              <a:cs typeface="Calibri"/>
              <a:sym typeface="Calibri"/>
            </a:endParaRPr>
          </a:p>
        </p:txBody>
      </p:sp>
      <p:sp>
        <p:nvSpPr>
          <p:cNvPr id="1432" name="Google Shape;1432;g18a50c2232e_2_2481"/>
          <p:cNvSpPr txBox="1">
            <a:spLocks noGrp="1"/>
          </p:cNvSpPr>
          <p:nvPr>
            <p:ph type="ctrTitle"/>
          </p:nvPr>
        </p:nvSpPr>
        <p:spPr>
          <a:xfrm>
            <a:off x="1524000" y="4650939"/>
            <a:ext cx="9144000" cy="399900"/>
          </a:xfrm>
          <a:prstGeom prst="rect">
            <a:avLst/>
          </a:prstGeom>
          <a:noFill/>
          <a:ln>
            <a:noFill/>
          </a:ln>
        </p:spPr>
        <p:txBody>
          <a:bodyPr spcFirstLastPara="1" wrap="square" lIns="91425" tIns="45700" rIns="91425" bIns="45700" anchor="t" anchorCtr="0">
            <a:spAutoFit/>
          </a:bodyPr>
          <a:lstStyle>
            <a:lvl1pPr lvl="0" algn="ctr" rtl="0">
              <a:lnSpc>
                <a:spcPct val="100000"/>
              </a:lnSpc>
              <a:spcBef>
                <a:spcPts val="0"/>
              </a:spcBef>
              <a:spcAft>
                <a:spcPts val="0"/>
              </a:spcAft>
              <a:buClr>
                <a:schemeClr val="lt1"/>
              </a:buClr>
              <a:buSzPts val="2000"/>
              <a:buFont typeface="Actor"/>
              <a:buNone/>
              <a:defRPr sz="2000">
                <a:solidFill>
                  <a:schemeClr val="lt1"/>
                </a:solidFill>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433" name="Google Shape;1433;g18a50c2232e_2_2481"/>
          <p:cNvSpPr/>
          <p:nvPr/>
        </p:nvSpPr>
        <p:spPr>
          <a:xfrm>
            <a:off x="367284" y="6542549"/>
            <a:ext cx="11457600" cy="2463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100">
                <a:solidFill>
                  <a:schemeClr val="lt1"/>
                </a:solidFill>
                <a:latin typeface="Calibri"/>
                <a:ea typeface="Calibri"/>
                <a:cs typeface="Calibri"/>
                <a:sym typeface="Calibri"/>
              </a:rPr>
              <a:t>CONFIDENTIAL AND PROPRIETARY. ANY USE OF THIS MATERIAL WITHOUT SPECIFIC PERMISSION OF GUARDHAT IS STRICTLY PROHIBITED</a:t>
            </a:r>
            <a:endParaRPr sz="1500"/>
          </a:p>
        </p:txBody>
      </p:sp>
      <p:pic>
        <p:nvPicPr>
          <p:cNvPr id="1434" name="Google Shape;1434;g18a50c2232e_2_2481"/>
          <p:cNvPicPr preferRelativeResize="0"/>
          <p:nvPr/>
        </p:nvPicPr>
        <p:blipFill rotWithShape="1">
          <a:blip r:embed="rId3">
            <a:alphaModFix/>
          </a:blip>
          <a:srcRect/>
          <a:stretch/>
        </p:blipFill>
        <p:spPr>
          <a:xfrm>
            <a:off x="3885965" y="1181216"/>
            <a:ext cx="4417019" cy="2286000"/>
          </a:xfrm>
          <a:prstGeom prst="rect">
            <a:avLst/>
          </a:prstGeom>
          <a:noFill/>
          <a:ln>
            <a:noFill/>
          </a:ln>
        </p:spPr>
      </p:pic>
    </p:spTree>
    <p:extLst>
      <p:ext uri="{BB962C8B-B14F-4D97-AF65-F5344CB8AC3E}">
        <p14:creationId xmlns:p14="http://schemas.microsoft.com/office/powerpoint/2010/main" val="416149861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Slide (Alt 4)">
  <p:cSld name="Title Slide (Alt 4)">
    <p:bg>
      <p:bgPr>
        <a:solidFill>
          <a:schemeClr val="dk1">
            <a:alpha val="49800"/>
          </a:schemeClr>
        </a:solidFill>
        <a:effectLst/>
      </p:bgPr>
    </p:bg>
    <p:spTree>
      <p:nvGrpSpPr>
        <p:cNvPr id="1" name="Shape 1435"/>
        <p:cNvGrpSpPr/>
        <p:nvPr/>
      </p:nvGrpSpPr>
      <p:grpSpPr>
        <a:xfrm>
          <a:off x="0" y="0"/>
          <a:ext cx="0" cy="0"/>
          <a:chOff x="0" y="0"/>
          <a:chExt cx="0" cy="0"/>
        </a:xfrm>
      </p:grpSpPr>
      <p:pic>
        <p:nvPicPr>
          <p:cNvPr id="1436" name="Google Shape;1436;g18a50c2232e_2_2487"/>
          <p:cNvPicPr preferRelativeResize="0"/>
          <p:nvPr/>
        </p:nvPicPr>
        <p:blipFill rotWithShape="1">
          <a:blip r:embed="rId2">
            <a:alphaModFix/>
          </a:blip>
          <a:srcRect/>
          <a:stretch/>
        </p:blipFill>
        <p:spPr>
          <a:xfrm>
            <a:off x="-3048" y="1"/>
            <a:ext cx="12192000" cy="6858000"/>
          </a:xfrm>
          <a:prstGeom prst="rect">
            <a:avLst/>
          </a:prstGeom>
          <a:noFill/>
          <a:ln>
            <a:noFill/>
          </a:ln>
        </p:spPr>
      </p:pic>
      <p:sp>
        <p:nvSpPr>
          <p:cNvPr id="1437" name="Google Shape;1437;g18a50c2232e_2_2487"/>
          <p:cNvSpPr/>
          <p:nvPr/>
        </p:nvSpPr>
        <p:spPr>
          <a:xfrm>
            <a:off x="0" y="0"/>
            <a:ext cx="12188700" cy="6858000"/>
          </a:xfrm>
          <a:prstGeom prst="rect">
            <a:avLst/>
          </a:prstGeom>
          <a:solidFill>
            <a:srgbClr val="000000">
              <a:alpha val="49800"/>
            </a:srgbClr>
          </a:solidFill>
          <a:ln>
            <a:noFill/>
          </a:ln>
          <a:effectLst>
            <a:outerShdw blurRad="38100" dist="23000" dir="5400000" rotWithShape="0">
              <a:srgbClr val="000000">
                <a:alpha val="27060"/>
              </a:srgbClr>
            </a:outerShdw>
          </a:effectLst>
        </p:spPr>
        <p:txBody>
          <a:bodyPr spcFirstLastPara="1" wrap="square" lIns="45700" tIns="45700" rIns="45700" bIns="45700" anchor="ctr" anchorCtr="0">
            <a:noAutofit/>
          </a:bodyPr>
          <a:lstStyle/>
          <a:p>
            <a:pPr marL="0" marR="0" lvl="0" indent="0" algn="l" rtl="0">
              <a:spcBef>
                <a:spcPts val="0"/>
              </a:spcBef>
              <a:spcAft>
                <a:spcPts val="0"/>
              </a:spcAft>
              <a:buNone/>
            </a:pPr>
            <a:endParaRPr sz="1900">
              <a:solidFill>
                <a:schemeClr val="lt1"/>
              </a:solidFill>
              <a:latin typeface="Calibri"/>
              <a:ea typeface="Calibri"/>
              <a:cs typeface="Calibri"/>
              <a:sym typeface="Calibri"/>
            </a:endParaRPr>
          </a:p>
        </p:txBody>
      </p:sp>
      <p:sp>
        <p:nvSpPr>
          <p:cNvPr id="1438" name="Google Shape;1438;g18a50c2232e_2_2487"/>
          <p:cNvSpPr txBox="1">
            <a:spLocks noGrp="1"/>
          </p:cNvSpPr>
          <p:nvPr>
            <p:ph type="ctrTitle"/>
          </p:nvPr>
        </p:nvSpPr>
        <p:spPr>
          <a:xfrm>
            <a:off x="1524000" y="4650939"/>
            <a:ext cx="9144000" cy="399900"/>
          </a:xfrm>
          <a:prstGeom prst="rect">
            <a:avLst/>
          </a:prstGeom>
          <a:noFill/>
          <a:ln>
            <a:noFill/>
          </a:ln>
        </p:spPr>
        <p:txBody>
          <a:bodyPr spcFirstLastPara="1" wrap="square" lIns="91425" tIns="45700" rIns="91425" bIns="45700" anchor="t" anchorCtr="0">
            <a:spAutoFit/>
          </a:bodyPr>
          <a:lstStyle>
            <a:lvl1pPr lvl="0" algn="ctr" rtl="0">
              <a:lnSpc>
                <a:spcPct val="100000"/>
              </a:lnSpc>
              <a:spcBef>
                <a:spcPts val="0"/>
              </a:spcBef>
              <a:spcAft>
                <a:spcPts val="0"/>
              </a:spcAft>
              <a:buClr>
                <a:schemeClr val="lt1"/>
              </a:buClr>
              <a:buSzPts val="2000"/>
              <a:buFont typeface="Actor"/>
              <a:buNone/>
              <a:defRPr sz="2000">
                <a:solidFill>
                  <a:schemeClr val="lt1"/>
                </a:solidFill>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439" name="Google Shape;1439;g18a50c2232e_2_2487"/>
          <p:cNvSpPr/>
          <p:nvPr/>
        </p:nvSpPr>
        <p:spPr>
          <a:xfrm>
            <a:off x="367284" y="6542549"/>
            <a:ext cx="11457600" cy="2463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100">
                <a:solidFill>
                  <a:schemeClr val="lt1"/>
                </a:solidFill>
                <a:latin typeface="Calibri"/>
                <a:ea typeface="Calibri"/>
                <a:cs typeface="Calibri"/>
                <a:sym typeface="Calibri"/>
              </a:rPr>
              <a:t>CONFIDENTIAL AND PROPRIETARY. ANY USE OF THIS MATERIAL WITHOUT SPECIFIC PERMISSION OF GUARDHAT IS STRICTLY PROHIBITED</a:t>
            </a:r>
            <a:endParaRPr sz="1500"/>
          </a:p>
        </p:txBody>
      </p:sp>
      <p:pic>
        <p:nvPicPr>
          <p:cNvPr id="1440" name="Google Shape;1440;g18a50c2232e_2_2487"/>
          <p:cNvPicPr preferRelativeResize="0"/>
          <p:nvPr/>
        </p:nvPicPr>
        <p:blipFill rotWithShape="1">
          <a:blip r:embed="rId3">
            <a:alphaModFix/>
          </a:blip>
          <a:srcRect/>
          <a:stretch/>
        </p:blipFill>
        <p:spPr>
          <a:xfrm>
            <a:off x="3885965" y="1181216"/>
            <a:ext cx="4417019" cy="2286000"/>
          </a:xfrm>
          <a:prstGeom prst="rect">
            <a:avLst/>
          </a:prstGeom>
          <a:noFill/>
          <a:ln>
            <a:noFill/>
          </a:ln>
        </p:spPr>
      </p:pic>
    </p:spTree>
    <p:extLst>
      <p:ext uri="{BB962C8B-B14F-4D97-AF65-F5344CB8AC3E}">
        <p14:creationId xmlns:p14="http://schemas.microsoft.com/office/powerpoint/2010/main" val="950241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8759A-88A3-49DF-AF4F-07AD61D88F3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0BC1159-2308-433F-A3E9-0A45F0C87065}"/>
              </a:ext>
            </a:extLst>
          </p:cNvPr>
          <p:cNvSpPr>
            <a:spLocks noGrp="1"/>
          </p:cNvSpPr>
          <p:nvPr>
            <p:ph type="dt" sz="half" idx="10"/>
          </p:nvPr>
        </p:nvSpPr>
        <p:spPr/>
        <p:txBody>
          <a:bodyPr/>
          <a:lstStyle/>
          <a:p>
            <a:fld id="{07F32FE2-096B-41CD-AF15-7B40475897EC}" type="datetime1">
              <a:rPr lang="en-US" smtClean="0"/>
              <a:t>3/29/2023</a:t>
            </a:fld>
            <a:endParaRPr lang="en-US"/>
          </a:p>
        </p:txBody>
      </p:sp>
      <p:sp>
        <p:nvSpPr>
          <p:cNvPr id="4" name="Footer Placeholder 3">
            <a:extLst>
              <a:ext uri="{FF2B5EF4-FFF2-40B4-BE49-F238E27FC236}">
                <a16:creationId xmlns:a16="http://schemas.microsoft.com/office/drawing/2014/main" id="{4DF9AF7B-FBCD-43B8-9AA0-3A56F91C9C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5BD409D-6632-4A7A-9E80-063D665986E4}"/>
              </a:ext>
            </a:extLst>
          </p:cNvPr>
          <p:cNvSpPr>
            <a:spLocks noGrp="1"/>
          </p:cNvSpPr>
          <p:nvPr>
            <p:ph type="sldNum" sz="quarter" idx="12"/>
          </p:nvPr>
        </p:nvSpPr>
        <p:spPr/>
        <p:txBody>
          <a:bodyPr/>
          <a:lstStyle/>
          <a:p>
            <a:fld id="{718787B9-B4F1-45D2-9C05-EBCAE653A4AD}" type="slidenum">
              <a:rPr lang="en-US" smtClean="0"/>
              <a:t>‹#›</a:t>
            </a:fld>
            <a:endParaRPr lang="en-US"/>
          </a:p>
        </p:txBody>
      </p:sp>
    </p:spTree>
    <p:extLst>
      <p:ext uri="{BB962C8B-B14F-4D97-AF65-F5344CB8AC3E}">
        <p14:creationId xmlns:p14="http://schemas.microsoft.com/office/powerpoint/2010/main" val="41547283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1441"/>
        <p:cNvGrpSpPr/>
        <p:nvPr/>
      </p:nvGrpSpPr>
      <p:grpSpPr>
        <a:xfrm>
          <a:off x="0" y="0"/>
          <a:ext cx="0" cy="0"/>
          <a:chOff x="0" y="0"/>
          <a:chExt cx="0" cy="0"/>
        </a:xfrm>
      </p:grpSpPr>
      <p:pic>
        <p:nvPicPr>
          <p:cNvPr id="1442" name="Google Shape;1442;g18a50c2232e_2_2493"/>
          <p:cNvPicPr preferRelativeResize="0"/>
          <p:nvPr/>
        </p:nvPicPr>
        <p:blipFill rotWithShape="1">
          <a:blip r:embed="rId2">
            <a:alphaModFix/>
          </a:blip>
          <a:srcRect/>
          <a:stretch/>
        </p:blipFill>
        <p:spPr>
          <a:xfrm>
            <a:off x="3048" y="0"/>
            <a:ext cx="12188950" cy="6858000"/>
          </a:xfrm>
          <a:prstGeom prst="rect">
            <a:avLst/>
          </a:prstGeom>
          <a:noFill/>
          <a:ln>
            <a:noFill/>
          </a:ln>
        </p:spPr>
      </p:pic>
      <p:sp>
        <p:nvSpPr>
          <p:cNvPr id="1443" name="Google Shape;1443;g18a50c2232e_2_2493"/>
          <p:cNvSpPr/>
          <p:nvPr/>
        </p:nvSpPr>
        <p:spPr>
          <a:xfrm>
            <a:off x="0" y="0"/>
            <a:ext cx="12188700" cy="6858000"/>
          </a:xfrm>
          <a:prstGeom prst="rect">
            <a:avLst/>
          </a:prstGeom>
          <a:solidFill>
            <a:srgbClr val="000000">
              <a:alpha val="49800"/>
            </a:srgbClr>
          </a:solidFill>
          <a:ln>
            <a:noFill/>
          </a:ln>
          <a:effectLst>
            <a:outerShdw blurRad="38100" dist="23000" dir="5400000" rotWithShape="0">
              <a:srgbClr val="000000">
                <a:alpha val="27060"/>
              </a:srgbClr>
            </a:outerShdw>
          </a:effectLst>
        </p:spPr>
        <p:txBody>
          <a:bodyPr spcFirstLastPara="1" wrap="square" lIns="45700" tIns="45700" rIns="45700" bIns="45700" anchor="ctr" anchorCtr="0">
            <a:noAutofit/>
          </a:bodyPr>
          <a:lstStyle/>
          <a:p>
            <a:pPr marL="0" marR="0" lvl="0" indent="0" algn="l" rtl="0">
              <a:spcBef>
                <a:spcPts val="0"/>
              </a:spcBef>
              <a:spcAft>
                <a:spcPts val="0"/>
              </a:spcAft>
              <a:buNone/>
            </a:pPr>
            <a:endParaRPr sz="1900" b="0">
              <a:solidFill>
                <a:schemeClr val="dk1"/>
              </a:solidFill>
              <a:latin typeface="Calibri"/>
              <a:ea typeface="Calibri"/>
              <a:cs typeface="Calibri"/>
              <a:sym typeface="Calibri"/>
            </a:endParaRPr>
          </a:p>
        </p:txBody>
      </p:sp>
      <p:sp>
        <p:nvSpPr>
          <p:cNvPr id="1444" name="Google Shape;1444;g18a50c2232e_2_2493"/>
          <p:cNvSpPr txBox="1">
            <a:spLocks noGrp="1"/>
          </p:cNvSpPr>
          <p:nvPr>
            <p:ph type="title"/>
          </p:nvPr>
        </p:nvSpPr>
        <p:spPr>
          <a:xfrm>
            <a:off x="836676" y="2967335"/>
            <a:ext cx="10515600" cy="923100"/>
          </a:xfrm>
          <a:prstGeom prst="rect">
            <a:avLst/>
          </a:prstGeom>
          <a:noFill/>
          <a:ln>
            <a:noFill/>
          </a:ln>
        </p:spPr>
        <p:txBody>
          <a:bodyPr spcFirstLastPara="1" wrap="square" lIns="91425" tIns="45700" rIns="91425" bIns="45700" anchor="ctr" anchorCtr="0">
            <a:normAutofit/>
          </a:bodyPr>
          <a:lstStyle>
            <a:lvl1pPr lvl="0" algn="ctr" rtl="0">
              <a:lnSpc>
                <a:spcPct val="100000"/>
              </a:lnSpc>
              <a:spcBef>
                <a:spcPts val="0"/>
              </a:spcBef>
              <a:spcAft>
                <a:spcPts val="0"/>
              </a:spcAft>
              <a:buClr>
                <a:srgbClr val="F79646"/>
              </a:buClr>
              <a:buSzPts val="5500"/>
              <a:buFont typeface="Actor"/>
              <a:buNone/>
              <a:defRPr sz="5500" b="0" i="0">
                <a:solidFill>
                  <a:srgbClr val="F79646"/>
                </a:solidFill>
                <a:latin typeface="Actor"/>
                <a:ea typeface="Actor"/>
                <a:cs typeface="Actor"/>
                <a:sym typeface="Actor"/>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Tree>
    <p:extLst>
      <p:ext uri="{BB962C8B-B14F-4D97-AF65-F5344CB8AC3E}">
        <p14:creationId xmlns:p14="http://schemas.microsoft.com/office/powerpoint/2010/main" val="41096075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ody (Center)">
  <p:cSld name="Body (Center)">
    <p:spTree>
      <p:nvGrpSpPr>
        <p:cNvPr id="1" name="Shape 1445"/>
        <p:cNvGrpSpPr/>
        <p:nvPr/>
      </p:nvGrpSpPr>
      <p:grpSpPr>
        <a:xfrm>
          <a:off x="0" y="0"/>
          <a:ext cx="0" cy="0"/>
          <a:chOff x="0" y="0"/>
          <a:chExt cx="0" cy="0"/>
        </a:xfrm>
      </p:grpSpPr>
      <p:sp>
        <p:nvSpPr>
          <p:cNvPr id="1446" name="Google Shape;1446;g18a50c2232e_2_2497"/>
          <p:cNvSpPr txBox="1">
            <a:spLocks noGrp="1"/>
          </p:cNvSpPr>
          <p:nvPr>
            <p:ph type="sldNum" idx="12"/>
          </p:nvPr>
        </p:nvSpPr>
        <p:spPr>
          <a:xfrm>
            <a:off x="9079992" y="6346518"/>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sz="1500">
                <a:solidFill>
                  <a:srgbClr val="8A8A8A"/>
                </a:solidFill>
                <a:latin typeface="Actor"/>
                <a:ea typeface="Actor"/>
                <a:cs typeface="Actor"/>
                <a:sym typeface="Actor"/>
              </a:defRPr>
            </a:lvl1pPr>
            <a:lvl2pPr marL="0" lvl="1" indent="0" algn="r" rtl="0">
              <a:spcBef>
                <a:spcPts val="0"/>
              </a:spcBef>
              <a:buNone/>
              <a:defRPr sz="1500">
                <a:solidFill>
                  <a:srgbClr val="8A8A8A"/>
                </a:solidFill>
                <a:latin typeface="Actor"/>
                <a:ea typeface="Actor"/>
                <a:cs typeface="Actor"/>
                <a:sym typeface="Actor"/>
              </a:defRPr>
            </a:lvl2pPr>
            <a:lvl3pPr marL="0" lvl="2" indent="0" algn="r" rtl="0">
              <a:spcBef>
                <a:spcPts val="0"/>
              </a:spcBef>
              <a:buNone/>
              <a:defRPr sz="1500">
                <a:solidFill>
                  <a:srgbClr val="8A8A8A"/>
                </a:solidFill>
                <a:latin typeface="Actor"/>
                <a:ea typeface="Actor"/>
                <a:cs typeface="Actor"/>
                <a:sym typeface="Actor"/>
              </a:defRPr>
            </a:lvl3pPr>
            <a:lvl4pPr marL="0" lvl="3" indent="0" algn="r" rtl="0">
              <a:spcBef>
                <a:spcPts val="0"/>
              </a:spcBef>
              <a:buNone/>
              <a:defRPr sz="1500">
                <a:solidFill>
                  <a:srgbClr val="8A8A8A"/>
                </a:solidFill>
                <a:latin typeface="Actor"/>
                <a:ea typeface="Actor"/>
                <a:cs typeface="Actor"/>
                <a:sym typeface="Actor"/>
              </a:defRPr>
            </a:lvl4pPr>
            <a:lvl5pPr marL="0" lvl="4" indent="0" algn="r" rtl="0">
              <a:spcBef>
                <a:spcPts val="0"/>
              </a:spcBef>
              <a:buNone/>
              <a:defRPr sz="1500">
                <a:solidFill>
                  <a:srgbClr val="8A8A8A"/>
                </a:solidFill>
                <a:latin typeface="Actor"/>
                <a:ea typeface="Actor"/>
                <a:cs typeface="Actor"/>
                <a:sym typeface="Actor"/>
              </a:defRPr>
            </a:lvl5pPr>
            <a:lvl6pPr marL="0" lvl="5" indent="0" algn="r" rtl="0">
              <a:spcBef>
                <a:spcPts val="0"/>
              </a:spcBef>
              <a:buNone/>
              <a:defRPr sz="1500">
                <a:solidFill>
                  <a:srgbClr val="8A8A8A"/>
                </a:solidFill>
                <a:latin typeface="Actor"/>
                <a:ea typeface="Actor"/>
                <a:cs typeface="Actor"/>
                <a:sym typeface="Actor"/>
              </a:defRPr>
            </a:lvl6pPr>
            <a:lvl7pPr marL="0" lvl="6" indent="0" algn="r" rtl="0">
              <a:spcBef>
                <a:spcPts val="0"/>
              </a:spcBef>
              <a:buNone/>
              <a:defRPr sz="1500">
                <a:solidFill>
                  <a:srgbClr val="8A8A8A"/>
                </a:solidFill>
                <a:latin typeface="Actor"/>
                <a:ea typeface="Actor"/>
                <a:cs typeface="Actor"/>
                <a:sym typeface="Actor"/>
              </a:defRPr>
            </a:lvl7pPr>
            <a:lvl8pPr marL="0" lvl="7" indent="0" algn="r" rtl="0">
              <a:spcBef>
                <a:spcPts val="0"/>
              </a:spcBef>
              <a:buNone/>
              <a:defRPr sz="1500">
                <a:solidFill>
                  <a:srgbClr val="8A8A8A"/>
                </a:solidFill>
                <a:latin typeface="Actor"/>
                <a:ea typeface="Actor"/>
                <a:cs typeface="Actor"/>
                <a:sym typeface="Actor"/>
              </a:defRPr>
            </a:lvl8pPr>
            <a:lvl9pPr marL="0" lvl="8" indent="0" algn="r" rtl="0">
              <a:spcBef>
                <a:spcPts val="0"/>
              </a:spcBef>
              <a:buNone/>
              <a:defRPr sz="1500">
                <a:solidFill>
                  <a:srgbClr val="8A8A8A"/>
                </a:solidFill>
                <a:latin typeface="Actor"/>
                <a:ea typeface="Actor"/>
                <a:cs typeface="Actor"/>
                <a:sym typeface="Actor"/>
              </a:defRPr>
            </a:lvl9pPr>
          </a:lstStyle>
          <a:p>
            <a:pPr marL="0" lvl="0" indent="0" algn="r" rtl="0">
              <a:spcBef>
                <a:spcPts val="0"/>
              </a:spcBef>
              <a:spcAft>
                <a:spcPts val="0"/>
              </a:spcAft>
              <a:buNone/>
            </a:pPr>
            <a:fld id="{00000000-1234-1234-1234-123412341234}" type="slidenum">
              <a:rPr lang="en-US"/>
              <a:t>‹#›</a:t>
            </a:fld>
            <a:endParaRPr/>
          </a:p>
        </p:txBody>
      </p:sp>
      <p:sp>
        <p:nvSpPr>
          <p:cNvPr id="1447" name="Google Shape;1447;g18a50c2232e_2_2497"/>
          <p:cNvSpPr txBox="1">
            <a:spLocks noGrp="1"/>
          </p:cNvSpPr>
          <p:nvPr>
            <p:ph type="title"/>
          </p:nvPr>
        </p:nvSpPr>
        <p:spPr>
          <a:xfrm>
            <a:off x="365760" y="365760"/>
            <a:ext cx="11457600" cy="630900"/>
          </a:xfrm>
          <a:prstGeom prst="rect">
            <a:avLst/>
          </a:prstGeom>
          <a:noFill/>
          <a:ln>
            <a:noFill/>
          </a:ln>
        </p:spPr>
        <p:txBody>
          <a:bodyPr spcFirstLastPara="1" wrap="square" lIns="91425" tIns="45700" rIns="91425" bIns="45700" anchor="t" anchorCtr="0">
            <a:spAutoFit/>
          </a:bodyPr>
          <a:lstStyle>
            <a:lvl1pPr lvl="0" algn="ctr" rtl="0">
              <a:lnSpc>
                <a:spcPct val="100000"/>
              </a:lnSpc>
              <a:spcBef>
                <a:spcPts val="0"/>
              </a:spcBef>
              <a:spcAft>
                <a:spcPts val="0"/>
              </a:spcAft>
              <a:buClr>
                <a:schemeClr val="dk1"/>
              </a:buClr>
              <a:buSzPts val="3500"/>
              <a:buFont typeface="Actor"/>
              <a:buNone/>
              <a:defRPr>
                <a:solidFill>
                  <a:schemeClr val="dk1"/>
                </a:solidFill>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448" name="Google Shape;1448;g18a50c2232e_2_2497"/>
          <p:cNvSpPr txBox="1">
            <a:spLocks noGrp="1"/>
          </p:cNvSpPr>
          <p:nvPr>
            <p:ph type="body" idx="1"/>
          </p:nvPr>
        </p:nvSpPr>
        <p:spPr>
          <a:xfrm>
            <a:off x="2436876" y="2286000"/>
            <a:ext cx="7315200" cy="314100"/>
          </a:xfrm>
          <a:prstGeom prst="rect">
            <a:avLst/>
          </a:prstGeom>
          <a:noFill/>
          <a:ln>
            <a:noFill/>
          </a:ln>
        </p:spPr>
        <p:txBody>
          <a:bodyPr spcFirstLastPara="1" wrap="square" lIns="91425" tIns="45700" rIns="91425" bIns="45700" anchor="t" anchorCtr="0">
            <a:spAutoFit/>
          </a:bodyPr>
          <a:lstStyle>
            <a:lvl1pPr marL="457200" marR="0" lvl="0" indent="-228600" algn="ctr"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1pPr>
            <a:lvl2pPr marL="914400" marR="0" lvl="1"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2pPr>
            <a:lvl3pPr marL="1371600" marR="0" lvl="2"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3pPr>
            <a:lvl4pPr marL="1828800" marR="0" lvl="3"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4pPr>
            <a:lvl5pPr marL="2286000" marR="0" lvl="4"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49" name="Google Shape;1449;g18a50c2232e_2_2497"/>
          <p:cNvSpPr txBox="1">
            <a:spLocks noGrp="1"/>
          </p:cNvSpPr>
          <p:nvPr>
            <p:ph type="subTitle" idx="2"/>
          </p:nvPr>
        </p:nvSpPr>
        <p:spPr>
          <a:xfrm>
            <a:off x="365760" y="1152204"/>
            <a:ext cx="11457600" cy="308100"/>
          </a:xfrm>
          <a:prstGeom prst="rect">
            <a:avLst/>
          </a:prstGeom>
          <a:noFill/>
          <a:ln>
            <a:noFill/>
          </a:ln>
        </p:spPr>
        <p:txBody>
          <a:bodyPr spcFirstLastPara="1" wrap="square" lIns="91425" tIns="45700" rIns="91425" bIns="45700" anchor="t" anchorCtr="0">
            <a:normAutofit/>
          </a:bodyPr>
          <a:lstStyle>
            <a:lvl1pPr marR="0" lvl="0" algn="ctr" rtl="0">
              <a:lnSpc>
                <a:spcPct val="90000"/>
              </a:lnSpc>
              <a:spcBef>
                <a:spcPts val="11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71646667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ody (Image Background)">
  <p:cSld name="Body (Image Background)">
    <p:spTree>
      <p:nvGrpSpPr>
        <p:cNvPr id="1" name="Shape 1450"/>
        <p:cNvGrpSpPr/>
        <p:nvPr/>
      </p:nvGrpSpPr>
      <p:grpSpPr>
        <a:xfrm>
          <a:off x="0" y="0"/>
          <a:ext cx="0" cy="0"/>
          <a:chOff x="0" y="0"/>
          <a:chExt cx="0" cy="0"/>
        </a:xfrm>
      </p:grpSpPr>
      <p:pic>
        <p:nvPicPr>
          <p:cNvPr id="1451" name="Google Shape;1451;g18a50c2232e_2_2502"/>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1452" name="Google Shape;1452;g18a50c2232e_2_2502"/>
          <p:cNvSpPr/>
          <p:nvPr/>
        </p:nvSpPr>
        <p:spPr>
          <a:xfrm>
            <a:off x="0" y="0"/>
            <a:ext cx="12192000" cy="6858000"/>
          </a:xfrm>
          <a:prstGeom prst="rect">
            <a:avLst/>
          </a:prstGeom>
          <a:solidFill>
            <a:srgbClr val="000000">
              <a:alpha val="31370"/>
            </a:srgbClr>
          </a:solidFill>
          <a:ln>
            <a:noFill/>
          </a:ln>
          <a:effectLst>
            <a:outerShdw blurRad="38100" dist="23000" dir="5400000" rotWithShape="0">
              <a:srgbClr val="000000">
                <a:alpha val="17650"/>
              </a:srgbClr>
            </a:outerShdw>
          </a:effectLst>
        </p:spPr>
        <p:txBody>
          <a:bodyPr spcFirstLastPara="1" wrap="square" lIns="45700" tIns="45700" rIns="45700" bIns="45700" anchor="ctr" anchorCtr="0">
            <a:noAutofit/>
          </a:bodyPr>
          <a:lstStyle/>
          <a:p>
            <a:pPr marL="0" marR="0" lvl="0" indent="0" algn="l" rtl="0">
              <a:spcBef>
                <a:spcPts val="0"/>
              </a:spcBef>
              <a:spcAft>
                <a:spcPts val="0"/>
              </a:spcAft>
              <a:buNone/>
            </a:pPr>
            <a:endParaRPr sz="1900">
              <a:solidFill>
                <a:schemeClr val="dk1"/>
              </a:solidFill>
              <a:latin typeface="Calibri"/>
              <a:ea typeface="Calibri"/>
              <a:cs typeface="Calibri"/>
              <a:sym typeface="Calibri"/>
            </a:endParaRPr>
          </a:p>
        </p:txBody>
      </p:sp>
      <p:sp>
        <p:nvSpPr>
          <p:cNvPr id="1453" name="Google Shape;1453;g18a50c2232e_2_2502"/>
          <p:cNvSpPr txBox="1">
            <a:spLocks noGrp="1"/>
          </p:cNvSpPr>
          <p:nvPr>
            <p:ph type="sldNum" idx="12"/>
          </p:nvPr>
        </p:nvSpPr>
        <p:spPr>
          <a:xfrm>
            <a:off x="9079992" y="6346518"/>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sz="1500">
                <a:solidFill>
                  <a:srgbClr val="8A8A8A"/>
                </a:solidFill>
                <a:latin typeface="Actor"/>
                <a:ea typeface="Actor"/>
                <a:cs typeface="Actor"/>
                <a:sym typeface="Actor"/>
              </a:defRPr>
            </a:lvl1pPr>
            <a:lvl2pPr marL="0" lvl="1" indent="0" algn="r" rtl="0">
              <a:spcBef>
                <a:spcPts val="0"/>
              </a:spcBef>
              <a:buNone/>
              <a:defRPr sz="1500">
                <a:solidFill>
                  <a:srgbClr val="8A8A8A"/>
                </a:solidFill>
                <a:latin typeface="Actor"/>
                <a:ea typeface="Actor"/>
                <a:cs typeface="Actor"/>
                <a:sym typeface="Actor"/>
              </a:defRPr>
            </a:lvl2pPr>
            <a:lvl3pPr marL="0" lvl="2" indent="0" algn="r" rtl="0">
              <a:spcBef>
                <a:spcPts val="0"/>
              </a:spcBef>
              <a:buNone/>
              <a:defRPr sz="1500">
                <a:solidFill>
                  <a:srgbClr val="8A8A8A"/>
                </a:solidFill>
                <a:latin typeface="Actor"/>
                <a:ea typeface="Actor"/>
                <a:cs typeface="Actor"/>
                <a:sym typeface="Actor"/>
              </a:defRPr>
            </a:lvl3pPr>
            <a:lvl4pPr marL="0" lvl="3" indent="0" algn="r" rtl="0">
              <a:spcBef>
                <a:spcPts val="0"/>
              </a:spcBef>
              <a:buNone/>
              <a:defRPr sz="1500">
                <a:solidFill>
                  <a:srgbClr val="8A8A8A"/>
                </a:solidFill>
                <a:latin typeface="Actor"/>
                <a:ea typeface="Actor"/>
                <a:cs typeface="Actor"/>
                <a:sym typeface="Actor"/>
              </a:defRPr>
            </a:lvl4pPr>
            <a:lvl5pPr marL="0" lvl="4" indent="0" algn="r" rtl="0">
              <a:spcBef>
                <a:spcPts val="0"/>
              </a:spcBef>
              <a:buNone/>
              <a:defRPr sz="1500">
                <a:solidFill>
                  <a:srgbClr val="8A8A8A"/>
                </a:solidFill>
                <a:latin typeface="Actor"/>
                <a:ea typeface="Actor"/>
                <a:cs typeface="Actor"/>
                <a:sym typeface="Actor"/>
              </a:defRPr>
            </a:lvl5pPr>
            <a:lvl6pPr marL="0" lvl="5" indent="0" algn="r" rtl="0">
              <a:spcBef>
                <a:spcPts val="0"/>
              </a:spcBef>
              <a:buNone/>
              <a:defRPr sz="1500">
                <a:solidFill>
                  <a:srgbClr val="8A8A8A"/>
                </a:solidFill>
                <a:latin typeface="Actor"/>
                <a:ea typeface="Actor"/>
                <a:cs typeface="Actor"/>
                <a:sym typeface="Actor"/>
              </a:defRPr>
            </a:lvl6pPr>
            <a:lvl7pPr marL="0" lvl="6" indent="0" algn="r" rtl="0">
              <a:spcBef>
                <a:spcPts val="0"/>
              </a:spcBef>
              <a:buNone/>
              <a:defRPr sz="1500">
                <a:solidFill>
                  <a:srgbClr val="8A8A8A"/>
                </a:solidFill>
                <a:latin typeface="Actor"/>
                <a:ea typeface="Actor"/>
                <a:cs typeface="Actor"/>
                <a:sym typeface="Actor"/>
              </a:defRPr>
            </a:lvl7pPr>
            <a:lvl8pPr marL="0" lvl="7" indent="0" algn="r" rtl="0">
              <a:spcBef>
                <a:spcPts val="0"/>
              </a:spcBef>
              <a:buNone/>
              <a:defRPr sz="1500">
                <a:solidFill>
                  <a:srgbClr val="8A8A8A"/>
                </a:solidFill>
                <a:latin typeface="Actor"/>
                <a:ea typeface="Actor"/>
                <a:cs typeface="Actor"/>
                <a:sym typeface="Actor"/>
              </a:defRPr>
            </a:lvl8pPr>
            <a:lvl9pPr marL="0" lvl="8" indent="0" algn="r" rtl="0">
              <a:spcBef>
                <a:spcPts val="0"/>
              </a:spcBef>
              <a:buNone/>
              <a:defRPr sz="1500">
                <a:solidFill>
                  <a:srgbClr val="8A8A8A"/>
                </a:solidFill>
                <a:latin typeface="Actor"/>
                <a:ea typeface="Actor"/>
                <a:cs typeface="Actor"/>
                <a:sym typeface="Actor"/>
              </a:defRPr>
            </a:lvl9pPr>
          </a:lstStyle>
          <a:p>
            <a:pPr marL="0" lvl="0" indent="0" algn="r" rtl="0">
              <a:spcBef>
                <a:spcPts val="0"/>
              </a:spcBef>
              <a:spcAft>
                <a:spcPts val="0"/>
              </a:spcAft>
              <a:buNone/>
            </a:pPr>
            <a:fld id="{00000000-1234-1234-1234-123412341234}" type="slidenum">
              <a:rPr lang="en-US"/>
              <a:t>‹#›</a:t>
            </a:fld>
            <a:endParaRPr/>
          </a:p>
        </p:txBody>
      </p:sp>
      <p:sp>
        <p:nvSpPr>
          <p:cNvPr id="1454" name="Google Shape;1454;g18a50c2232e_2_2502"/>
          <p:cNvSpPr txBox="1">
            <a:spLocks noGrp="1"/>
          </p:cNvSpPr>
          <p:nvPr>
            <p:ph type="title"/>
          </p:nvPr>
        </p:nvSpPr>
        <p:spPr>
          <a:xfrm>
            <a:off x="365760" y="365760"/>
            <a:ext cx="11457600" cy="630900"/>
          </a:xfrm>
          <a:prstGeom prst="rect">
            <a:avLst/>
          </a:prstGeom>
          <a:noFill/>
          <a:ln>
            <a:noFill/>
          </a:ln>
        </p:spPr>
        <p:txBody>
          <a:bodyPr spcFirstLastPara="1" wrap="square" lIns="91425" tIns="45700" rIns="91425" bIns="45700" anchor="t" anchorCtr="0">
            <a:spAutoFit/>
          </a:bodyPr>
          <a:lstStyle>
            <a:lvl1pPr lvl="0" algn="ctr" rtl="0">
              <a:lnSpc>
                <a:spcPct val="100000"/>
              </a:lnSpc>
              <a:spcBef>
                <a:spcPts val="0"/>
              </a:spcBef>
              <a:spcAft>
                <a:spcPts val="0"/>
              </a:spcAft>
              <a:buClr>
                <a:schemeClr val="lt1"/>
              </a:buClr>
              <a:buSzPts val="3500"/>
              <a:buFont typeface="Actor"/>
              <a:buNone/>
              <a:defRPr>
                <a:solidFill>
                  <a:schemeClr val="lt1"/>
                </a:solidFill>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455" name="Google Shape;1455;g18a50c2232e_2_2502"/>
          <p:cNvSpPr txBox="1">
            <a:spLocks noGrp="1"/>
          </p:cNvSpPr>
          <p:nvPr>
            <p:ph type="body" idx="1"/>
          </p:nvPr>
        </p:nvSpPr>
        <p:spPr>
          <a:xfrm>
            <a:off x="2894076" y="2286000"/>
            <a:ext cx="6400800" cy="314100"/>
          </a:xfrm>
          <a:prstGeom prst="rect">
            <a:avLst/>
          </a:prstGeom>
          <a:noFill/>
          <a:ln>
            <a:noFill/>
          </a:ln>
        </p:spPr>
        <p:txBody>
          <a:bodyPr spcFirstLastPara="1" wrap="square" lIns="91425" tIns="45700" rIns="91425" bIns="45700" anchor="t" anchorCtr="0">
            <a:spAutoFit/>
          </a:bodyPr>
          <a:lstStyle>
            <a:lvl1pPr marL="457200" marR="0" lvl="0" indent="-228600" algn="ctr" rtl="0">
              <a:lnSpc>
                <a:spcPct val="90000"/>
              </a:lnSpc>
              <a:spcBef>
                <a:spcPts val="1100"/>
              </a:spcBef>
              <a:spcAft>
                <a:spcPts val="0"/>
              </a:spcAft>
              <a:buClr>
                <a:schemeClr val="lt1"/>
              </a:buClr>
              <a:buSzPts val="1600"/>
              <a:buFont typeface="Arial"/>
              <a:buNone/>
              <a:defRPr sz="1600" b="0" i="0" u="none" strike="noStrike" cap="none">
                <a:solidFill>
                  <a:schemeClr val="lt1"/>
                </a:solidFill>
                <a:latin typeface="Arial"/>
                <a:ea typeface="Arial"/>
                <a:cs typeface="Arial"/>
                <a:sym typeface="Arial"/>
              </a:defRPr>
            </a:lvl1pPr>
            <a:lvl2pPr marL="914400" marR="0" lvl="1"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2pPr>
            <a:lvl3pPr marL="1371600" marR="0" lvl="2"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3pPr>
            <a:lvl4pPr marL="1828800" marR="0" lvl="3"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4pPr>
            <a:lvl5pPr marL="2286000" marR="0" lvl="4"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58725795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Body (Chart)">
  <p:cSld name="Body (Chart)">
    <p:spTree>
      <p:nvGrpSpPr>
        <p:cNvPr id="1" name="Shape 1456"/>
        <p:cNvGrpSpPr/>
        <p:nvPr/>
      </p:nvGrpSpPr>
      <p:grpSpPr>
        <a:xfrm>
          <a:off x="0" y="0"/>
          <a:ext cx="0" cy="0"/>
          <a:chOff x="0" y="0"/>
          <a:chExt cx="0" cy="0"/>
        </a:xfrm>
      </p:grpSpPr>
      <p:sp>
        <p:nvSpPr>
          <p:cNvPr id="1457" name="Google Shape;1457;g18a50c2232e_2_2508"/>
          <p:cNvSpPr txBox="1">
            <a:spLocks noGrp="1"/>
          </p:cNvSpPr>
          <p:nvPr>
            <p:ph type="sldNum" idx="12"/>
          </p:nvPr>
        </p:nvSpPr>
        <p:spPr>
          <a:xfrm>
            <a:off x="9079992" y="6346518"/>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sz="1500">
                <a:solidFill>
                  <a:srgbClr val="8A8A8A"/>
                </a:solidFill>
                <a:latin typeface="Actor"/>
                <a:ea typeface="Actor"/>
                <a:cs typeface="Actor"/>
                <a:sym typeface="Actor"/>
              </a:defRPr>
            </a:lvl1pPr>
            <a:lvl2pPr marL="0" lvl="1" indent="0" algn="r" rtl="0">
              <a:spcBef>
                <a:spcPts val="0"/>
              </a:spcBef>
              <a:buNone/>
              <a:defRPr sz="1500">
                <a:solidFill>
                  <a:srgbClr val="8A8A8A"/>
                </a:solidFill>
                <a:latin typeface="Actor"/>
                <a:ea typeface="Actor"/>
                <a:cs typeface="Actor"/>
                <a:sym typeface="Actor"/>
              </a:defRPr>
            </a:lvl2pPr>
            <a:lvl3pPr marL="0" lvl="2" indent="0" algn="r" rtl="0">
              <a:spcBef>
                <a:spcPts val="0"/>
              </a:spcBef>
              <a:buNone/>
              <a:defRPr sz="1500">
                <a:solidFill>
                  <a:srgbClr val="8A8A8A"/>
                </a:solidFill>
                <a:latin typeface="Actor"/>
                <a:ea typeface="Actor"/>
                <a:cs typeface="Actor"/>
                <a:sym typeface="Actor"/>
              </a:defRPr>
            </a:lvl3pPr>
            <a:lvl4pPr marL="0" lvl="3" indent="0" algn="r" rtl="0">
              <a:spcBef>
                <a:spcPts val="0"/>
              </a:spcBef>
              <a:buNone/>
              <a:defRPr sz="1500">
                <a:solidFill>
                  <a:srgbClr val="8A8A8A"/>
                </a:solidFill>
                <a:latin typeface="Actor"/>
                <a:ea typeface="Actor"/>
                <a:cs typeface="Actor"/>
                <a:sym typeface="Actor"/>
              </a:defRPr>
            </a:lvl4pPr>
            <a:lvl5pPr marL="0" lvl="4" indent="0" algn="r" rtl="0">
              <a:spcBef>
                <a:spcPts val="0"/>
              </a:spcBef>
              <a:buNone/>
              <a:defRPr sz="1500">
                <a:solidFill>
                  <a:srgbClr val="8A8A8A"/>
                </a:solidFill>
                <a:latin typeface="Actor"/>
                <a:ea typeface="Actor"/>
                <a:cs typeface="Actor"/>
                <a:sym typeface="Actor"/>
              </a:defRPr>
            </a:lvl5pPr>
            <a:lvl6pPr marL="0" lvl="5" indent="0" algn="r" rtl="0">
              <a:spcBef>
                <a:spcPts val="0"/>
              </a:spcBef>
              <a:buNone/>
              <a:defRPr sz="1500">
                <a:solidFill>
                  <a:srgbClr val="8A8A8A"/>
                </a:solidFill>
                <a:latin typeface="Actor"/>
                <a:ea typeface="Actor"/>
                <a:cs typeface="Actor"/>
                <a:sym typeface="Actor"/>
              </a:defRPr>
            </a:lvl6pPr>
            <a:lvl7pPr marL="0" lvl="6" indent="0" algn="r" rtl="0">
              <a:spcBef>
                <a:spcPts val="0"/>
              </a:spcBef>
              <a:buNone/>
              <a:defRPr sz="1500">
                <a:solidFill>
                  <a:srgbClr val="8A8A8A"/>
                </a:solidFill>
                <a:latin typeface="Actor"/>
                <a:ea typeface="Actor"/>
                <a:cs typeface="Actor"/>
                <a:sym typeface="Actor"/>
              </a:defRPr>
            </a:lvl7pPr>
            <a:lvl8pPr marL="0" lvl="7" indent="0" algn="r" rtl="0">
              <a:spcBef>
                <a:spcPts val="0"/>
              </a:spcBef>
              <a:buNone/>
              <a:defRPr sz="1500">
                <a:solidFill>
                  <a:srgbClr val="8A8A8A"/>
                </a:solidFill>
                <a:latin typeface="Actor"/>
                <a:ea typeface="Actor"/>
                <a:cs typeface="Actor"/>
                <a:sym typeface="Actor"/>
              </a:defRPr>
            </a:lvl8pPr>
            <a:lvl9pPr marL="0" lvl="8" indent="0" algn="r" rtl="0">
              <a:spcBef>
                <a:spcPts val="0"/>
              </a:spcBef>
              <a:buNone/>
              <a:defRPr sz="1500">
                <a:solidFill>
                  <a:srgbClr val="8A8A8A"/>
                </a:solidFill>
                <a:latin typeface="Actor"/>
                <a:ea typeface="Actor"/>
                <a:cs typeface="Actor"/>
                <a:sym typeface="Actor"/>
              </a:defRPr>
            </a:lvl9pPr>
          </a:lstStyle>
          <a:p>
            <a:pPr marL="0" lvl="0" indent="0" algn="r" rtl="0">
              <a:spcBef>
                <a:spcPts val="0"/>
              </a:spcBef>
              <a:spcAft>
                <a:spcPts val="0"/>
              </a:spcAft>
              <a:buNone/>
            </a:pPr>
            <a:fld id="{00000000-1234-1234-1234-123412341234}" type="slidenum">
              <a:rPr lang="en-US"/>
              <a:t>‹#›</a:t>
            </a:fld>
            <a:endParaRPr/>
          </a:p>
        </p:txBody>
      </p:sp>
      <p:sp>
        <p:nvSpPr>
          <p:cNvPr id="1458" name="Google Shape;1458;g18a50c2232e_2_2508"/>
          <p:cNvSpPr txBox="1">
            <a:spLocks noGrp="1"/>
          </p:cNvSpPr>
          <p:nvPr>
            <p:ph type="title"/>
          </p:nvPr>
        </p:nvSpPr>
        <p:spPr>
          <a:xfrm>
            <a:off x="365760" y="1097280"/>
            <a:ext cx="11457600" cy="630900"/>
          </a:xfrm>
          <a:prstGeom prst="rect">
            <a:avLst/>
          </a:prstGeom>
          <a:noFill/>
          <a:ln>
            <a:noFill/>
          </a:ln>
        </p:spPr>
        <p:txBody>
          <a:bodyPr spcFirstLastPara="1" wrap="square" lIns="91425" tIns="45700" rIns="91425" bIns="45700" anchor="t" anchorCtr="0">
            <a:spAutoFit/>
          </a:bodyPr>
          <a:lstStyle>
            <a:lvl1pPr lvl="0" algn="ctr" rtl="0">
              <a:lnSpc>
                <a:spcPct val="100000"/>
              </a:lnSpc>
              <a:spcBef>
                <a:spcPts val="0"/>
              </a:spcBef>
              <a:spcAft>
                <a:spcPts val="0"/>
              </a:spcAft>
              <a:buClr>
                <a:srgbClr val="E87600"/>
              </a:buClr>
              <a:buSzPts val="3500"/>
              <a:buFont typeface="Actor"/>
              <a:buNone/>
              <a:defRPr>
                <a:solidFill>
                  <a:srgbClr val="E87600"/>
                </a:solidFill>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459" name="Google Shape;1459;g18a50c2232e_2_2508"/>
          <p:cNvSpPr>
            <a:spLocks noGrp="1"/>
          </p:cNvSpPr>
          <p:nvPr>
            <p:ph type="chart" idx="2"/>
          </p:nvPr>
        </p:nvSpPr>
        <p:spPr>
          <a:xfrm>
            <a:off x="1522476" y="2208570"/>
            <a:ext cx="9144000" cy="36576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1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60" name="Google Shape;1460;g18a50c2232e_2_2508"/>
          <p:cNvSpPr txBox="1">
            <a:spLocks noGrp="1"/>
          </p:cNvSpPr>
          <p:nvPr>
            <p:ph type="subTitle" idx="1"/>
          </p:nvPr>
        </p:nvSpPr>
        <p:spPr>
          <a:xfrm>
            <a:off x="365760" y="789438"/>
            <a:ext cx="11457600" cy="308100"/>
          </a:xfrm>
          <a:prstGeom prst="rect">
            <a:avLst/>
          </a:prstGeom>
          <a:noFill/>
          <a:ln>
            <a:noFill/>
          </a:ln>
        </p:spPr>
        <p:txBody>
          <a:bodyPr spcFirstLastPara="1" wrap="square" lIns="91425" tIns="45700" rIns="91425" bIns="45700" anchor="t" anchorCtr="0">
            <a:normAutofit/>
          </a:bodyPr>
          <a:lstStyle>
            <a:lvl1pPr marR="0" lvl="0" algn="ctr" rtl="0">
              <a:lnSpc>
                <a:spcPct val="90000"/>
              </a:lnSpc>
              <a:spcBef>
                <a:spcPts val="1100"/>
              </a:spcBef>
              <a:spcAft>
                <a:spcPts val="0"/>
              </a:spcAft>
              <a:buClr>
                <a:srgbClr val="535353"/>
              </a:buClr>
              <a:buSzPts val="1600"/>
              <a:buFont typeface="Arial"/>
              <a:buNone/>
              <a:defRPr sz="1600" b="0" i="0" u="none" strike="noStrike" cap="none">
                <a:solidFill>
                  <a:srgbClr val="535353"/>
                </a:solidFill>
                <a:latin typeface="Arial"/>
                <a:ea typeface="Arial"/>
                <a:cs typeface="Arial"/>
                <a:sym typeface="Arial"/>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91450972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ody (Chart 2)">
  <p:cSld name="Body (Chart 2)">
    <p:spTree>
      <p:nvGrpSpPr>
        <p:cNvPr id="1" name="Shape 1461"/>
        <p:cNvGrpSpPr/>
        <p:nvPr/>
      </p:nvGrpSpPr>
      <p:grpSpPr>
        <a:xfrm>
          <a:off x="0" y="0"/>
          <a:ext cx="0" cy="0"/>
          <a:chOff x="0" y="0"/>
          <a:chExt cx="0" cy="0"/>
        </a:xfrm>
      </p:grpSpPr>
      <p:sp>
        <p:nvSpPr>
          <p:cNvPr id="1462" name="Google Shape;1462;g18a50c2232e_2_2513"/>
          <p:cNvSpPr txBox="1">
            <a:spLocks noGrp="1"/>
          </p:cNvSpPr>
          <p:nvPr>
            <p:ph type="sldNum" idx="12"/>
          </p:nvPr>
        </p:nvSpPr>
        <p:spPr>
          <a:xfrm>
            <a:off x="9079992" y="6346518"/>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sz="1500">
                <a:solidFill>
                  <a:srgbClr val="8A8A8A"/>
                </a:solidFill>
                <a:latin typeface="Actor"/>
                <a:ea typeface="Actor"/>
                <a:cs typeface="Actor"/>
                <a:sym typeface="Actor"/>
              </a:defRPr>
            </a:lvl1pPr>
            <a:lvl2pPr marL="0" lvl="1" indent="0" algn="r" rtl="0">
              <a:spcBef>
                <a:spcPts val="0"/>
              </a:spcBef>
              <a:buNone/>
              <a:defRPr sz="1500">
                <a:solidFill>
                  <a:srgbClr val="8A8A8A"/>
                </a:solidFill>
                <a:latin typeface="Actor"/>
                <a:ea typeface="Actor"/>
                <a:cs typeface="Actor"/>
                <a:sym typeface="Actor"/>
              </a:defRPr>
            </a:lvl2pPr>
            <a:lvl3pPr marL="0" lvl="2" indent="0" algn="r" rtl="0">
              <a:spcBef>
                <a:spcPts val="0"/>
              </a:spcBef>
              <a:buNone/>
              <a:defRPr sz="1500">
                <a:solidFill>
                  <a:srgbClr val="8A8A8A"/>
                </a:solidFill>
                <a:latin typeface="Actor"/>
                <a:ea typeface="Actor"/>
                <a:cs typeface="Actor"/>
                <a:sym typeface="Actor"/>
              </a:defRPr>
            </a:lvl3pPr>
            <a:lvl4pPr marL="0" lvl="3" indent="0" algn="r" rtl="0">
              <a:spcBef>
                <a:spcPts val="0"/>
              </a:spcBef>
              <a:buNone/>
              <a:defRPr sz="1500">
                <a:solidFill>
                  <a:srgbClr val="8A8A8A"/>
                </a:solidFill>
                <a:latin typeface="Actor"/>
                <a:ea typeface="Actor"/>
                <a:cs typeface="Actor"/>
                <a:sym typeface="Actor"/>
              </a:defRPr>
            </a:lvl4pPr>
            <a:lvl5pPr marL="0" lvl="4" indent="0" algn="r" rtl="0">
              <a:spcBef>
                <a:spcPts val="0"/>
              </a:spcBef>
              <a:buNone/>
              <a:defRPr sz="1500">
                <a:solidFill>
                  <a:srgbClr val="8A8A8A"/>
                </a:solidFill>
                <a:latin typeface="Actor"/>
                <a:ea typeface="Actor"/>
                <a:cs typeface="Actor"/>
                <a:sym typeface="Actor"/>
              </a:defRPr>
            </a:lvl5pPr>
            <a:lvl6pPr marL="0" lvl="5" indent="0" algn="r" rtl="0">
              <a:spcBef>
                <a:spcPts val="0"/>
              </a:spcBef>
              <a:buNone/>
              <a:defRPr sz="1500">
                <a:solidFill>
                  <a:srgbClr val="8A8A8A"/>
                </a:solidFill>
                <a:latin typeface="Actor"/>
                <a:ea typeface="Actor"/>
                <a:cs typeface="Actor"/>
                <a:sym typeface="Actor"/>
              </a:defRPr>
            </a:lvl6pPr>
            <a:lvl7pPr marL="0" lvl="6" indent="0" algn="r" rtl="0">
              <a:spcBef>
                <a:spcPts val="0"/>
              </a:spcBef>
              <a:buNone/>
              <a:defRPr sz="1500">
                <a:solidFill>
                  <a:srgbClr val="8A8A8A"/>
                </a:solidFill>
                <a:latin typeface="Actor"/>
                <a:ea typeface="Actor"/>
                <a:cs typeface="Actor"/>
                <a:sym typeface="Actor"/>
              </a:defRPr>
            </a:lvl7pPr>
            <a:lvl8pPr marL="0" lvl="7" indent="0" algn="r" rtl="0">
              <a:spcBef>
                <a:spcPts val="0"/>
              </a:spcBef>
              <a:buNone/>
              <a:defRPr sz="1500">
                <a:solidFill>
                  <a:srgbClr val="8A8A8A"/>
                </a:solidFill>
                <a:latin typeface="Actor"/>
                <a:ea typeface="Actor"/>
                <a:cs typeface="Actor"/>
                <a:sym typeface="Actor"/>
              </a:defRPr>
            </a:lvl8pPr>
            <a:lvl9pPr marL="0" lvl="8" indent="0" algn="r" rtl="0">
              <a:spcBef>
                <a:spcPts val="0"/>
              </a:spcBef>
              <a:buNone/>
              <a:defRPr sz="1500">
                <a:solidFill>
                  <a:srgbClr val="8A8A8A"/>
                </a:solidFill>
                <a:latin typeface="Actor"/>
                <a:ea typeface="Actor"/>
                <a:cs typeface="Actor"/>
                <a:sym typeface="Actor"/>
              </a:defRPr>
            </a:lvl9pPr>
          </a:lstStyle>
          <a:p>
            <a:pPr marL="0" lvl="0" indent="0" algn="r" rtl="0">
              <a:spcBef>
                <a:spcPts val="0"/>
              </a:spcBef>
              <a:spcAft>
                <a:spcPts val="0"/>
              </a:spcAft>
              <a:buNone/>
            </a:pPr>
            <a:fld id="{00000000-1234-1234-1234-123412341234}" type="slidenum">
              <a:rPr lang="en-US"/>
              <a:t>‹#›</a:t>
            </a:fld>
            <a:endParaRPr/>
          </a:p>
        </p:txBody>
      </p:sp>
      <p:sp>
        <p:nvSpPr>
          <p:cNvPr id="1463" name="Google Shape;1463;g18a50c2232e_2_2513"/>
          <p:cNvSpPr>
            <a:spLocks noGrp="1"/>
          </p:cNvSpPr>
          <p:nvPr>
            <p:ph type="chart" idx="2"/>
          </p:nvPr>
        </p:nvSpPr>
        <p:spPr>
          <a:xfrm>
            <a:off x="6885432" y="2208570"/>
            <a:ext cx="4937700" cy="36576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1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64" name="Google Shape;1464;g18a50c2232e_2_2513"/>
          <p:cNvSpPr txBox="1">
            <a:spLocks noGrp="1"/>
          </p:cNvSpPr>
          <p:nvPr>
            <p:ph type="subTitle" idx="1"/>
          </p:nvPr>
        </p:nvSpPr>
        <p:spPr>
          <a:xfrm>
            <a:off x="365760" y="1152204"/>
            <a:ext cx="11457600" cy="3081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1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465" name="Google Shape;1465;g18a50c2232e_2_2513"/>
          <p:cNvSpPr txBox="1">
            <a:spLocks noGrp="1"/>
          </p:cNvSpPr>
          <p:nvPr>
            <p:ph type="title"/>
          </p:nvPr>
        </p:nvSpPr>
        <p:spPr>
          <a:xfrm>
            <a:off x="365760" y="435009"/>
            <a:ext cx="11457600" cy="630900"/>
          </a:xfrm>
          <a:prstGeom prst="rect">
            <a:avLst/>
          </a:prstGeom>
          <a:noFill/>
          <a:ln>
            <a:noFill/>
          </a:ln>
        </p:spPr>
        <p:txBody>
          <a:bodyPr spcFirstLastPara="1" wrap="square" lIns="91425" tIns="45700" rIns="91425" bIns="45700" anchor="t" anchorCtr="0">
            <a:spAutoFit/>
          </a:bodyPr>
          <a:lstStyle>
            <a:lvl1pPr lvl="0" algn="l" rtl="0">
              <a:lnSpc>
                <a:spcPct val="100000"/>
              </a:lnSpc>
              <a:spcBef>
                <a:spcPts val="0"/>
              </a:spcBef>
              <a:spcAft>
                <a:spcPts val="0"/>
              </a:spcAft>
              <a:buClr>
                <a:schemeClr val="dk1"/>
              </a:buClr>
              <a:buSzPts val="19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466" name="Google Shape;1466;g18a50c2232e_2_2513"/>
          <p:cNvSpPr txBox="1">
            <a:spLocks noGrp="1"/>
          </p:cNvSpPr>
          <p:nvPr>
            <p:ph type="body" idx="3"/>
          </p:nvPr>
        </p:nvSpPr>
        <p:spPr>
          <a:xfrm>
            <a:off x="914400" y="2286000"/>
            <a:ext cx="5486400" cy="314100"/>
          </a:xfrm>
          <a:prstGeom prst="rect">
            <a:avLst/>
          </a:prstGeom>
          <a:noFill/>
          <a:ln>
            <a:noFill/>
          </a:ln>
        </p:spPr>
        <p:txBody>
          <a:bodyPr spcFirstLastPara="1" wrap="square" lIns="91425" tIns="45700" rIns="91425" bIns="45700" anchor="t" anchorCtr="0">
            <a:spAutoFit/>
          </a:bodyPr>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1pPr>
            <a:lvl2pPr marL="914400" marR="0" lvl="1"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2pPr>
            <a:lvl3pPr marL="1371600" marR="0" lvl="2"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3pPr>
            <a:lvl4pPr marL="1828800" marR="0" lvl="3"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4pPr>
            <a:lvl5pPr marL="2286000" marR="0" lvl="4"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13759030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Body (Chart 3)">
  <p:cSld name="Body (Chart 3)">
    <p:spTree>
      <p:nvGrpSpPr>
        <p:cNvPr id="1" name="Shape 1467"/>
        <p:cNvGrpSpPr/>
        <p:nvPr/>
      </p:nvGrpSpPr>
      <p:grpSpPr>
        <a:xfrm>
          <a:off x="0" y="0"/>
          <a:ext cx="0" cy="0"/>
          <a:chOff x="0" y="0"/>
          <a:chExt cx="0" cy="0"/>
        </a:xfrm>
      </p:grpSpPr>
      <p:sp>
        <p:nvSpPr>
          <p:cNvPr id="1468" name="Google Shape;1468;g18a50c2232e_2_2519"/>
          <p:cNvSpPr txBox="1">
            <a:spLocks noGrp="1"/>
          </p:cNvSpPr>
          <p:nvPr>
            <p:ph type="sldNum" idx="12"/>
          </p:nvPr>
        </p:nvSpPr>
        <p:spPr>
          <a:xfrm>
            <a:off x="9079992" y="6346518"/>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sz="1500">
                <a:solidFill>
                  <a:srgbClr val="8A8A8A"/>
                </a:solidFill>
                <a:latin typeface="Actor"/>
                <a:ea typeface="Actor"/>
                <a:cs typeface="Actor"/>
                <a:sym typeface="Actor"/>
              </a:defRPr>
            </a:lvl1pPr>
            <a:lvl2pPr marL="0" lvl="1" indent="0" algn="r" rtl="0">
              <a:spcBef>
                <a:spcPts val="0"/>
              </a:spcBef>
              <a:buNone/>
              <a:defRPr sz="1500">
                <a:solidFill>
                  <a:srgbClr val="8A8A8A"/>
                </a:solidFill>
                <a:latin typeface="Actor"/>
                <a:ea typeface="Actor"/>
                <a:cs typeface="Actor"/>
                <a:sym typeface="Actor"/>
              </a:defRPr>
            </a:lvl2pPr>
            <a:lvl3pPr marL="0" lvl="2" indent="0" algn="r" rtl="0">
              <a:spcBef>
                <a:spcPts val="0"/>
              </a:spcBef>
              <a:buNone/>
              <a:defRPr sz="1500">
                <a:solidFill>
                  <a:srgbClr val="8A8A8A"/>
                </a:solidFill>
                <a:latin typeface="Actor"/>
                <a:ea typeface="Actor"/>
                <a:cs typeface="Actor"/>
                <a:sym typeface="Actor"/>
              </a:defRPr>
            </a:lvl3pPr>
            <a:lvl4pPr marL="0" lvl="3" indent="0" algn="r" rtl="0">
              <a:spcBef>
                <a:spcPts val="0"/>
              </a:spcBef>
              <a:buNone/>
              <a:defRPr sz="1500">
                <a:solidFill>
                  <a:srgbClr val="8A8A8A"/>
                </a:solidFill>
                <a:latin typeface="Actor"/>
                <a:ea typeface="Actor"/>
                <a:cs typeface="Actor"/>
                <a:sym typeface="Actor"/>
              </a:defRPr>
            </a:lvl4pPr>
            <a:lvl5pPr marL="0" lvl="4" indent="0" algn="r" rtl="0">
              <a:spcBef>
                <a:spcPts val="0"/>
              </a:spcBef>
              <a:buNone/>
              <a:defRPr sz="1500">
                <a:solidFill>
                  <a:srgbClr val="8A8A8A"/>
                </a:solidFill>
                <a:latin typeface="Actor"/>
                <a:ea typeface="Actor"/>
                <a:cs typeface="Actor"/>
                <a:sym typeface="Actor"/>
              </a:defRPr>
            </a:lvl5pPr>
            <a:lvl6pPr marL="0" lvl="5" indent="0" algn="r" rtl="0">
              <a:spcBef>
                <a:spcPts val="0"/>
              </a:spcBef>
              <a:buNone/>
              <a:defRPr sz="1500">
                <a:solidFill>
                  <a:srgbClr val="8A8A8A"/>
                </a:solidFill>
                <a:latin typeface="Actor"/>
                <a:ea typeface="Actor"/>
                <a:cs typeface="Actor"/>
                <a:sym typeface="Actor"/>
              </a:defRPr>
            </a:lvl6pPr>
            <a:lvl7pPr marL="0" lvl="6" indent="0" algn="r" rtl="0">
              <a:spcBef>
                <a:spcPts val="0"/>
              </a:spcBef>
              <a:buNone/>
              <a:defRPr sz="1500">
                <a:solidFill>
                  <a:srgbClr val="8A8A8A"/>
                </a:solidFill>
                <a:latin typeface="Actor"/>
                <a:ea typeface="Actor"/>
                <a:cs typeface="Actor"/>
                <a:sym typeface="Actor"/>
              </a:defRPr>
            </a:lvl7pPr>
            <a:lvl8pPr marL="0" lvl="7" indent="0" algn="r" rtl="0">
              <a:spcBef>
                <a:spcPts val="0"/>
              </a:spcBef>
              <a:buNone/>
              <a:defRPr sz="1500">
                <a:solidFill>
                  <a:srgbClr val="8A8A8A"/>
                </a:solidFill>
                <a:latin typeface="Actor"/>
                <a:ea typeface="Actor"/>
                <a:cs typeface="Actor"/>
                <a:sym typeface="Actor"/>
              </a:defRPr>
            </a:lvl8pPr>
            <a:lvl9pPr marL="0" lvl="8" indent="0" algn="r" rtl="0">
              <a:spcBef>
                <a:spcPts val="0"/>
              </a:spcBef>
              <a:buNone/>
              <a:defRPr sz="1500">
                <a:solidFill>
                  <a:srgbClr val="8A8A8A"/>
                </a:solidFill>
                <a:latin typeface="Actor"/>
                <a:ea typeface="Actor"/>
                <a:cs typeface="Actor"/>
                <a:sym typeface="Actor"/>
              </a:defRPr>
            </a:lvl9pPr>
          </a:lstStyle>
          <a:p>
            <a:pPr marL="0" lvl="0" indent="0" algn="r" rtl="0">
              <a:spcBef>
                <a:spcPts val="0"/>
              </a:spcBef>
              <a:spcAft>
                <a:spcPts val="0"/>
              </a:spcAft>
              <a:buNone/>
            </a:pPr>
            <a:fld id="{00000000-1234-1234-1234-123412341234}" type="slidenum">
              <a:rPr lang="en-US"/>
              <a:t>‹#›</a:t>
            </a:fld>
            <a:endParaRPr/>
          </a:p>
        </p:txBody>
      </p:sp>
      <p:sp>
        <p:nvSpPr>
          <p:cNvPr id="1469" name="Google Shape;1469;g18a50c2232e_2_2519"/>
          <p:cNvSpPr>
            <a:spLocks noGrp="1"/>
          </p:cNvSpPr>
          <p:nvPr>
            <p:ph type="chart" idx="2"/>
          </p:nvPr>
        </p:nvSpPr>
        <p:spPr>
          <a:xfrm>
            <a:off x="1522476" y="2208570"/>
            <a:ext cx="9144000" cy="36576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1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0" name="Google Shape;1470;g18a50c2232e_2_2519"/>
          <p:cNvSpPr txBox="1">
            <a:spLocks noGrp="1"/>
          </p:cNvSpPr>
          <p:nvPr>
            <p:ph type="subTitle" idx="1"/>
          </p:nvPr>
        </p:nvSpPr>
        <p:spPr>
          <a:xfrm>
            <a:off x="365760" y="1152204"/>
            <a:ext cx="11457600" cy="3081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100"/>
              </a:spcBef>
              <a:spcAft>
                <a:spcPts val="0"/>
              </a:spcAft>
              <a:buClr>
                <a:schemeClr val="dk1"/>
              </a:buClr>
              <a:buSzPts val="1600"/>
              <a:buFont typeface="Arial"/>
              <a:buNone/>
              <a:defRPr sz="1600" b="1" i="0" u="none" strike="noStrike" cap="none">
                <a:solidFill>
                  <a:schemeClr val="dk1"/>
                </a:solidFill>
                <a:latin typeface="Arial"/>
                <a:ea typeface="Arial"/>
                <a:cs typeface="Arial"/>
                <a:sym typeface="Arial"/>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471" name="Google Shape;1471;g18a50c2232e_2_2519"/>
          <p:cNvSpPr txBox="1">
            <a:spLocks noGrp="1"/>
          </p:cNvSpPr>
          <p:nvPr>
            <p:ph type="title"/>
          </p:nvPr>
        </p:nvSpPr>
        <p:spPr>
          <a:xfrm>
            <a:off x="365760" y="435009"/>
            <a:ext cx="11457600" cy="630900"/>
          </a:xfrm>
          <a:prstGeom prst="rect">
            <a:avLst/>
          </a:prstGeom>
          <a:noFill/>
          <a:ln>
            <a:noFill/>
          </a:ln>
        </p:spPr>
        <p:txBody>
          <a:bodyPr spcFirstLastPara="1" wrap="square" lIns="91425" tIns="45700" rIns="91425" bIns="45700" anchor="t" anchorCtr="0">
            <a:spAutoFit/>
          </a:bodyPr>
          <a:lstStyle>
            <a:lvl1pPr lvl="0" algn="l" rtl="0">
              <a:lnSpc>
                <a:spcPct val="100000"/>
              </a:lnSpc>
              <a:spcBef>
                <a:spcPts val="0"/>
              </a:spcBef>
              <a:spcAft>
                <a:spcPts val="0"/>
              </a:spcAft>
              <a:buClr>
                <a:schemeClr val="dk1"/>
              </a:buClr>
              <a:buSzPts val="19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Tree>
    <p:extLst>
      <p:ext uri="{BB962C8B-B14F-4D97-AF65-F5344CB8AC3E}">
        <p14:creationId xmlns:p14="http://schemas.microsoft.com/office/powerpoint/2010/main" val="55272012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Body (Image and Text)">
  <p:cSld name="Body (Image and Text)">
    <p:spTree>
      <p:nvGrpSpPr>
        <p:cNvPr id="1" name="Shape 1472"/>
        <p:cNvGrpSpPr/>
        <p:nvPr/>
      </p:nvGrpSpPr>
      <p:grpSpPr>
        <a:xfrm>
          <a:off x="0" y="0"/>
          <a:ext cx="0" cy="0"/>
          <a:chOff x="0" y="0"/>
          <a:chExt cx="0" cy="0"/>
        </a:xfrm>
      </p:grpSpPr>
      <p:sp>
        <p:nvSpPr>
          <p:cNvPr id="1473" name="Google Shape;1473;g18a50c2232e_2_2524"/>
          <p:cNvSpPr>
            <a:spLocks noGrp="1"/>
          </p:cNvSpPr>
          <p:nvPr>
            <p:ph type="pic" idx="2"/>
          </p:nvPr>
        </p:nvSpPr>
        <p:spPr>
          <a:xfrm>
            <a:off x="365760" y="1973684"/>
            <a:ext cx="5841600" cy="3657600"/>
          </a:xfrm>
          <a:prstGeom prst="rect">
            <a:avLst/>
          </a:prstGeom>
          <a:solidFill>
            <a:srgbClr val="D8D8D8"/>
          </a:solidFill>
          <a:ln>
            <a:noFill/>
          </a:ln>
        </p:spPr>
      </p:sp>
      <p:sp>
        <p:nvSpPr>
          <p:cNvPr id="1474" name="Google Shape;1474;g18a50c2232e_2_2524"/>
          <p:cNvSpPr txBox="1">
            <a:spLocks noGrp="1"/>
          </p:cNvSpPr>
          <p:nvPr>
            <p:ph type="sldNum" idx="12"/>
          </p:nvPr>
        </p:nvSpPr>
        <p:spPr>
          <a:xfrm>
            <a:off x="9079992" y="6346518"/>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475" name="Google Shape;1475;g18a50c2232e_2_2524"/>
          <p:cNvSpPr txBox="1">
            <a:spLocks noGrp="1"/>
          </p:cNvSpPr>
          <p:nvPr>
            <p:ph type="body" idx="1"/>
          </p:nvPr>
        </p:nvSpPr>
        <p:spPr>
          <a:xfrm>
            <a:off x="6492240" y="1973683"/>
            <a:ext cx="5330700" cy="314100"/>
          </a:xfrm>
          <a:prstGeom prst="rect">
            <a:avLst/>
          </a:prstGeom>
          <a:noFill/>
          <a:ln>
            <a:noFill/>
          </a:ln>
        </p:spPr>
        <p:txBody>
          <a:bodyPr spcFirstLastPara="1" wrap="square" lIns="91425" tIns="45700" rIns="91425" bIns="45700" anchor="t" anchorCtr="0">
            <a:spAutoFit/>
          </a:bodyPr>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1pPr>
            <a:lvl2pPr marL="914400" marR="0" lvl="1"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2pPr>
            <a:lvl3pPr marL="1371600" marR="0" lvl="2"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3pPr>
            <a:lvl4pPr marL="1828800" marR="0" lvl="3"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4pPr>
            <a:lvl5pPr marL="2286000" marR="0" lvl="4"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6" name="Google Shape;1476;g18a50c2232e_2_2524"/>
          <p:cNvSpPr txBox="1">
            <a:spLocks noGrp="1"/>
          </p:cNvSpPr>
          <p:nvPr>
            <p:ph type="title"/>
          </p:nvPr>
        </p:nvSpPr>
        <p:spPr>
          <a:xfrm>
            <a:off x="365760" y="435009"/>
            <a:ext cx="11457600" cy="630900"/>
          </a:xfrm>
          <a:prstGeom prst="rect">
            <a:avLst/>
          </a:prstGeom>
          <a:noFill/>
          <a:ln>
            <a:noFill/>
          </a:ln>
        </p:spPr>
        <p:txBody>
          <a:bodyPr spcFirstLastPara="1" wrap="square" lIns="91425" tIns="45700" rIns="91425" bIns="45700" anchor="t" anchorCtr="0">
            <a:spAutoFit/>
          </a:bodyPr>
          <a:lstStyle>
            <a:lvl1pPr lvl="0" algn="l" rtl="0">
              <a:lnSpc>
                <a:spcPct val="100000"/>
              </a:lnSpc>
              <a:spcBef>
                <a:spcPts val="0"/>
              </a:spcBef>
              <a:spcAft>
                <a:spcPts val="0"/>
              </a:spcAft>
              <a:buClr>
                <a:schemeClr val="dk1"/>
              </a:buClr>
              <a:buSzPts val="19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Tree>
    <p:extLst>
      <p:ext uri="{BB962C8B-B14F-4D97-AF65-F5344CB8AC3E}">
        <p14:creationId xmlns:p14="http://schemas.microsoft.com/office/powerpoint/2010/main" val="186455618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Body (Image Right)">
  <p:cSld name="Body (Image Right)">
    <p:spTree>
      <p:nvGrpSpPr>
        <p:cNvPr id="1" name="Shape 1477"/>
        <p:cNvGrpSpPr/>
        <p:nvPr/>
      </p:nvGrpSpPr>
      <p:grpSpPr>
        <a:xfrm>
          <a:off x="0" y="0"/>
          <a:ext cx="0" cy="0"/>
          <a:chOff x="0" y="0"/>
          <a:chExt cx="0" cy="0"/>
        </a:xfrm>
      </p:grpSpPr>
      <p:sp>
        <p:nvSpPr>
          <p:cNvPr id="1478" name="Google Shape;1478;g18a50c2232e_2_2529"/>
          <p:cNvSpPr/>
          <p:nvPr/>
        </p:nvSpPr>
        <p:spPr>
          <a:xfrm>
            <a:off x="0" y="0"/>
            <a:ext cx="59817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chemeClr val="lt1"/>
              </a:solidFill>
              <a:latin typeface="Calibri"/>
              <a:ea typeface="Calibri"/>
              <a:cs typeface="Calibri"/>
              <a:sym typeface="Calibri"/>
            </a:endParaRPr>
          </a:p>
        </p:txBody>
      </p:sp>
      <p:sp>
        <p:nvSpPr>
          <p:cNvPr id="1479" name="Google Shape;1479;g18a50c2232e_2_2529"/>
          <p:cNvSpPr>
            <a:spLocks noGrp="1"/>
          </p:cNvSpPr>
          <p:nvPr>
            <p:ph type="pic" idx="2"/>
          </p:nvPr>
        </p:nvSpPr>
        <p:spPr>
          <a:xfrm>
            <a:off x="5981496" y="0"/>
            <a:ext cx="6210300" cy="6858000"/>
          </a:xfrm>
          <a:prstGeom prst="rect">
            <a:avLst/>
          </a:prstGeom>
          <a:solidFill>
            <a:srgbClr val="D8D8D8"/>
          </a:solidFill>
          <a:ln>
            <a:noFill/>
          </a:ln>
        </p:spPr>
      </p:sp>
      <p:sp>
        <p:nvSpPr>
          <p:cNvPr id="1480" name="Google Shape;1480;g18a50c2232e_2_2529"/>
          <p:cNvSpPr txBox="1">
            <a:spLocks noGrp="1"/>
          </p:cNvSpPr>
          <p:nvPr>
            <p:ph type="title"/>
          </p:nvPr>
        </p:nvSpPr>
        <p:spPr>
          <a:xfrm>
            <a:off x="365760" y="435009"/>
            <a:ext cx="5303700" cy="630900"/>
          </a:xfrm>
          <a:prstGeom prst="rect">
            <a:avLst/>
          </a:prstGeom>
          <a:noFill/>
          <a:ln>
            <a:noFill/>
          </a:ln>
        </p:spPr>
        <p:txBody>
          <a:bodyPr spcFirstLastPara="1" wrap="square" lIns="91425" tIns="45700" rIns="91425" bIns="45700" anchor="t" anchorCtr="0">
            <a:spAutoFit/>
          </a:bodyPr>
          <a:lstStyle>
            <a:lvl1pPr lvl="0" algn="l" rtl="0">
              <a:lnSpc>
                <a:spcPct val="100000"/>
              </a:lnSpc>
              <a:spcBef>
                <a:spcPts val="0"/>
              </a:spcBef>
              <a:spcAft>
                <a:spcPts val="0"/>
              </a:spcAft>
              <a:buClr>
                <a:schemeClr val="dk1"/>
              </a:buClr>
              <a:buSzPts val="19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481" name="Google Shape;1481;g18a50c2232e_2_2529"/>
          <p:cNvSpPr txBox="1">
            <a:spLocks noGrp="1"/>
          </p:cNvSpPr>
          <p:nvPr>
            <p:ph type="sldNum" idx="12"/>
          </p:nvPr>
        </p:nvSpPr>
        <p:spPr>
          <a:xfrm>
            <a:off x="9079992" y="6346518"/>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482" name="Google Shape;1482;g18a50c2232e_2_2529"/>
          <p:cNvSpPr txBox="1">
            <a:spLocks noGrp="1"/>
          </p:cNvSpPr>
          <p:nvPr>
            <p:ph type="body" idx="1"/>
          </p:nvPr>
        </p:nvSpPr>
        <p:spPr>
          <a:xfrm>
            <a:off x="365760" y="1973684"/>
            <a:ext cx="5303700" cy="314100"/>
          </a:xfrm>
          <a:prstGeom prst="rect">
            <a:avLst/>
          </a:prstGeom>
          <a:noFill/>
          <a:ln>
            <a:noFill/>
          </a:ln>
        </p:spPr>
        <p:txBody>
          <a:bodyPr spcFirstLastPara="1" wrap="square" lIns="91425" tIns="45700" rIns="91425" bIns="45700" anchor="t" anchorCtr="0">
            <a:spAutoFit/>
          </a:bodyPr>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1pPr>
            <a:lvl2pPr marL="914400" marR="0" lvl="1"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2pPr>
            <a:lvl3pPr marL="1371600" marR="0" lvl="2"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3pPr>
            <a:lvl4pPr marL="1828800" marR="0" lvl="3"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4pPr>
            <a:lvl5pPr marL="2286000" marR="0" lvl="4"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62097821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Body (Image Left)">
  <p:cSld name="Body (Image Left)">
    <p:spTree>
      <p:nvGrpSpPr>
        <p:cNvPr id="1" name="Shape 1483"/>
        <p:cNvGrpSpPr/>
        <p:nvPr/>
      </p:nvGrpSpPr>
      <p:grpSpPr>
        <a:xfrm>
          <a:off x="0" y="0"/>
          <a:ext cx="0" cy="0"/>
          <a:chOff x="0" y="0"/>
          <a:chExt cx="0" cy="0"/>
        </a:xfrm>
      </p:grpSpPr>
      <p:sp>
        <p:nvSpPr>
          <p:cNvPr id="1484" name="Google Shape;1484;g18a50c2232e_2_2535"/>
          <p:cNvSpPr/>
          <p:nvPr/>
        </p:nvSpPr>
        <p:spPr>
          <a:xfrm>
            <a:off x="6210504" y="0"/>
            <a:ext cx="59817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chemeClr val="lt1"/>
              </a:solidFill>
              <a:latin typeface="Calibri"/>
              <a:ea typeface="Calibri"/>
              <a:cs typeface="Calibri"/>
              <a:sym typeface="Calibri"/>
            </a:endParaRPr>
          </a:p>
        </p:txBody>
      </p:sp>
      <p:sp>
        <p:nvSpPr>
          <p:cNvPr id="1485" name="Google Shape;1485;g18a50c2232e_2_2535"/>
          <p:cNvSpPr>
            <a:spLocks noGrp="1"/>
          </p:cNvSpPr>
          <p:nvPr>
            <p:ph type="pic" idx="2"/>
          </p:nvPr>
        </p:nvSpPr>
        <p:spPr>
          <a:xfrm>
            <a:off x="0" y="0"/>
            <a:ext cx="6210300" cy="6858000"/>
          </a:xfrm>
          <a:prstGeom prst="rect">
            <a:avLst/>
          </a:prstGeom>
          <a:solidFill>
            <a:srgbClr val="D8D8D8"/>
          </a:solidFill>
          <a:ln>
            <a:noFill/>
          </a:ln>
        </p:spPr>
      </p:sp>
      <p:sp>
        <p:nvSpPr>
          <p:cNvPr id="1486" name="Google Shape;1486;g18a50c2232e_2_2535"/>
          <p:cNvSpPr txBox="1">
            <a:spLocks noGrp="1"/>
          </p:cNvSpPr>
          <p:nvPr>
            <p:ph type="title"/>
          </p:nvPr>
        </p:nvSpPr>
        <p:spPr>
          <a:xfrm>
            <a:off x="6519672" y="435009"/>
            <a:ext cx="5303700" cy="630900"/>
          </a:xfrm>
          <a:prstGeom prst="rect">
            <a:avLst/>
          </a:prstGeom>
          <a:noFill/>
          <a:ln>
            <a:noFill/>
          </a:ln>
        </p:spPr>
        <p:txBody>
          <a:bodyPr spcFirstLastPara="1" wrap="square" lIns="91425" tIns="45700" rIns="91425" bIns="45700" anchor="t" anchorCtr="0">
            <a:spAutoFit/>
          </a:bodyPr>
          <a:lstStyle>
            <a:lvl1pPr lvl="0" algn="l" rtl="0">
              <a:lnSpc>
                <a:spcPct val="100000"/>
              </a:lnSpc>
              <a:spcBef>
                <a:spcPts val="0"/>
              </a:spcBef>
              <a:spcAft>
                <a:spcPts val="0"/>
              </a:spcAft>
              <a:buClr>
                <a:schemeClr val="dk1"/>
              </a:buClr>
              <a:buSzPts val="19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487" name="Google Shape;1487;g18a50c2232e_2_2535"/>
          <p:cNvSpPr txBox="1">
            <a:spLocks noGrp="1"/>
          </p:cNvSpPr>
          <p:nvPr>
            <p:ph type="sldNum" idx="12"/>
          </p:nvPr>
        </p:nvSpPr>
        <p:spPr>
          <a:xfrm>
            <a:off x="9079992" y="6346518"/>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488" name="Google Shape;1488;g18a50c2232e_2_2535"/>
          <p:cNvSpPr txBox="1">
            <a:spLocks noGrp="1"/>
          </p:cNvSpPr>
          <p:nvPr>
            <p:ph type="body" idx="1"/>
          </p:nvPr>
        </p:nvSpPr>
        <p:spPr>
          <a:xfrm>
            <a:off x="6519672" y="1973684"/>
            <a:ext cx="5303700" cy="314100"/>
          </a:xfrm>
          <a:prstGeom prst="rect">
            <a:avLst/>
          </a:prstGeom>
          <a:noFill/>
          <a:ln>
            <a:noFill/>
          </a:ln>
        </p:spPr>
        <p:txBody>
          <a:bodyPr spcFirstLastPara="1" wrap="square" lIns="91425" tIns="45700" rIns="91425" bIns="45700" anchor="t" anchorCtr="0">
            <a:spAutoFit/>
          </a:bodyPr>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Arial"/>
                <a:ea typeface="Arial"/>
                <a:cs typeface="Arial"/>
                <a:sym typeface="Arial"/>
              </a:defRPr>
            </a:lvl1pPr>
            <a:lvl2pPr marL="914400" marR="0" lvl="1"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2pPr>
            <a:lvl3pPr marL="1371600" marR="0" lvl="2"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3pPr>
            <a:lvl4pPr marL="1828800" marR="0" lvl="3"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4pPr>
            <a:lvl5pPr marL="2286000" marR="0" lvl="4" indent="-330200" algn="l" rtl="0">
              <a:lnSpc>
                <a:spcPct val="90000"/>
              </a:lnSpc>
              <a:spcBef>
                <a:spcPts val="500"/>
              </a:spcBef>
              <a:spcAft>
                <a:spcPts val="0"/>
              </a:spcAft>
              <a:buClr>
                <a:schemeClr val="lt1"/>
              </a:buClr>
              <a:buSzPts val="1600"/>
              <a:buFont typeface="Arial"/>
              <a:buChar char="•"/>
              <a:defRPr sz="1600" b="0" i="0" u="none" strike="noStrike" cap="none">
                <a:solidFill>
                  <a:schemeClr val="lt1"/>
                </a:solidFill>
                <a:latin typeface="Arial"/>
                <a:ea typeface="Arial"/>
                <a:cs typeface="Arial"/>
                <a:sym typeface="Arial"/>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2144271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End Slide">
  <p:cSld name="End Slide">
    <p:spTree>
      <p:nvGrpSpPr>
        <p:cNvPr id="1" name="Shape 1489"/>
        <p:cNvGrpSpPr/>
        <p:nvPr/>
      </p:nvGrpSpPr>
      <p:grpSpPr>
        <a:xfrm>
          <a:off x="0" y="0"/>
          <a:ext cx="0" cy="0"/>
          <a:chOff x="0" y="0"/>
          <a:chExt cx="0" cy="0"/>
        </a:xfrm>
      </p:grpSpPr>
      <p:sp>
        <p:nvSpPr>
          <p:cNvPr id="1490" name="Google Shape;1490;g18a50c2232e_2_2541"/>
          <p:cNvSpPr/>
          <p:nvPr/>
        </p:nvSpPr>
        <p:spPr>
          <a:xfrm>
            <a:off x="0" y="1"/>
            <a:ext cx="12192000" cy="6858000"/>
          </a:xfrm>
          <a:prstGeom prst="rect">
            <a:avLst/>
          </a:prstGeom>
          <a:solidFill>
            <a:srgbClr val="E87600"/>
          </a:solidFill>
          <a:ln>
            <a:noFill/>
          </a:ln>
          <a:effectLst>
            <a:outerShdw blurRad="38100" dist="23000" dir="5400000" rotWithShape="0">
              <a:srgbClr val="000000">
                <a:alpha val="34900"/>
              </a:srgbClr>
            </a:outerShdw>
          </a:effectLst>
        </p:spPr>
        <p:txBody>
          <a:bodyPr spcFirstLastPara="1" wrap="square" lIns="45700" tIns="45700" rIns="45700" bIns="45700" anchor="ctr" anchorCtr="0">
            <a:noAutofit/>
          </a:bodyPr>
          <a:lstStyle/>
          <a:p>
            <a:pPr marL="0" marR="0" lvl="0" indent="0" algn="l" rtl="0">
              <a:spcBef>
                <a:spcPts val="0"/>
              </a:spcBef>
              <a:spcAft>
                <a:spcPts val="0"/>
              </a:spcAft>
              <a:buNone/>
            </a:pPr>
            <a:endParaRPr sz="1900">
              <a:solidFill>
                <a:schemeClr val="dk1"/>
              </a:solidFill>
              <a:latin typeface="Calibri"/>
              <a:ea typeface="Calibri"/>
              <a:cs typeface="Calibri"/>
              <a:sym typeface="Calibri"/>
            </a:endParaRPr>
          </a:p>
        </p:txBody>
      </p:sp>
      <p:pic>
        <p:nvPicPr>
          <p:cNvPr id="1491" name="Google Shape;1491;g18a50c2232e_2_2541"/>
          <p:cNvPicPr preferRelativeResize="0"/>
          <p:nvPr/>
        </p:nvPicPr>
        <p:blipFill rotWithShape="1">
          <a:blip r:embed="rId2">
            <a:alphaModFix/>
          </a:blip>
          <a:srcRect/>
          <a:stretch/>
        </p:blipFill>
        <p:spPr>
          <a:xfrm>
            <a:off x="5518403" y="0"/>
            <a:ext cx="6858000" cy="6858000"/>
          </a:xfrm>
          <a:prstGeom prst="rect">
            <a:avLst/>
          </a:prstGeom>
          <a:noFill/>
          <a:ln>
            <a:noFill/>
          </a:ln>
        </p:spPr>
      </p:pic>
      <p:sp>
        <p:nvSpPr>
          <p:cNvPr id="1492" name="Google Shape;1492;g18a50c2232e_2_2541"/>
          <p:cNvSpPr/>
          <p:nvPr/>
        </p:nvSpPr>
        <p:spPr>
          <a:xfrm>
            <a:off x="4334139" y="2887369"/>
            <a:ext cx="3523500" cy="708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4000">
                <a:solidFill>
                  <a:schemeClr val="lt1"/>
                </a:solidFill>
                <a:latin typeface="Actor"/>
                <a:ea typeface="Actor"/>
                <a:cs typeface="Actor"/>
                <a:sym typeface="Actor"/>
              </a:rPr>
              <a:t>THANK YOU!</a:t>
            </a:r>
            <a:endParaRPr sz="1500"/>
          </a:p>
        </p:txBody>
      </p:sp>
      <p:sp>
        <p:nvSpPr>
          <p:cNvPr id="1493" name="Google Shape;1493;g18a50c2232e_2_2541"/>
          <p:cNvSpPr/>
          <p:nvPr/>
        </p:nvSpPr>
        <p:spPr>
          <a:xfrm>
            <a:off x="2743200" y="3595255"/>
            <a:ext cx="6705600" cy="3693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900">
                <a:solidFill>
                  <a:schemeClr val="lt1"/>
                </a:solidFill>
                <a:latin typeface="Actor"/>
                <a:ea typeface="Actor"/>
                <a:cs typeface="Actor"/>
                <a:sym typeface="Actor"/>
              </a:rPr>
              <a:t>info@guardhat.com</a:t>
            </a:r>
            <a:endParaRPr sz="1500"/>
          </a:p>
        </p:txBody>
      </p:sp>
    </p:spTree>
    <p:extLst>
      <p:ext uri="{BB962C8B-B14F-4D97-AF65-F5344CB8AC3E}">
        <p14:creationId xmlns:p14="http://schemas.microsoft.com/office/powerpoint/2010/main" val="3531304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 Black Ba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8759A-88A3-49DF-AF4F-07AD61D88F3B}"/>
              </a:ext>
            </a:extLst>
          </p:cNvPr>
          <p:cNvSpPr>
            <a:spLocks noGrp="1"/>
          </p:cNvSpPr>
          <p:nvPr>
            <p:ph type="title"/>
          </p:nvPr>
        </p:nvSpPr>
        <p:spPr>
          <a:xfrm>
            <a:off x="49161" y="1"/>
            <a:ext cx="12142839" cy="1125793"/>
          </a:xfrm>
          <a:solidFill>
            <a:schemeClr val="tx1"/>
          </a:solidFill>
        </p:spPr>
        <p:txBody>
          <a:bodyPr tIns="91440"/>
          <a:lstStyle>
            <a:lvl1pPr>
              <a:lnSpc>
                <a:spcPct val="80000"/>
              </a:lnSpc>
              <a:defRPr sz="3600"/>
            </a:lvl1pPr>
          </a:lstStyle>
          <a:p>
            <a:r>
              <a:rPr lang="en-US"/>
              <a:t>Click to edit Master title style</a:t>
            </a:r>
          </a:p>
        </p:txBody>
      </p:sp>
      <p:sp>
        <p:nvSpPr>
          <p:cNvPr id="3" name="Date Placeholder 2">
            <a:extLst>
              <a:ext uri="{FF2B5EF4-FFF2-40B4-BE49-F238E27FC236}">
                <a16:creationId xmlns:a16="http://schemas.microsoft.com/office/drawing/2014/main" id="{F0BC1159-2308-433F-A3E9-0A45F0C87065}"/>
              </a:ext>
            </a:extLst>
          </p:cNvPr>
          <p:cNvSpPr>
            <a:spLocks noGrp="1"/>
          </p:cNvSpPr>
          <p:nvPr>
            <p:ph type="dt" sz="half" idx="10"/>
          </p:nvPr>
        </p:nvSpPr>
        <p:spPr/>
        <p:txBody>
          <a:bodyPr/>
          <a:lstStyle/>
          <a:p>
            <a:fld id="{07F32FE2-096B-41CD-AF15-7B40475897EC}" type="datetime1">
              <a:rPr lang="en-US" smtClean="0"/>
              <a:t>3/29/2023</a:t>
            </a:fld>
            <a:endParaRPr lang="en-US"/>
          </a:p>
        </p:txBody>
      </p:sp>
      <p:sp>
        <p:nvSpPr>
          <p:cNvPr id="4" name="Footer Placeholder 3">
            <a:extLst>
              <a:ext uri="{FF2B5EF4-FFF2-40B4-BE49-F238E27FC236}">
                <a16:creationId xmlns:a16="http://schemas.microsoft.com/office/drawing/2014/main" id="{4DF9AF7B-FBCD-43B8-9AA0-3A56F91C9C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5BD409D-6632-4A7A-9E80-063D665986E4}"/>
              </a:ext>
            </a:extLst>
          </p:cNvPr>
          <p:cNvSpPr>
            <a:spLocks noGrp="1"/>
          </p:cNvSpPr>
          <p:nvPr>
            <p:ph type="sldNum" sz="quarter" idx="12"/>
          </p:nvPr>
        </p:nvSpPr>
        <p:spPr/>
        <p:txBody>
          <a:bodyPr/>
          <a:lstStyle/>
          <a:p>
            <a:fld id="{718787B9-B4F1-45D2-9C05-EBCAE653A4AD}" type="slidenum">
              <a:rPr lang="en-US" smtClean="0"/>
              <a:t>‹#›</a:t>
            </a:fld>
            <a:endParaRPr lang="en-US"/>
          </a:p>
        </p:txBody>
      </p:sp>
    </p:spTree>
    <p:extLst>
      <p:ext uri="{BB962C8B-B14F-4D97-AF65-F5344CB8AC3E}">
        <p14:creationId xmlns:p14="http://schemas.microsoft.com/office/powerpoint/2010/main" val="136087837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494"/>
        <p:cNvGrpSpPr/>
        <p:nvPr/>
      </p:nvGrpSpPr>
      <p:grpSpPr>
        <a:xfrm>
          <a:off x="0" y="0"/>
          <a:ext cx="0" cy="0"/>
          <a:chOff x="0" y="0"/>
          <a:chExt cx="0" cy="0"/>
        </a:xfrm>
      </p:grpSpPr>
      <p:sp>
        <p:nvSpPr>
          <p:cNvPr id="1495" name="Google Shape;1495;g18a50c2232e_2_2546"/>
          <p:cNvSpPr txBox="1">
            <a:spLocks noGrp="1"/>
          </p:cNvSpPr>
          <p:nvPr>
            <p:ph type="title"/>
          </p:nvPr>
        </p:nvSpPr>
        <p:spPr>
          <a:xfrm>
            <a:off x="365760" y="435009"/>
            <a:ext cx="11457600" cy="630900"/>
          </a:xfrm>
          <a:prstGeom prst="rect">
            <a:avLst/>
          </a:prstGeom>
          <a:noFill/>
          <a:ln>
            <a:noFill/>
          </a:ln>
        </p:spPr>
        <p:txBody>
          <a:bodyPr spcFirstLastPara="1" wrap="square" lIns="91425" tIns="45700" rIns="91425" bIns="45700" anchor="ctr" anchorCtr="0">
            <a:spAutoFit/>
          </a:bodyPr>
          <a:lstStyle>
            <a:lvl1pPr lvl="0" algn="l" rtl="0">
              <a:lnSpc>
                <a:spcPct val="100000"/>
              </a:lnSpc>
              <a:spcBef>
                <a:spcPts val="0"/>
              </a:spcBef>
              <a:spcAft>
                <a:spcPts val="0"/>
              </a:spcAft>
              <a:buClr>
                <a:schemeClr val="dk1"/>
              </a:buClr>
              <a:buSzPts val="19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496" name="Google Shape;1496;g18a50c2232e_2_2546"/>
          <p:cNvSpPr txBox="1">
            <a:spLocks noGrp="1"/>
          </p:cNvSpPr>
          <p:nvPr>
            <p:ph type="body" idx="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97" name="Google Shape;1497;g18a50c2232e_2_2546"/>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500"/>
              <a:buNone/>
              <a:defRPr sz="1900">
                <a:solidFill>
                  <a:schemeClr val="dk1"/>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8" name="Google Shape;1498;g18a50c2232e_2_2546"/>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500"/>
              <a:buNone/>
              <a:defRPr sz="1900">
                <a:solidFill>
                  <a:schemeClr val="dk1"/>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9" name="Google Shape;1499;g18a50c2232e_2_2546"/>
          <p:cNvSpPr txBox="1">
            <a:spLocks noGrp="1"/>
          </p:cNvSpPr>
          <p:nvPr>
            <p:ph type="sldNum" idx="12"/>
          </p:nvPr>
        </p:nvSpPr>
        <p:spPr>
          <a:xfrm>
            <a:off x="9079992" y="6346518"/>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84785112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500"/>
        <p:cNvGrpSpPr/>
        <p:nvPr/>
      </p:nvGrpSpPr>
      <p:grpSpPr>
        <a:xfrm>
          <a:off x="0" y="0"/>
          <a:ext cx="0" cy="0"/>
          <a:chOff x="0" y="0"/>
          <a:chExt cx="0" cy="0"/>
        </a:xfrm>
      </p:grpSpPr>
      <p:sp>
        <p:nvSpPr>
          <p:cNvPr id="1501" name="Google Shape;1501;g18a50c2232e_2_2552"/>
          <p:cNvSpPr txBox="1">
            <a:spLocks noGrp="1"/>
          </p:cNvSpPr>
          <p:nvPr>
            <p:ph type="title"/>
          </p:nvPr>
        </p:nvSpPr>
        <p:spPr>
          <a:xfrm>
            <a:off x="365760" y="329211"/>
            <a:ext cx="11457600" cy="842400"/>
          </a:xfrm>
          <a:prstGeom prst="rect">
            <a:avLst/>
          </a:prstGeom>
          <a:noFill/>
          <a:ln>
            <a:noFill/>
          </a:ln>
        </p:spPr>
        <p:txBody>
          <a:bodyPr spcFirstLastPara="1" wrap="square" lIns="91425" tIns="45700" rIns="91425" bIns="45700" anchor="ctr" anchorCtr="0">
            <a:spAutoFit/>
          </a:bodyPr>
          <a:lstStyle>
            <a:lvl1pPr lvl="0" algn="l" rtl="0">
              <a:lnSpc>
                <a:spcPct val="100000"/>
              </a:lnSpc>
              <a:spcBef>
                <a:spcPts val="0"/>
              </a:spcBef>
              <a:spcAft>
                <a:spcPts val="0"/>
              </a:spcAft>
              <a:buClr>
                <a:srgbClr val="F5821F"/>
              </a:buClr>
              <a:buSzPts val="4900"/>
              <a:buFont typeface="Tahoma"/>
              <a:buNone/>
              <a:defRPr sz="4900" b="0" i="0">
                <a:solidFill>
                  <a:srgbClr val="F5821F"/>
                </a:solidFill>
                <a:latin typeface="Tahoma"/>
                <a:ea typeface="Tahoma"/>
                <a:cs typeface="Tahoma"/>
                <a:sym typeface="Tahoma"/>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502" name="Google Shape;1502;g18a50c2232e_2_2552"/>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ctr" rtl="0">
              <a:spcBef>
                <a:spcPts val="0"/>
              </a:spcBef>
              <a:spcAft>
                <a:spcPts val="0"/>
              </a:spcAft>
              <a:buSzPts val="1500"/>
              <a:buNone/>
              <a:defRPr sz="1900">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3" name="Google Shape;1503;g18a50c2232e_2_2552"/>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500"/>
              <a:buNone/>
              <a:defRPr sz="1900">
                <a:solidFill>
                  <a:srgbClr val="898989"/>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4" name="Google Shape;1504;g18a50c2232e_2_2552"/>
          <p:cNvSpPr txBox="1">
            <a:spLocks noGrp="1"/>
          </p:cNvSpPr>
          <p:nvPr>
            <p:ph type="sldNum" idx="12"/>
          </p:nvPr>
        </p:nvSpPr>
        <p:spPr>
          <a:xfrm>
            <a:off x="9079992" y="6346518"/>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sz="1500">
                <a:solidFill>
                  <a:srgbClr val="898989"/>
                </a:solidFill>
                <a:latin typeface="Actor"/>
                <a:ea typeface="Actor"/>
                <a:cs typeface="Actor"/>
                <a:sym typeface="Actor"/>
              </a:defRPr>
            </a:lvl1pPr>
            <a:lvl2pPr marL="0" lvl="1" indent="0" algn="r" rtl="0">
              <a:spcBef>
                <a:spcPts val="0"/>
              </a:spcBef>
              <a:buNone/>
              <a:defRPr sz="1500">
                <a:solidFill>
                  <a:srgbClr val="898989"/>
                </a:solidFill>
                <a:latin typeface="Actor"/>
                <a:ea typeface="Actor"/>
                <a:cs typeface="Actor"/>
                <a:sym typeface="Actor"/>
              </a:defRPr>
            </a:lvl2pPr>
            <a:lvl3pPr marL="0" lvl="2" indent="0" algn="r" rtl="0">
              <a:spcBef>
                <a:spcPts val="0"/>
              </a:spcBef>
              <a:buNone/>
              <a:defRPr sz="1500">
                <a:solidFill>
                  <a:srgbClr val="898989"/>
                </a:solidFill>
                <a:latin typeface="Actor"/>
                <a:ea typeface="Actor"/>
                <a:cs typeface="Actor"/>
                <a:sym typeface="Actor"/>
              </a:defRPr>
            </a:lvl3pPr>
            <a:lvl4pPr marL="0" lvl="3" indent="0" algn="r" rtl="0">
              <a:spcBef>
                <a:spcPts val="0"/>
              </a:spcBef>
              <a:buNone/>
              <a:defRPr sz="1500">
                <a:solidFill>
                  <a:srgbClr val="898989"/>
                </a:solidFill>
                <a:latin typeface="Actor"/>
                <a:ea typeface="Actor"/>
                <a:cs typeface="Actor"/>
                <a:sym typeface="Actor"/>
              </a:defRPr>
            </a:lvl4pPr>
            <a:lvl5pPr marL="0" lvl="4" indent="0" algn="r" rtl="0">
              <a:spcBef>
                <a:spcPts val="0"/>
              </a:spcBef>
              <a:buNone/>
              <a:defRPr sz="1500">
                <a:solidFill>
                  <a:srgbClr val="898989"/>
                </a:solidFill>
                <a:latin typeface="Actor"/>
                <a:ea typeface="Actor"/>
                <a:cs typeface="Actor"/>
                <a:sym typeface="Actor"/>
              </a:defRPr>
            </a:lvl5pPr>
            <a:lvl6pPr marL="0" lvl="5" indent="0" algn="r" rtl="0">
              <a:spcBef>
                <a:spcPts val="0"/>
              </a:spcBef>
              <a:buNone/>
              <a:defRPr sz="1500">
                <a:solidFill>
                  <a:srgbClr val="898989"/>
                </a:solidFill>
                <a:latin typeface="Actor"/>
                <a:ea typeface="Actor"/>
                <a:cs typeface="Actor"/>
                <a:sym typeface="Actor"/>
              </a:defRPr>
            </a:lvl6pPr>
            <a:lvl7pPr marL="0" lvl="6" indent="0" algn="r" rtl="0">
              <a:spcBef>
                <a:spcPts val="0"/>
              </a:spcBef>
              <a:buNone/>
              <a:defRPr sz="1500">
                <a:solidFill>
                  <a:srgbClr val="898989"/>
                </a:solidFill>
                <a:latin typeface="Actor"/>
                <a:ea typeface="Actor"/>
                <a:cs typeface="Actor"/>
                <a:sym typeface="Actor"/>
              </a:defRPr>
            </a:lvl7pPr>
            <a:lvl8pPr marL="0" lvl="7" indent="0" algn="r" rtl="0">
              <a:spcBef>
                <a:spcPts val="0"/>
              </a:spcBef>
              <a:buNone/>
              <a:defRPr sz="1500">
                <a:solidFill>
                  <a:srgbClr val="898989"/>
                </a:solidFill>
                <a:latin typeface="Actor"/>
                <a:ea typeface="Actor"/>
                <a:cs typeface="Actor"/>
                <a:sym typeface="Actor"/>
              </a:defRPr>
            </a:lvl8pPr>
            <a:lvl9pPr marL="0" lvl="8" indent="0" algn="r" rtl="0">
              <a:spcBef>
                <a:spcPts val="0"/>
              </a:spcBef>
              <a:buNone/>
              <a:defRPr sz="1500">
                <a:solidFill>
                  <a:srgbClr val="898989"/>
                </a:solidFill>
                <a:latin typeface="Actor"/>
                <a:ea typeface="Actor"/>
                <a:cs typeface="Actor"/>
                <a:sym typeface="Actor"/>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50357576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4"/>
        <p:cNvGrpSpPr/>
        <p:nvPr/>
      </p:nvGrpSpPr>
      <p:grpSpPr>
        <a:xfrm>
          <a:off x="0" y="0"/>
          <a:ext cx="0" cy="0"/>
          <a:chOff x="0" y="0"/>
          <a:chExt cx="0" cy="0"/>
        </a:xfrm>
      </p:grpSpPr>
      <p:sp>
        <p:nvSpPr>
          <p:cNvPr id="45" name="Google Shape;45;p23"/>
          <p:cNvSpPr txBox="1">
            <a:spLocks noGrp="1"/>
          </p:cNvSpPr>
          <p:nvPr>
            <p:ph type="title"/>
          </p:nvPr>
        </p:nvSpPr>
        <p:spPr>
          <a:xfrm>
            <a:off x="838200" y="365125"/>
            <a:ext cx="10515600" cy="1325563"/>
          </a:xfrm>
          <a:prstGeom prst="rect">
            <a:avLst/>
          </a:prstGeom>
          <a:noFill/>
          <a:ln>
            <a:noFill/>
          </a:ln>
        </p:spPr>
        <p:txBody>
          <a:bodyPr spcFirstLastPara="1" wrap="square" lIns="0" tIns="0" rIns="0" bIns="0" anchor="ctr" anchorCtr="0">
            <a:noAutofit/>
          </a:bodyPr>
          <a:lstStyle>
            <a:lvl1pPr lvl="0" algn="ctr">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23"/>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23"/>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23"/>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21829143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 Header">
    <p:bg>
      <p:bgPr>
        <a:blipFill>
          <a:blip r:embed="rId2">
            <a:alphaModFix/>
          </a:blip>
          <a:stretch>
            <a:fillRect/>
          </a:stretch>
        </a:blipFill>
        <a:effectLst/>
      </p:bgPr>
    </p:bg>
    <p:spTree>
      <p:nvGrpSpPr>
        <p:cNvPr id="1" name="Shape 95"/>
        <p:cNvGrpSpPr/>
        <p:nvPr/>
      </p:nvGrpSpPr>
      <p:grpSpPr>
        <a:xfrm>
          <a:off x="0" y="0"/>
          <a:ext cx="0" cy="0"/>
          <a:chOff x="0" y="0"/>
          <a:chExt cx="0" cy="0"/>
        </a:xfrm>
      </p:grpSpPr>
      <p:sp>
        <p:nvSpPr>
          <p:cNvPr id="96" name="Google Shape;96;p39"/>
          <p:cNvSpPr/>
          <p:nvPr/>
        </p:nvSpPr>
        <p:spPr>
          <a:xfrm>
            <a:off x="1" y="1"/>
            <a:ext cx="12191999" cy="6858000"/>
          </a:xfrm>
          <a:prstGeom prst="rect">
            <a:avLst/>
          </a:prstGeom>
          <a:solidFill>
            <a:srgbClr val="632F04">
              <a:alpha val="69803"/>
            </a:srgbClr>
          </a:solidFill>
          <a:ln>
            <a:noFill/>
          </a:ln>
        </p:spPr>
        <p:txBody>
          <a:bodyPr spcFirstLastPara="1" wrap="square" lIns="0" tIns="0" rIns="0" bIns="0" anchor="ctr" anchorCtr="0">
            <a:spAutoFit/>
          </a:bodyPr>
          <a:lstStyle/>
          <a:p>
            <a:pPr marL="0" marR="0" lvl="0" indent="0" algn="ctr" rtl="0">
              <a:lnSpc>
                <a:spcPct val="100000"/>
              </a:lnSpc>
              <a:spcBef>
                <a:spcPts val="0"/>
              </a:spcBef>
              <a:spcAft>
                <a:spcPts val="0"/>
              </a:spcAft>
              <a:buClr>
                <a:schemeClr val="lt1"/>
              </a:buClr>
              <a:buSzPts val="2800"/>
              <a:buFont typeface="Avenir"/>
              <a:buNone/>
            </a:pPr>
            <a:endParaRPr sz="2800" b="0" i="0" u="none" strike="noStrike" cap="none">
              <a:solidFill>
                <a:srgbClr val="000000"/>
              </a:solidFill>
              <a:latin typeface="Rockwell"/>
              <a:ea typeface="Rockwell"/>
              <a:cs typeface="Rockwell"/>
              <a:sym typeface="Rockwell"/>
            </a:endParaRPr>
          </a:p>
        </p:txBody>
      </p:sp>
      <p:sp>
        <p:nvSpPr>
          <p:cNvPr id="97" name="Google Shape;97;p39"/>
          <p:cNvSpPr txBox="1">
            <a:spLocks noGrp="1"/>
          </p:cNvSpPr>
          <p:nvPr>
            <p:ph type="title"/>
          </p:nvPr>
        </p:nvSpPr>
        <p:spPr>
          <a:xfrm>
            <a:off x="1837567" y="2095500"/>
            <a:ext cx="8516866" cy="1752600"/>
          </a:xfrm>
          <a:prstGeom prst="rect">
            <a:avLst/>
          </a:prstGeom>
          <a:noFill/>
          <a:ln>
            <a:noFill/>
          </a:ln>
        </p:spPr>
        <p:txBody>
          <a:bodyPr spcFirstLastPara="1" wrap="square" lIns="0" tIns="0" rIns="0" bIns="0" anchor="b" anchorCtr="0">
            <a:noAutofit/>
          </a:bodyPr>
          <a:lstStyle>
            <a:lvl1pPr lvl="0" algn="ctr">
              <a:lnSpc>
                <a:spcPct val="90000"/>
              </a:lnSpc>
              <a:spcBef>
                <a:spcPts val="0"/>
              </a:spcBef>
              <a:spcAft>
                <a:spcPts val="0"/>
              </a:spcAft>
              <a:buClr>
                <a:schemeClr val="lt1"/>
              </a:buClr>
              <a:buSzPts val="6000"/>
              <a:buFont typeface="Rockwell"/>
              <a:buNone/>
              <a:defRPr sz="6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8" name="Google Shape;98;p39"/>
          <p:cNvSpPr txBox="1">
            <a:spLocks noGrp="1"/>
          </p:cNvSpPr>
          <p:nvPr>
            <p:ph type="body" idx="1"/>
          </p:nvPr>
        </p:nvSpPr>
        <p:spPr>
          <a:xfrm>
            <a:off x="1837567" y="3961665"/>
            <a:ext cx="8516866" cy="958354"/>
          </a:xfrm>
          <a:prstGeom prst="rect">
            <a:avLst/>
          </a:prstGeom>
          <a:noFill/>
          <a:ln>
            <a:noFill/>
          </a:ln>
        </p:spPr>
        <p:txBody>
          <a:bodyPr spcFirstLastPara="1" wrap="square" lIns="0" tIns="0" rIns="0" bIns="0" anchor="t" anchorCtr="0">
            <a:normAutofit/>
          </a:bodyPr>
          <a:lstStyle>
            <a:lvl1pPr marL="457200" lvl="0" indent="-228600" algn="ctr">
              <a:lnSpc>
                <a:spcPct val="100000"/>
              </a:lnSpc>
              <a:spcBef>
                <a:spcPts val="1000"/>
              </a:spcBef>
              <a:spcAft>
                <a:spcPts val="0"/>
              </a:spcAft>
              <a:buSzPts val="1600"/>
              <a:buNone/>
              <a:defRPr sz="1600">
                <a:solidFill>
                  <a:schemeClr val="lt1"/>
                </a:solidFill>
              </a:defRPr>
            </a:lvl1pPr>
            <a:lvl2pPr marL="914400" lvl="1" indent="-228600" algn="l">
              <a:lnSpc>
                <a:spcPct val="100000"/>
              </a:lnSpc>
              <a:spcBef>
                <a:spcPts val="500"/>
              </a:spcBef>
              <a:spcAft>
                <a:spcPts val="0"/>
              </a:spcAft>
              <a:buSzPts val="2000"/>
              <a:buNone/>
              <a:defRPr sz="2000">
                <a:solidFill>
                  <a:schemeClr val="lt1"/>
                </a:solidFill>
              </a:defRPr>
            </a:lvl2pPr>
            <a:lvl3pPr marL="1371600" lvl="2" indent="-228600" algn="l">
              <a:lnSpc>
                <a:spcPct val="100000"/>
              </a:lnSpc>
              <a:spcBef>
                <a:spcPts val="500"/>
              </a:spcBef>
              <a:spcAft>
                <a:spcPts val="0"/>
              </a:spcAft>
              <a:buSzPts val="1800"/>
              <a:buNone/>
              <a:defRPr sz="1800">
                <a:solidFill>
                  <a:schemeClr val="lt1"/>
                </a:solidFill>
              </a:defRPr>
            </a:lvl3pPr>
            <a:lvl4pPr marL="1828800" lvl="3" indent="-228600" algn="l">
              <a:lnSpc>
                <a:spcPct val="100000"/>
              </a:lnSpc>
              <a:spcBef>
                <a:spcPts val="500"/>
              </a:spcBef>
              <a:spcAft>
                <a:spcPts val="0"/>
              </a:spcAft>
              <a:buSzPts val="1600"/>
              <a:buNone/>
              <a:defRPr sz="1600">
                <a:solidFill>
                  <a:schemeClr val="lt1"/>
                </a:solidFill>
              </a:defRPr>
            </a:lvl4pPr>
            <a:lvl5pPr marL="2286000" lvl="4" indent="-228600" algn="l">
              <a:lnSpc>
                <a:spcPct val="100000"/>
              </a:lnSpc>
              <a:spcBef>
                <a:spcPts val="500"/>
              </a:spcBef>
              <a:spcAft>
                <a:spcPts val="0"/>
              </a:spcAft>
              <a:buSzPts val="1600"/>
              <a:buNone/>
              <a:defRPr sz="1600">
                <a:solidFill>
                  <a:schemeClr val="lt1"/>
                </a:solidFill>
              </a:defRPr>
            </a:lvl5pPr>
            <a:lvl6pPr marL="2743200" lvl="5" indent="-228600" algn="l">
              <a:lnSpc>
                <a:spcPct val="90000"/>
              </a:lnSpc>
              <a:spcBef>
                <a:spcPts val="500"/>
              </a:spcBef>
              <a:spcAft>
                <a:spcPts val="0"/>
              </a:spcAft>
              <a:buClr>
                <a:schemeClr val="lt1"/>
              </a:buClr>
              <a:buSzPts val="1600"/>
              <a:buNone/>
              <a:defRPr sz="1600">
                <a:solidFill>
                  <a:schemeClr val="lt1"/>
                </a:solidFill>
              </a:defRPr>
            </a:lvl6pPr>
            <a:lvl7pPr marL="3200400" lvl="6" indent="-228600" algn="l">
              <a:lnSpc>
                <a:spcPct val="90000"/>
              </a:lnSpc>
              <a:spcBef>
                <a:spcPts val="500"/>
              </a:spcBef>
              <a:spcAft>
                <a:spcPts val="0"/>
              </a:spcAft>
              <a:buClr>
                <a:schemeClr val="lt1"/>
              </a:buClr>
              <a:buSzPts val="1600"/>
              <a:buNone/>
              <a:defRPr sz="1600">
                <a:solidFill>
                  <a:schemeClr val="lt1"/>
                </a:solidFill>
              </a:defRPr>
            </a:lvl7pPr>
            <a:lvl8pPr marL="3657600" lvl="7" indent="-228600" algn="l">
              <a:lnSpc>
                <a:spcPct val="90000"/>
              </a:lnSpc>
              <a:spcBef>
                <a:spcPts val="500"/>
              </a:spcBef>
              <a:spcAft>
                <a:spcPts val="0"/>
              </a:spcAft>
              <a:buClr>
                <a:schemeClr val="lt1"/>
              </a:buClr>
              <a:buSzPts val="1600"/>
              <a:buNone/>
              <a:defRPr sz="1600">
                <a:solidFill>
                  <a:schemeClr val="lt1"/>
                </a:solidFill>
              </a:defRPr>
            </a:lvl8pPr>
            <a:lvl9pPr marL="4114800" lvl="8" indent="-228600" algn="l">
              <a:lnSpc>
                <a:spcPct val="90000"/>
              </a:lnSpc>
              <a:spcBef>
                <a:spcPts val="500"/>
              </a:spcBef>
              <a:spcAft>
                <a:spcPts val="0"/>
              </a:spcAft>
              <a:buClr>
                <a:schemeClr val="lt1"/>
              </a:buClr>
              <a:buSzPts val="1600"/>
              <a:buNone/>
              <a:defRPr sz="1600">
                <a:solidFill>
                  <a:schemeClr val="lt1"/>
                </a:solidFill>
              </a:defRPr>
            </a:lvl9pPr>
          </a:lstStyle>
          <a:p>
            <a:endParaRPr/>
          </a:p>
        </p:txBody>
      </p:sp>
      <p:sp>
        <p:nvSpPr>
          <p:cNvPr id="99" name="Google Shape;99;p39"/>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39"/>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1" name="Google Shape;101;p39"/>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800">
                <a:solidFill>
                  <a:schemeClr val="lt1"/>
                </a:solidFill>
                <a:latin typeface="Avenir"/>
                <a:ea typeface="Avenir"/>
                <a:cs typeface="Avenir"/>
                <a:sym typeface="Avenir"/>
              </a:defRPr>
            </a:lvl1pPr>
            <a:lvl2pPr marL="0" lvl="1" indent="0" algn="r">
              <a:spcBef>
                <a:spcPts val="0"/>
              </a:spcBef>
              <a:buNone/>
              <a:defRPr sz="800">
                <a:solidFill>
                  <a:schemeClr val="lt1"/>
                </a:solidFill>
                <a:latin typeface="Avenir"/>
                <a:ea typeface="Avenir"/>
                <a:cs typeface="Avenir"/>
                <a:sym typeface="Avenir"/>
              </a:defRPr>
            </a:lvl2pPr>
            <a:lvl3pPr marL="0" lvl="2" indent="0" algn="r">
              <a:spcBef>
                <a:spcPts val="0"/>
              </a:spcBef>
              <a:buNone/>
              <a:defRPr sz="800">
                <a:solidFill>
                  <a:schemeClr val="lt1"/>
                </a:solidFill>
                <a:latin typeface="Avenir"/>
                <a:ea typeface="Avenir"/>
                <a:cs typeface="Avenir"/>
                <a:sym typeface="Avenir"/>
              </a:defRPr>
            </a:lvl3pPr>
            <a:lvl4pPr marL="0" lvl="3" indent="0" algn="r">
              <a:spcBef>
                <a:spcPts val="0"/>
              </a:spcBef>
              <a:buNone/>
              <a:defRPr sz="800">
                <a:solidFill>
                  <a:schemeClr val="lt1"/>
                </a:solidFill>
                <a:latin typeface="Avenir"/>
                <a:ea typeface="Avenir"/>
                <a:cs typeface="Avenir"/>
                <a:sym typeface="Avenir"/>
              </a:defRPr>
            </a:lvl4pPr>
            <a:lvl5pPr marL="0" lvl="4" indent="0" algn="r">
              <a:spcBef>
                <a:spcPts val="0"/>
              </a:spcBef>
              <a:buNone/>
              <a:defRPr sz="800">
                <a:solidFill>
                  <a:schemeClr val="lt1"/>
                </a:solidFill>
                <a:latin typeface="Avenir"/>
                <a:ea typeface="Avenir"/>
                <a:cs typeface="Avenir"/>
                <a:sym typeface="Avenir"/>
              </a:defRPr>
            </a:lvl5pPr>
            <a:lvl6pPr marL="0" lvl="5" indent="0" algn="r">
              <a:spcBef>
                <a:spcPts val="0"/>
              </a:spcBef>
              <a:buNone/>
              <a:defRPr sz="800">
                <a:solidFill>
                  <a:schemeClr val="lt1"/>
                </a:solidFill>
                <a:latin typeface="Avenir"/>
                <a:ea typeface="Avenir"/>
                <a:cs typeface="Avenir"/>
                <a:sym typeface="Avenir"/>
              </a:defRPr>
            </a:lvl6pPr>
            <a:lvl7pPr marL="0" lvl="6" indent="0" algn="r">
              <a:spcBef>
                <a:spcPts val="0"/>
              </a:spcBef>
              <a:buNone/>
              <a:defRPr sz="800">
                <a:solidFill>
                  <a:schemeClr val="lt1"/>
                </a:solidFill>
                <a:latin typeface="Avenir"/>
                <a:ea typeface="Avenir"/>
                <a:cs typeface="Avenir"/>
                <a:sym typeface="Avenir"/>
              </a:defRPr>
            </a:lvl7pPr>
            <a:lvl8pPr marL="0" lvl="7" indent="0" algn="r">
              <a:spcBef>
                <a:spcPts val="0"/>
              </a:spcBef>
              <a:buNone/>
              <a:defRPr sz="800">
                <a:solidFill>
                  <a:schemeClr val="lt1"/>
                </a:solidFill>
                <a:latin typeface="Avenir"/>
                <a:ea typeface="Avenir"/>
                <a:cs typeface="Avenir"/>
                <a:sym typeface="Avenir"/>
              </a:defRPr>
            </a:lvl8pPr>
            <a:lvl9pPr marL="0" lvl="8" indent="0" algn="r">
              <a:spcBef>
                <a:spcPts val="0"/>
              </a:spcBef>
              <a:buNone/>
              <a:defRPr sz="80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cxnSp>
        <p:nvCxnSpPr>
          <p:cNvPr id="102" name="Google Shape;102;p39"/>
          <p:cNvCxnSpPr/>
          <p:nvPr/>
        </p:nvCxnSpPr>
        <p:spPr>
          <a:xfrm>
            <a:off x="11422669" y="6397199"/>
            <a:ext cx="0" cy="286871"/>
          </a:xfrm>
          <a:prstGeom prst="straightConnector1">
            <a:avLst/>
          </a:prstGeom>
          <a:noFill/>
          <a:ln w="9525" cap="flat" cmpd="sng">
            <a:solidFill>
              <a:schemeClr val="lt2"/>
            </a:solidFill>
            <a:prstDash val="solid"/>
            <a:miter lim="800000"/>
            <a:headEnd type="none" w="sm" len="sm"/>
            <a:tailEnd type="none" w="sm" len="sm"/>
          </a:ln>
        </p:spPr>
      </p:cxnSp>
      <p:sp>
        <p:nvSpPr>
          <p:cNvPr id="103" name="Google Shape;103;p39"/>
          <p:cNvSpPr txBox="1"/>
          <p:nvPr/>
        </p:nvSpPr>
        <p:spPr>
          <a:xfrm>
            <a:off x="368633" y="6437792"/>
            <a:ext cx="1873911" cy="210314"/>
          </a:xfrm>
          <a:prstGeom prst="rect">
            <a:avLst/>
          </a:prstGeom>
          <a:noFill/>
          <a:ln>
            <a:noFill/>
          </a:ln>
        </p:spPr>
        <p:txBody>
          <a:bodyPr spcFirstLastPara="1" wrap="square" lIns="0" tIns="50800" rIns="0" bIns="50800" anchor="ctr" anchorCtr="0">
            <a:spAutoFit/>
          </a:bodyPr>
          <a:lstStyle/>
          <a:p>
            <a:pPr marL="0" marR="0" lvl="0" indent="0" algn="l" rtl="0">
              <a:spcBef>
                <a:spcPts val="0"/>
              </a:spcBef>
              <a:spcAft>
                <a:spcPts val="0"/>
              </a:spcAft>
              <a:buNone/>
            </a:pPr>
            <a:r>
              <a:rPr lang="en-US" sz="700">
                <a:solidFill>
                  <a:schemeClr val="lt1"/>
                </a:solidFill>
                <a:latin typeface="Avenir"/>
                <a:ea typeface="Avenir"/>
                <a:cs typeface="Avenir"/>
                <a:sym typeface="Avenir"/>
              </a:rPr>
              <a:t>CONFIDENTIAL. NOT FOR REDISTRIBUTION.</a:t>
            </a:r>
            <a:endParaRPr/>
          </a:p>
        </p:txBody>
      </p:sp>
      <p:pic>
        <p:nvPicPr>
          <p:cNvPr id="104" name="Google Shape;104;p39"/>
          <p:cNvPicPr preferRelativeResize="0"/>
          <p:nvPr/>
        </p:nvPicPr>
        <p:blipFill rotWithShape="1">
          <a:blip r:embed="rId3">
            <a:alphaModFix/>
          </a:blip>
          <a:srcRect/>
          <a:stretch/>
        </p:blipFill>
        <p:spPr>
          <a:xfrm>
            <a:off x="11552215" y="6397199"/>
            <a:ext cx="271152" cy="286871"/>
          </a:xfrm>
          <a:prstGeom prst="rect">
            <a:avLst/>
          </a:prstGeom>
          <a:noFill/>
          <a:ln>
            <a:noFill/>
          </a:ln>
        </p:spPr>
      </p:pic>
      <p:sp>
        <p:nvSpPr>
          <p:cNvPr id="105" name="Google Shape;105;p39"/>
          <p:cNvSpPr txBox="1"/>
          <p:nvPr/>
        </p:nvSpPr>
        <p:spPr>
          <a:xfrm>
            <a:off x="-1377387" y="5251"/>
            <a:ext cx="1319384" cy="2077492"/>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161614"/>
              </a:buClr>
              <a:buSzPts val="900"/>
              <a:buFont typeface="Avenir"/>
              <a:buNone/>
            </a:pPr>
            <a:r>
              <a:rPr lang="en-US" sz="900" b="1" i="0" u="none" strike="noStrike" cap="none">
                <a:solidFill>
                  <a:srgbClr val="161614"/>
                </a:solidFill>
                <a:latin typeface="Avenir"/>
                <a:ea typeface="Avenir"/>
                <a:cs typeface="Avenir"/>
                <a:sym typeface="Avenir"/>
              </a:rPr>
              <a:t>TEMPLATE NOTES </a:t>
            </a:r>
            <a:br>
              <a:rPr lang="en-US" sz="900" b="1" i="0" u="none" strike="noStrike" cap="none">
                <a:solidFill>
                  <a:srgbClr val="161614"/>
                </a:solidFill>
                <a:latin typeface="Avenir"/>
                <a:ea typeface="Avenir"/>
                <a:cs typeface="Avenir"/>
                <a:sym typeface="Avenir"/>
              </a:rPr>
            </a:br>
            <a:r>
              <a:rPr lang="en-US" sz="900" b="0" i="1" u="none" strike="noStrike" cap="none">
                <a:solidFill>
                  <a:srgbClr val="161614"/>
                </a:solidFill>
                <a:latin typeface="Avenir"/>
                <a:ea typeface="Avenir"/>
                <a:cs typeface="Avenir"/>
                <a:sym typeface="Avenir"/>
              </a:rPr>
              <a:t>(these will not appear in print or on slideshow):</a:t>
            </a:r>
            <a:endParaRPr/>
          </a:p>
          <a:p>
            <a:pPr marL="0" marR="0" lvl="0" indent="0" algn="l" rtl="0">
              <a:lnSpc>
                <a:spcPct val="100000"/>
              </a:lnSpc>
              <a:spcBef>
                <a:spcPts val="0"/>
              </a:spcBef>
              <a:spcAft>
                <a:spcPts val="0"/>
              </a:spcAft>
              <a:buClr>
                <a:schemeClr val="lt1"/>
              </a:buClr>
              <a:buSzPts val="900"/>
              <a:buFont typeface="Avenir"/>
              <a:buNone/>
            </a:pPr>
            <a:endParaRPr sz="900" b="0" i="1" u="none" strike="noStrike" cap="none">
              <a:solidFill>
                <a:srgbClr val="161614"/>
              </a:solidFill>
              <a:latin typeface="Avenir"/>
              <a:ea typeface="Avenir"/>
              <a:cs typeface="Avenir"/>
              <a:sym typeface="Avenir"/>
            </a:endParaRPr>
          </a:p>
          <a:p>
            <a:pPr marL="0" marR="0" lvl="0" indent="0" algn="l" rtl="0">
              <a:lnSpc>
                <a:spcPct val="100000"/>
              </a:lnSpc>
              <a:spcBef>
                <a:spcPts val="0"/>
              </a:spcBef>
              <a:spcAft>
                <a:spcPts val="0"/>
              </a:spcAft>
              <a:buClr>
                <a:schemeClr val="dk2"/>
              </a:buClr>
              <a:buSzPts val="900"/>
              <a:buFont typeface="Avenir"/>
              <a:buNone/>
            </a:pPr>
            <a:r>
              <a:rPr lang="en-US" sz="900" b="0" i="0" u="none" strike="noStrike" cap="none">
                <a:solidFill>
                  <a:schemeClr val="dk2"/>
                </a:solidFill>
                <a:latin typeface="Avenir"/>
                <a:ea typeface="Avenir"/>
                <a:cs typeface="Avenir"/>
                <a:sym typeface="Avenir"/>
              </a:rPr>
              <a:t>To change the image, right-click on the image and choose “Format Background.” Select Picture or Texture Fill. Select a Full-Image-Slide approved image from the library on SharePoint &gt; </a:t>
            </a:r>
            <a:r>
              <a:rPr lang="en-US" sz="900" b="1" i="0" u="none" strike="noStrike" cap="none">
                <a:solidFill>
                  <a:schemeClr val="dk2"/>
                </a:solidFill>
                <a:latin typeface="Avenir"/>
                <a:ea typeface="Avenir"/>
                <a:cs typeface="Avenir"/>
                <a:sym typeface="Avenir"/>
              </a:rPr>
              <a:t>XXX</a:t>
            </a:r>
            <a:br>
              <a:rPr lang="en-US" sz="900" b="0" i="0" u="none" strike="noStrike" cap="none">
                <a:solidFill>
                  <a:schemeClr val="dk2"/>
                </a:solidFill>
                <a:latin typeface="Avenir"/>
                <a:ea typeface="Avenir"/>
                <a:cs typeface="Avenir"/>
                <a:sym typeface="Avenir"/>
              </a:rPr>
            </a:br>
            <a:r>
              <a:rPr lang="en-US" sz="900" b="0" i="0" u="none" strike="noStrike" cap="none">
                <a:solidFill>
                  <a:schemeClr val="dk2"/>
                </a:solidFill>
                <a:latin typeface="Avenir"/>
                <a:ea typeface="Avenir"/>
                <a:cs typeface="Avenir"/>
                <a:sym typeface="Avenir"/>
              </a:rPr>
              <a:t>Or, simply type in this URL: </a:t>
            </a:r>
            <a:r>
              <a:rPr lang="en-US" sz="900">
                <a:solidFill>
                  <a:schemeClr val="dk2"/>
                </a:solidFill>
                <a:latin typeface="Avenir"/>
                <a:ea typeface="Avenir"/>
                <a:cs typeface="Avenir"/>
                <a:sym typeface="Avenir"/>
              </a:rPr>
              <a:t>bit.ly/GH-PPT </a:t>
            </a:r>
            <a:endParaRPr sz="900" i="1">
              <a:solidFill>
                <a:schemeClr val="dk2"/>
              </a:solidFill>
              <a:latin typeface="Avenir"/>
              <a:ea typeface="Avenir"/>
              <a:cs typeface="Avenir"/>
              <a:sym typeface="Avenir"/>
            </a:endParaRPr>
          </a:p>
        </p:txBody>
      </p:sp>
    </p:spTree>
    <p:extLst>
      <p:ext uri="{BB962C8B-B14F-4D97-AF65-F5344CB8AC3E}">
        <p14:creationId xmlns:p14="http://schemas.microsoft.com/office/powerpoint/2010/main" val="2784304208"/>
      </p:ext>
    </p:extLst>
  </p:cSld>
  <p:clrMapOvr>
    <a:masterClrMapping/>
  </p:clrMapOvr>
  <p:extLst>
    <p:ext uri="{DCECCB84-F9BA-43D5-87BE-67443E8EF086}">
      <p15:sldGuideLst xmlns:p15="http://schemas.microsoft.com/office/powerpoint/2012/main">
        <p15:guide id="1" pos="528">
          <p15:clr>
            <a:srgbClr val="FBAE40"/>
          </p15:clr>
        </p15:guide>
        <p15:guide id="2" orient="horz" pos="1320">
          <p15:clr>
            <a:srgbClr val="FBAE40"/>
          </p15:clr>
        </p15:guide>
        <p15:guide id="3" orient="horz" pos="2424">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Section Header Option 2">
  <p:cSld name="Section Header Option 2">
    <p:bg>
      <p:bgPr>
        <a:solidFill>
          <a:schemeClr val="dk2"/>
        </a:solidFill>
        <a:effectLst/>
      </p:bgPr>
    </p:bg>
    <p:spTree>
      <p:nvGrpSpPr>
        <p:cNvPr id="1" name="Shape 106"/>
        <p:cNvGrpSpPr/>
        <p:nvPr/>
      </p:nvGrpSpPr>
      <p:grpSpPr>
        <a:xfrm>
          <a:off x="0" y="0"/>
          <a:ext cx="0" cy="0"/>
          <a:chOff x="0" y="0"/>
          <a:chExt cx="0" cy="0"/>
        </a:xfrm>
      </p:grpSpPr>
      <p:pic>
        <p:nvPicPr>
          <p:cNvPr id="107" name="Google Shape;107;p40" descr="Orange Icon 25% Opacity@2x.png"/>
          <p:cNvPicPr preferRelativeResize="0"/>
          <p:nvPr/>
        </p:nvPicPr>
        <p:blipFill rotWithShape="1">
          <a:blip r:embed="rId2">
            <a:alphaModFix/>
          </a:blip>
          <a:srcRect b="703"/>
          <a:stretch/>
        </p:blipFill>
        <p:spPr>
          <a:xfrm>
            <a:off x="5861215" y="-5649"/>
            <a:ext cx="6330785" cy="6863650"/>
          </a:xfrm>
          <a:prstGeom prst="rect">
            <a:avLst/>
          </a:prstGeom>
          <a:noFill/>
          <a:ln>
            <a:noFill/>
          </a:ln>
        </p:spPr>
      </p:pic>
      <p:sp>
        <p:nvSpPr>
          <p:cNvPr id="108" name="Google Shape;108;p40"/>
          <p:cNvSpPr txBox="1">
            <a:spLocks noGrp="1"/>
          </p:cNvSpPr>
          <p:nvPr>
            <p:ph type="title"/>
          </p:nvPr>
        </p:nvSpPr>
        <p:spPr>
          <a:xfrm>
            <a:off x="845024" y="2088203"/>
            <a:ext cx="8182970" cy="1757101"/>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lt1"/>
              </a:buClr>
              <a:buSzPts val="6000"/>
              <a:buFont typeface="Rockwell"/>
              <a:buNone/>
              <a:defRPr sz="60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9" name="Google Shape;109;p40"/>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0" name="Google Shape;110;p40"/>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 name="Google Shape;111;p40"/>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800">
                <a:solidFill>
                  <a:schemeClr val="lt1"/>
                </a:solidFill>
                <a:latin typeface="Avenir"/>
                <a:ea typeface="Avenir"/>
                <a:cs typeface="Avenir"/>
                <a:sym typeface="Avenir"/>
              </a:defRPr>
            </a:lvl1pPr>
            <a:lvl2pPr marL="0" lvl="1" indent="0" algn="r">
              <a:spcBef>
                <a:spcPts val="0"/>
              </a:spcBef>
              <a:buNone/>
              <a:defRPr sz="800">
                <a:solidFill>
                  <a:schemeClr val="lt1"/>
                </a:solidFill>
                <a:latin typeface="Avenir"/>
                <a:ea typeface="Avenir"/>
                <a:cs typeface="Avenir"/>
                <a:sym typeface="Avenir"/>
              </a:defRPr>
            </a:lvl2pPr>
            <a:lvl3pPr marL="0" lvl="2" indent="0" algn="r">
              <a:spcBef>
                <a:spcPts val="0"/>
              </a:spcBef>
              <a:buNone/>
              <a:defRPr sz="800">
                <a:solidFill>
                  <a:schemeClr val="lt1"/>
                </a:solidFill>
                <a:latin typeface="Avenir"/>
                <a:ea typeface="Avenir"/>
                <a:cs typeface="Avenir"/>
                <a:sym typeface="Avenir"/>
              </a:defRPr>
            </a:lvl3pPr>
            <a:lvl4pPr marL="0" lvl="3" indent="0" algn="r">
              <a:spcBef>
                <a:spcPts val="0"/>
              </a:spcBef>
              <a:buNone/>
              <a:defRPr sz="800">
                <a:solidFill>
                  <a:schemeClr val="lt1"/>
                </a:solidFill>
                <a:latin typeface="Avenir"/>
                <a:ea typeface="Avenir"/>
                <a:cs typeface="Avenir"/>
                <a:sym typeface="Avenir"/>
              </a:defRPr>
            </a:lvl4pPr>
            <a:lvl5pPr marL="0" lvl="4" indent="0" algn="r">
              <a:spcBef>
                <a:spcPts val="0"/>
              </a:spcBef>
              <a:buNone/>
              <a:defRPr sz="800">
                <a:solidFill>
                  <a:schemeClr val="lt1"/>
                </a:solidFill>
                <a:latin typeface="Avenir"/>
                <a:ea typeface="Avenir"/>
                <a:cs typeface="Avenir"/>
                <a:sym typeface="Avenir"/>
              </a:defRPr>
            </a:lvl5pPr>
            <a:lvl6pPr marL="0" lvl="5" indent="0" algn="r">
              <a:spcBef>
                <a:spcPts val="0"/>
              </a:spcBef>
              <a:buNone/>
              <a:defRPr sz="800">
                <a:solidFill>
                  <a:schemeClr val="lt1"/>
                </a:solidFill>
                <a:latin typeface="Avenir"/>
                <a:ea typeface="Avenir"/>
                <a:cs typeface="Avenir"/>
                <a:sym typeface="Avenir"/>
              </a:defRPr>
            </a:lvl6pPr>
            <a:lvl7pPr marL="0" lvl="6" indent="0" algn="r">
              <a:spcBef>
                <a:spcPts val="0"/>
              </a:spcBef>
              <a:buNone/>
              <a:defRPr sz="800">
                <a:solidFill>
                  <a:schemeClr val="lt1"/>
                </a:solidFill>
                <a:latin typeface="Avenir"/>
                <a:ea typeface="Avenir"/>
                <a:cs typeface="Avenir"/>
                <a:sym typeface="Avenir"/>
              </a:defRPr>
            </a:lvl7pPr>
            <a:lvl8pPr marL="0" lvl="7" indent="0" algn="r">
              <a:spcBef>
                <a:spcPts val="0"/>
              </a:spcBef>
              <a:buNone/>
              <a:defRPr sz="800">
                <a:solidFill>
                  <a:schemeClr val="lt1"/>
                </a:solidFill>
                <a:latin typeface="Avenir"/>
                <a:ea typeface="Avenir"/>
                <a:cs typeface="Avenir"/>
                <a:sym typeface="Avenir"/>
              </a:defRPr>
            </a:lvl8pPr>
            <a:lvl9pPr marL="0" lvl="8" indent="0" algn="r">
              <a:spcBef>
                <a:spcPts val="0"/>
              </a:spcBef>
              <a:buNone/>
              <a:defRPr sz="80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sp>
        <p:nvSpPr>
          <p:cNvPr id="112" name="Google Shape;112;p40"/>
          <p:cNvSpPr txBox="1">
            <a:spLocks noGrp="1"/>
          </p:cNvSpPr>
          <p:nvPr>
            <p:ph type="body" idx="1"/>
          </p:nvPr>
        </p:nvSpPr>
        <p:spPr>
          <a:xfrm>
            <a:off x="845260" y="3957638"/>
            <a:ext cx="8181975" cy="99695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1000"/>
              </a:spcBef>
              <a:spcAft>
                <a:spcPts val="0"/>
              </a:spcAft>
              <a:buSzPts val="1600"/>
              <a:buNone/>
              <a:defRPr sz="1600"/>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cxnSp>
        <p:nvCxnSpPr>
          <p:cNvPr id="113" name="Google Shape;113;p40"/>
          <p:cNvCxnSpPr/>
          <p:nvPr/>
        </p:nvCxnSpPr>
        <p:spPr>
          <a:xfrm>
            <a:off x="11422669" y="6397199"/>
            <a:ext cx="0" cy="286871"/>
          </a:xfrm>
          <a:prstGeom prst="straightConnector1">
            <a:avLst/>
          </a:prstGeom>
          <a:noFill/>
          <a:ln w="9525" cap="flat" cmpd="sng">
            <a:solidFill>
              <a:schemeClr val="lt1"/>
            </a:solidFill>
            <a:prstDash val="solid"/>
            <a:miter lim="800000"/>
            <a:headEnd type="none" w="sm" len="sm"/>
            <a:tailEnd type="none" w="sm" len="sm"/>
          </a:ln>
        </p:spPr>
      </p:cxnSp>
      <p:sp>
        <p:nvSpPr>
          <p:cNvPr id="114" name="Google Shape;114;p40"/>
          <p:cNvSpPr txBox="1"/>
          <p:nvPr/>
        </p:nvSpPr>
        <p:spPr>
          <a:xfrm>
            <a:off x="368633" y="6437792"/>
            <a:ext cx="1873911" cy="210314"/>
          </a:xfrm>
          <a:prstGeom prst="rect">
            <a:avLst/>
          </a:prstGeom>
          <a:noFill/>
          <a:ln>
            <a:noFill/>
          </a:ln>
        </p:spPr>
        <p:txBody>
          <a:bodyPr spcFirstLastPara="1" wrap="square" lIns="0" tIns="50800" rIns="0" bIns="50800" anchor="ctr" anchorCtr="0">
            <a:spAutoFit/>
          </a:bodyPr>
          <a:lstStyle/>
          <a:p>
            <a:pPr marL="0" marR="0" lvl="0" indent="0" algn="l" rtl="0">
              <a:spcBef>
                <a:spcPts val="0"/>
              </a:spcBef>
              <a:spcAft>
                <a:spcPts val="0"/>
              </a:spcAft>
              <a:buNone/>
            </a:pPr>
            <a:r>
              <a:rPr lang="en-US" sz="700">
                <a:solidFill>
                  <a:schemeClr val="lt1"/>
                </a:solidFill>
                <a:latin typeface="Avenir"/>
                <a:ea typeface="Avenir"/>
                <a:cs typeface="Avenir"/>
                <a:sym typeface="Avenir"/>
              </a:rPr>
              <a:t>CONFIDENTIAL. NOT FOR REDISTRIBUTION.</a:t>
            </a:r>
            <a:endParaRPr/>
          </a:p>
        </p:txBody>
      </p:sp>
      <p:pic>
        <p:nvPicPr>
          <p:cNvPr id="115" name="Google Shape;115;p40"/>
          <p:cNvPicPr preferRelativeResize="0"/>
          <p:nvPr/>
        </p:nvPicPr>
        <p:blipFill rotWithShape="1">
          <a:blip r:embed="rId3">
            <a:alphaModFix/>
          </a:blip>
          <a:srcRect/>
          <a:stretch/>
        </p:blipFill>
        <p:spPr>
          <a:xfrm>
            <a:off x="11552215" y="6397199"/>
            <a:ext cx="271152" cy="286871"/>
          </a:xfrm>
          <a:prstGeom prst="rect">
            <a:avLst/>
          </a:prstGeom>
          <a:noFill/>
          <a:ln>
            <a:noFill/>
          </a:ln>
        </p:spPr>
      </p:pic>
    </p:spTree>
    <p:extLst>
      <p:ext uri="{BB962C8B-B14F-4D97-AF65-F5344CB8AC3E}">
        <p14:creationId xmlns:p14="http://schemas.microsoft.com/office/powerpoint/2010/main" val="57654833"/>
      </p:ext>
    </p:extLst>
  </p:cSld>
  <p:clrMapOvr>
    <a:masterClrMapping/>
  </p:clrMapOvr>
  <p:extLst>
    <p:ext uri="{DCECCB84-F9BA-43D5-87BE-67443E8EF086}">
      <p15:sldGuideLst xmlns:p15="http://schemas.microsoft.com/office/powerpoint/2012/main">
        <p15:guide id="1" pos="528">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matchingName="Closing Slide">
  <p:cSld name="Closing Slide">
    <p:bg>
      <p:bgPr>
        <a:solidFill>
          <a:schemeClr val="dk1"/>
        </a:solidFill>
        <a:effectLst/>
      </p:bgPr>
    </p:bg>
    <p:spTree>
      <p:nvGrpSpPr>
        <p:cNvPr id="1" name="Shape 125"/>
        <p:cNvGrpSpPr/>
        <p:nvPr/>
      </p:nvGrpSpPr>
      <p:grpSpPr>
        <a:xfrm>
          <a:off x="0" y="0"/>
          <a:ext cx="0" cy="0"/>
          <a:chOff x="0" y="0"/>
          <a:chExt cx="0" cy="0"/>
        </a:xfrm>
      </p:grpSpPr>
      <p:pic>
        <p:nvPicPr>
          <p:cNvPr id="126" name="Google Shape;126;p41" descr="Background pattern&#10;&#10;Description automatically generated"/>
          <p:cNvPicPr preferRelativeResize="0"/>
          <p:nvPr/>
        </p:nvPicPr>
        <p:blipFill rotWithShape="1">
          <a:blip r:embed="rId2">
            <a:alphaModFix amt="20000"/>
          </a:blip>
          <a:srcRect/>
          <a:stretch/>
        </p:blipFill>
        <p:spPr>
          <a:xfrm>
            <a:off x="0" y="0"/>
            <a:ext cx="12192000" cy="6858000"/>
          </a:xfrm>
          <a:prstGeom prst="rect">
            <a:avLst/>
          </a:prstGeom>
          <a:noFill/>
          <a:ln>
            <a:noFill/>
          </a:ln>
        </p:spPr>
      </p:pic>
      <p:sp>
        <p:nvSpPr>
          <p:cNvPr id="127" name="Google Shape;127;p41"/>
          <p:cNvSpPr txBox="1"/>
          <p:nvPr/>
        </p:nvSpPr>
        <p:spPr>
          <a:xfrm>
            <a:off x="11958984" y="13081000"/>
            <a:ext cx="453332" cy="469900"/>
          </a:xfrm>
          <a:prstGeom prst="rect">
            <a:avLst/>
          </a:prstGeom>
          <a:noFill/>
          <a:ln>
            <a:noFill/>
          </a:ln>
        </p:spPr>
        <p:txBody>
          <a:bodyPr spcFirstLastPara="1" wrap="square" lIns="91425" tIns="45700" rIns="91425" bIns="45700" anchor="ctr" anchorCtr="0">
            <a:normAutofit/>
          </a:bodyPr>
          <a:lstStyle/>
          <a:p>
            <a:pPr marL="0" marR="0" lvl="0" indent="0" algn="r" rtl="0">
              <a:spcBef>
                <a:spcPts val="0"/>
              </a:spcBef>
              <a:spcAft>
                <a:spcPts val="0"/>
              </a:spcAft>
              <a:buNone/>
            </a:pPr>
            <a:fld id="{00000000-1234-1234-1234-123412341234}" type="slidenum">
              <a:rPr lang="en-US" sz="1200">
                <a:solidFill>
                  <a:schemeClr val="lt1"/>
                </a:solidFill>
                <a:latin typeface="Avenir"/>
                <a:ea typeface="Avenir"/>
                <a:cs typeface="Avenir"/>
                <a:sym typeface="Avenir"/>
              </a:rPr>
              <a:t>‹#›</a:t>
            </a:fld>
            <a:endParaRPr sz="1200">
              <a:solidFill>
                <a:schemeClr val="lt1"/>
              </a:solidFill>
              <a:latin typeface="Avenir"/>
              <a:ea typeface="Avenir"/>
              <a:cs typeface="Avenir"/>
              <a:sym typeface="Avenir"/>
            </a:endParaRPr>
          </a:p>
        </p:txBody>
      </p:sp>
      <p:pic>
        <p:nvPicPr>
          <p:cNvPr id="128" name="Google Shape;128;p41"/>
          <p:cNvPicPr preferRelativeResize="0"/>
          <p:nvPr/>
        </p:nvPicPr>
        <p:blipFill rotWithShape="1">
          <a:blip r:embed="rId3">
            <a:alphaModFix/>
          </a:blip>
          <a:srcRect/>
          <a:stretch/>
        </p:blipFill>
        <p:spPr>
          <a:xfrm>
            <a:off x="4857451" y="2389972"/>
            <a:ext cx="2477098" cy="530807"/>
          </a:xfrm>
          <a:prstGeom prst="rect">
            <a:avLst/>
          </a:prstGeom>
          <a:noFill/>
          <a:ln>
            <a:noFill/>
          </a:ln>
        </p:spPr>
      </p:pic>
      <p:sp>
        <p:nvSpPr>
          <p:cNvPr id="129" name="Google Shape;129;p41"/>
          <p:cNvSpPr txBox="1">
            <a:spLocks noGrp="1"/>
          </p:cNvSpPr>
          <p:nvPr>
            <p:ph type="ctrTitle"/>
          </p:nvPr>
        </p:nvSpPr>
        <p:spPr>
          <a:xfrm>
            <a:off x="2096319" y="3583236"/>
            <a:ext cx="7999361" cy="1045520"/>
          </a:xfrm>
          <a:prstGeom prst="rect">
            <a:avLst/>
          </a:prstGeom>
          <a:noFill/>
          <a:ln>
            <a:noFill/>
          </a:ln>
        </p:spPr>
        <p:txBody>
          <a:bodyPr spcFirstLastPara="1" wrap="square" lIns="0" tIns="0" rIns="0" bIns="0" anchor="t" anchorCtr="0">
            <a:noAutofit/>
          </a:bodyPr>
          <a:lstStyle>
            <a:lvl1pPr lvl="0" algn="ctr">
              <a:lnSpc>
                <a:spcPct val="90000"/>
              </a:lnSpc>
              <a:spcBef>
                <a:spcPts val="0"/>
              </a:spcBef>
              <a:spcAft>
                <a:spcPts val="0"/>
              </a:spcAft>
              <a:buClr>
                <a:schemeClr val="lt1"/>
              </a:buClr>
              <a:buSzPts val="3200"/>
              <a:buFont typeface="Rockwell"/>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323827377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Only - Black Bar">
  <p:cSld name="Title Only - Black Bar">
    <p:spTree>
      <p:nvGrpSpPr>
        <p:cNvPr id="1" name="Shape 130"/>
        <p:cNvGrpSpPr/>
        <p:nvPr/>
      </p:nvGrpSpPr>
      <p:grpSpPr>
        <a:xfrm>
          <a:off x="0" y="0"/>
          <a:ext cx="0" cy="0"/>
          <a:chOff x="0" y="0"/>
          <a:chExt cx="0" cy="0"/>
        </a:xfrm>
      </p:grpSpPr>
      <p:sp>
        <p:nvSpPr>
          <p:cNvPr id="131" name="Google Shape;131;p42"/>
          <p:cNvSpPr txBox="1">
            <a:spLocks noGrp="1"/>
          </p:cNvSpPr>
          <p:nvPr>
            <p:ph type="title"/>
          </p:nvPr>
        </p:nvSpPr>
        <p:spPr>
          <a:xfrm>
            <a:off x="49161" y="1"/>
            <a:ext cx="12142839" cy="1125793"/>
          </a:xfrm>
          <a:prstGeom prst="rect">
            <a:avLst/>
          </a:prstGeom>
          <a:solidFill>
            <a:schemeClr val="dk1"/>
          </a:solidFill>
          <a:ln>
            <a:noFill/>
          </a:ln>
        </p:spPr>
        <p:txBody>
          <a:bodyPr spcFirstLastPara="1" wrap="square" lIns="0" tIns="91425" rIns="0" bIns="0" anchor="ctr" anchorCtr="0">
            <a:noAutofit/>
          </a:bodyPr>
          <a:lstStyle>
            <a:lvl1pPr lvl="0" algn="ctr">
              <a:lnSpc>
                <a:spcPct val="80000"/>
              </a:lnSpc>
              <a:spcBef>
                <a:spcPts val="0"/>
              </a:spcBef>
              <a:spcAft>
                <a:spcPts val="0"/>
              </a:spcAft>
              <a:buClr>
                <a:schemeClr val="accent1"/>
              </a:buClr>
              <a:buSzPts val="3600"/>
              <a:buFont typeface="Rockwel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2" name="Google Shape;132;p42"/>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3" name="Google Shape;133;p42"/>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4" name="Google Shape;134;p42"/>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23762470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Only - Dark Gray">
  <p:cSld name="Title Only - Dark Gray">
    <p:bg>
      <p:bgPr>
        <a:solidFill>
          <a:schemeClr val="dk2"/>
        </a:solidFill>
        <a:effectLst/>
      </p:bgPr>
    </p:bg>
    <p:spTree>
      <p:nvGrpSpPr>
        <p:cNvPr id="1" name="Shape 135"/>
        <p:cNvGrpSpPr/>
        <p:nvPr/>
      </p:nvGrpSpPr>
      <p:grpSpPr>
        <a:xfrm>
          <a:off x="0" y="0"/>
          <a:ext cx="0" cy="0"/>
          <a:chOff x="0" y="0"/>
          <a:chExt cx="0" cy="0"/>
        </a:xfrm>
      </p:grpSpPr>
      <p:sp>
        <p:nvSpPr>
          <p:cNvPr id="136" name="Google Shape;136;p25"/>
          <p:cNvSpPr txBox="1">
            <a:spLocks noGrp="1"/>
          </p:cNvSpPr>
          <p:nvPr>
            <p:ph type="title"/>
          </p:nvPr>
        </p:nvSpPr>
        <p:spPr>
          <a:xfrm>
            <a:off x="838200" y="365125"/>
            <a:ext cx="10515600" cy="1325563"/>
          </a:xfrm>
          <a:prstGeom prst="rect">
            <a:avLst/>
          </a:prstGeom>
          <a:noFill/>
          <a:ln>
            <a:noFill/>
          </a:ln>
        </p:spPr>
        <p:txBody>
          <a:bodyPr spcFirstLastPara="1" wrap="square" lIns="0" tIns="0" rIns="0" bIns="0" anchor="ctr" anchorCtr="0">
            <a:noAutofit/>
          </a:bodyPr>
          <a:lstStyle>
            <a:lvl1pPr lvl="0" algn="ctr">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7" name="Google Shape;137;p25"/>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 name="Google Shape;138;p25"/>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 name="Google Shape;139;p25"/>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800">
                <a:solidFill>
                  <a:schemeClr val="lt1"/>
                </a:solidFill>
                <a:latin typeface="Avenir"/>
                <a:ea typeface="Avenir"/>
                <a:cs typeface="Avenir"/>
                <a:sym typeface="Avenir"/>
              </a:defRPr>
            </a:lvl1pPr>
            <a:lvl2pPr marL="0" lvl="1" indent="0" algn="r">
              <a:spcBef>
                <a:spcPts val="0"/>
              </a:spcBef>
              <a:buNone/>
              <a:defRPr sz="800">
                <a:solidFill>
                  <a:schemeClr val="lt1"/>
                </a:solidFill>
                <a:latin typeface="Avenir"/>
                <a:ea typeface="Avenir"/>
                <a:cs typeface="Avenir"/>
                <a:sym typeface="Avenir"/>
              </a:defRPr>
            </a:lvl2pPr>
            <a:lvl3pPr marL="0" lvl="2" indent="0" algn="r">
              <a:spcBef>
                <a:spcPts val="0"/>
              </a:spcBef>
              <a:buNone/>
              <a:defRPr sz="800">
                <a:solidFill>
                  <a:schemeClr val="lt1"/>
                </a:solidFill>
                <a:latin typeface="Avenir"/>
                <a:ea typeface="Avenir"/>
                <a:cs typeface="Avenir"/>
                <a:sym typeface="Avenir"/>
              </a:defRPr>
            </a:lvl3pPr>
            <a:lvl4pPr marL="0" lvl="3" indent="0" algn="r">
              <a:spcBef>
                <a:spcPts val="0"/>
              </a:spcBef>
              <a:buNone/>
              <a:defRPr sz="800">
                <a:solidFill>
                  <a:schemeClr val="lt1"/>
                </a:solidFill>
                <a:latin typeface="Avenir"/>
                <a:ea typeface="Avenir"/>
                <a:cs typeface="Avenir"/>
                <a:sym typeface="Avenir"/>
              </a:defRPr>
            </a:lvl4pPr>
            <a:lvl5pPr marL="0" lvl="4" indent="0" algn="r">
              <a:spcBef>
                <a:spcPts val="0"/>
              </a:spcBef>
              <a:buNone/>
              <a:defRPr sz="800">
                <a:solidFill>
                  <a:schemeClr val="lt1"/>
                </a:solidFill>
                <a:latin typeface="Avenir"/>
                <a:ea typeface="Avenir"/>
                <a:cs typeface="Avenir"/>
                <a:sym typeface="Avenir"/>
              </a:defRPr>
            </a:lvl5pPr>
            <a:lvl6pPr marL="0" lvl="5" indent="0" algn="r">
              <a:spcBef>
                <a:spcPts val="0"/>
              </a:spcBef>
              <a:buNone/>
              <a:defRPr sz="800">
                <a:solidFill>
                  <a:schemeClr val="lt1"/>
                </a:solidFill>
                <a:latin typeface="Avenir"/>
                <a:ea typeface="Avenir"/>
                <a:cs typeface="Avenir"/>
                <a:sym typeface="Avenir"/>
              </a:defRPr>
            </a:lvl6pPr>
            <a:lvl7pPr marL="0" lvl="6" indent="0" algn="r">
              <a:spcBef>
                <a:spcPts val="0"/>
              </a:spcBef>
              <a:buNone/>
              <a:defRPr sz="800">
                <a:solidFill>
                  <a:schemeClr val="lt1"/>
                </a:solidFill>
                <a:latin typeface="Avenir"/>
                <a:ea typeface="Avenir"/>
                <a:cs typeface="Avenir"/>
                <a:sym typeface="Avenir"/>
              </a:defRPr>
            </a:lvl7pPr>
            <a:lvl8pPr marL="0" lvl="7" indent="0" algn="r">
              <a:spcBef>
                <a:spcPts val="0"/>
              </a:spcBef>
              <a:buNone/>
              <a:defRPr sz="800">
                <a:solidFill>
                  <a:schemeClr val="lt1"/>
                </a:solidFill>
                <a:latin typeface="Avenir"/>
                <a:ea typeface="Avenir"/>
                <a:cs typeface="Avenir"/>
                <a:sym typeface="Avenir"/>
              </a:defRPr>
            </a:lvl8pPr>
            <a:lvl9pPr marL="0" lvl="8" indent="0" algn="r">
              <a:spcBef>
                <a:spcPts val="0"/>
              </a:spcBef>
              <a:buNone/>
              <a:defRPr sz="80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sp>
        <p:nvSpPr>
          <p:cNvPr id="140" name="Google Shape;140;p25"/>
          <p:cNvSpPr txBox="1"/>
          <p:nvPr/>
        </p:nvSpPr>
        <p:spPr>
          <a:xfrm>
            <a:off x="368633" y="6437792"/>
            <a:ext cx="1873911" cy="210314"/>
          </a:xfrm>
          <a:prstGeom prst="rect">
            <a:avLst/>
          </a:prstGeom>
          <a:noFill/>
          <a:ln>
            <a:noFill/>
          </a:ln>
        </p:spPr>
        <p:txBody>
          <a:bodyPr spcFirstLastPara="1" wrap="square" lIns="0" tIns="50800" rIns="0" bIns="50800" anchor="ctr" anchorCtr="0">
            <a:spAutoFit/>
          </a:bodyPr>
          <a:lstStyle/>
          <a:p>
            <a:pPr marL="0" marR="0" lvl="0" indent="0" algn="l" rtl="0">
              <a:spcBef>
                <a:spcPts val="0"/>
              </a:spcBef>
              <a:spcAft>
                <a:spcPts val="0"/>
              </a:spcAft>
              <a:buNone/>
            </a:pPr>
            <a:r>
              <a:rPr lang="en-US" sz="700">
                <a:solidFill>
                  <a:schemeClr val="lt1"/>
                </a:solidFill>
                <a:latin typeface="Avenir"/>
                <a:ea typeface="Avenir"/>
                <a:cs typeface="Avenir"/>
                <a:sym typeface="Avenir"/>
              </a:rPr>
              <a:t>CONFIDENTIAL. NOT FOR REDISTRIBUTION.</a:t>
            </a:r>
            <a:endParaRPr/>
          </a:p>
        </p:txBody>
      </p:sp>
    </p:spTree>
    <p:extLst>
      <p:ext uri="{BB962C8B-B14F-4D97-AF65-F5344CB8AC3E}">
        <p14:creationId xmlns:p14="http://schemas.microsoft.com/office/powerpoint/2010/main" val="405986159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itle Only - Orange">
  <p:cSld name="Title Only - Orange">
    <p:bg>
      <p:bgPr>
        <a:solidFill>
          <a:schemeClr val="accent2"/>
        </a:solidFill>
        <a:effectLst/>
      </p:bgPr>
    </p:bg>
    <p:spTree>
      <p:nvGrpSpPr>
        <p:cNvPr id="1" name="Shape 141"/>
        <p:cNvGrpSpPr/>
        <p:nvPr/>
      </p:nvGrpSpPr>
      <p:grpSpPr>
        <a:xfrm>
          <a:off x="0" y="0"/>
          <a:ext cx="0" cy="0"/>
          <a:chOff x="0" y="0"/>
          <a:chExt cx="0" cy="0"/>
        </a:xfrm>
      </p:grpSpPr>
      <p:sp>
        <p:nvSpPr>
          <p:cNvPr id="142" name="Google Shape;142;p43"/>
          <p:cNvSpPr txBox="1">
            <a:spLocks noGrp="1"/>
          </p:cNvSpPr>
          <p:nvPr>
            <p:ph type="title"/>
          </p:nvPr>
        </p:nvSpPr>
        <p:spPr>
          <a:xfrm>
            <a:off x="838200" y="365125"/>
            <a:ext cx="10515600" cy="1325563"/>
          </a:xfrm>
          <a:prstGeom prst="rect">
            <a:avLst/>
          </a:prstGeom>
          <a:noFill/>
          <a:ln>
            <a:noFill/>
          </a:ln>
        </p:spPr>
        <p:txBody>
          <a:bodyPr spcFirstLastPara="1" wrap="square" lIns="0" tIns="0" rIns="0" bIns="0" anchor="ctr" anchorCtr="0">
            <a:noAutofit/>
          </a:bodyPr>
          <a:lstStyle>
            <a:lvl1pPr lvl="0" algn="ctr">
              <a:lnSpc>
                <a:spcPct val="90000"/>
              </a:lnSpc>
              <a:spcBef>
                <a:spcPts val="0"/>
              </a:spcBef>
              <a:spcAft>
                <a:spcPts val="0"/>
              </a:spcAft>
              <a:buClr>
                <a:schemeClr val="lt1"/>
              </a:buClr>
              <a:buSzPts val="4000"/>
              <a:buFont typeface="Rockwell"/>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3" name="Google Shape;143;p43"/>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4" name="Google Shape;144;p43"/>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5" name="Google Shape;145;p43"/>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800">
                <a:solidFill>
                  <a:schemeClr val="lt1"/>
                </a:solidFill>
                <a:latin typeface="Avenir"/>
                <a:ea typeface="Avenir"/>
                <a:cs typeface="Avenir"/>
                <a:sym typeface="Avenir"/>
              </a:defRPr>
            </a:lvl1pPr>
            <a:lvl2pPr marL="0" lvl="1" indent="0" algn="r">
              <a:spcBef>
                <a:spcPts val="0"/>
              </a:spcBef>
              <a:buNone/>
              <a:defRPr sz="800">
                <a:solidFill>
                  <a:schemeClr val="lt1"/>
                </a:solidFill>
                <a:latin typeface="Avenir"/>
                <a:ea typeface="Avenir"/>
                <a:cs typeface="Avenir"/>
                <a:sym typeface="Avenir"/>
              </a:defRPr>
            </a:lvl2pPr>
            <a:lvl3pPr marL="0" lvl="2" indent="0" algn="r">
              <a:spcBef>
                <a:spcPts val="0"/>
              </a:spcBef>
              <a:buNone/>
              <a:defRPr sz="800">
                <a:solidFill>
                  <a:schemeClr val="lt1"/>
                </a:solidFill>
                <a:latin typeface="Avenir"/>
                <a:ea typeface="Avenir"/>
                <a:cs typeface="Avenir"/>
                <a:sym typeface="Avenir"/>
              </a:defRPr>
            </a:lvl3pPr>
            <a:lvl4pPr marL="0" lvl="3" indent="0" algn="r">
              <a:spcBef>
                <a:spcPts val="0"/>
              </a:spcBef>
              <a:buNone/>
              <a:defRPr sz="800">
                <a:solidFill>
                  <a:schemeClr val="lt1"/>
                </a:solidFill>
                <a:latin typeface="Avenir"/>
                <a:ea typeface="Avenir"/>
                <a:cs typeface="Avenir"/>
                <a:sym typeface="Avenir"/>
              </a:defRPr>
            </a:lvl4pPr>
            <a:lvl5pPr marL="0" lvl="4" indent="0" algn="r">
              <a:spcBef>
                <a:spcPts val="0"/>
              </a:spcBef>
              <a:buNone/>
              <a:defRPr sz="800">
                <a:solidFill>
                  <a:schemeClr val="lt1"/>
                </a:solidFill>
                <a:latin typeface="Avenir"/>
                <a:ea typeface="Avenir"/>
                <a:cs typeface="Avenir"/>
                <a:sym typeface="Avenir"/>
              </a:defRPr>
            </a:lvl5pPr>
            <a:lvl6pPr marL="0" lvl="5" indent="0" algn="r">
              <a:spcBef>
                <a:spcPts val="0"/>
              </a:spcBef>
              <a:buNone/>
              <a:defRPr sz="800">
                <a:solidFill>
                  <a:schemeClr val="lt1"/>
                </a:solidFill>
                <a:latin typeface="Avenir"/>
                <a:ea typeface="Avenir"/>
                <a:cs typeface="Avenir"/>
                <a:sym typeface="Avenir"/>
              </a:defRPr>
            </a:lvl6pPr>
            <a:lvl7pPr marL="0" lvl="6" indent="0" algn="r">
              <a:spcBef>
                <a:spcPts val="0"/>
              </a:spcBef>
              <a:buNone/>
              <a:defRPr sz="800">
                <a:solidFill>
                  <a:schemeClr val="lt1"/>
                </a:solidFill>
                <a:latin typeface="Avenir"/>
                <a:ea typeface="Avenir"/>
                <a:cs typeface="Avenir"/>
                <a:sym typeface="Avenir"/>
              </a:defRPr>
            </a:lvl7pPr>
            <a:lvl8pPr marL="0" lvl="7" indent="0" algn="r">
              <a:spcBef>
                <a:spcPts val="0"/>
              </a:spcBef>
              <a:buNone/>
              <a:defRPr sz="800">
                <a:solidFill>
                  <a:schemeClr val="lt1"/>
                </a:solidFill>
                <a:latin typeface="Avenir"/>
                <a:ea typeface="Avenir"/>
                <a:cs typeface="Avenir"/>
                <a:sym typeface="Avenir"/>
              </a:defRPr>
            </a:lvl8pPr>
            <a:lvl9pPr marL="0" lvl="8" indent="0" algn="r">
              <a:spcBef>
                <a:spcPts val="0"/>
              </a:spcBef>
              <a:buNone/>
              <a:defRPr sz="80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cxnSp>
        <p:nvCxnSpPr>
          <p:cNvPr id="146" name="Google Shape;146;p43"/>
          <p:cNvCxnSpPr/>
          <p:nvPr/>
        </p:nvCxnSpPr>
        <p:spPr>
          <a:xfrm>
            <a:off x="11422669" y="6397199"/>
            <a:ext cx="0" cy="286871"/>
          </a:xfrm>
          <a:prstGeom prst="straightConnector1">
            <a:avLst/>
          </a:prstGeom>
          <a:noFill/>
          <a:ln w="9525" cap="flat" cmpd="sng">
            <a:solidFill>
              <a:schemeClr val="lt1"/>
            </a:solidFill>
            <a:prstDash val="solid"/>
            <a:miter lim="800000"/>
            <a:headEnd type="none" w="sm" len="sm"/>
            <a:tailEnd type="none" w="sm" len="sm"/>
          </a:ln>
        </p:spPr>
      </p:cxnSp>
      <p:sp>
        <p:nvSpPr>
          <p:cNvPr id="147" name="Google Shape;147;p43"/>
          <p:cNvSpPr txBox="1"/>
          <p:nvPr/>
        </p:nvSpPr>
        <p:spPr>
          <a:xfrm>
            <a:off x="368633" y="6437792"/>
            <a:ext cx="1873911" cy="210314"/>
          </a:xfrm>
          <a:prstGeom prst="rect">
            <a:avLst/>
          </a:prstGeom>
          <a:noFill/>
          <a:ln>
            <a:noFill/>
          </a:ln>
        </p:spPr>
        <p:txBody>
          <a:bodyPr spcFirstLastPara="1" wrap="square" lIns="0" tIns="50800" rIns="0" bIns="50800" anchor="ctr" anchorCtr="0">
            <a:spAutoFit/>
          </a:bodyPr>
          <a:lstStyle/>
          <a:p>
            <a:pPr marL="0" marR="0" lvl="0" indent="0" algn="l" rtl="0">
              <a:spcBef>
                <a:spcPts val="0"/>
              </a:spcBef>
              <a:spcAft>
                <a:spcPts val="0"/>
              </a:spcAft>
              <a:buNone/>
            </a:pPr>
            <a:r>
              <a:rPr lang="en-US" sz="700">
                <a:solidFill>
                  <a:schemeClr val="lt1"/>
                </a:solidFill>
                <a:latin typeface="Avenir"/>
                <a:ea typeface="Avenir"/>
                <a:cs typeface="Avenir"/>
                <a:sym typeface="Avenir"/>
              </a:rPr>
              <a:t>CONFIDENTIAL. NOT FOR REDISTRIBUTION.</a:t>
            </a:r>
            <a:endParaRPr/>
          </a:p>
        </p:txBody>
      </p:sp>
    </p:spTree>
    <p:extLst>
      <p:ext uri="{BB962C8B-B14F-4D97-AF65-F5344CB8AC3E}">
        <p14:creationId xmlns:p14="http://schemas.microsoft.com/office/powerpoint/2010/main" val="50198747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48"/>
        <p:cNvGrpSpPr/>
        <p:nvPr/>
      </p:nvGrpSpPr>
      <p:grpSpPr>
        <a:xfrm>
          <a:off x="0" y="0"/>
          <a:ext cx="0" cy="0"/>
          <a:chOff x="0" y="0"/>
          <a:chExt cx="0" cy="0"/>
        </a:xfrm>
      </p:grpSpPr>
      <p:sp>
        <p:nvSpPr>
          <p:cNvPr id="149" name="Google Shape;149;p44"/>
          <p:cNvSpPr txBox="1">
            <a:spLocks noGrp="1"/>
          </p:cNvSpPr>
          <p:nvPr>
            <p:ph type="title"/>
          </p:nvPr>
        </p:nvSpPr>
        <p:spPr>
          <a:xfrm>
            <a:off x="838200" y="365125"/>
            <a:ext cx="10515600" cy="1325563"/>
          </a:xfrm>
          <a:prstGeom prst="rect">
            <a:avLst/>
          </a:prstGeom>
          <a:noFill/>
          <a:ln>
            <a:noFill/>
          </a:ln>
        </p:spPr>
        <p:txBody>
          <a:bodyPr spcFirstLastPara="1" wrap="square" lIns="0" tIns="0" rIns="0" bIns="0" anchor="ctr" anchorCtr="0">
            <a:noAutofit/>
          </a:bodyPr>
          <a:lstStyle>
            <a:lvl1pPr lvl="0" algn="ctr">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0" name="Google Shape;150;p44"/>
          <p:cNvSpPr txBox="1">
            <a:spLocks noGrp="1"/>
          </p:cNvSpPr>
          <p:nvPr>
            <p:ph type="body" idx="1"/>
          </p:nvPr>
        </p:nvSpPr>
        <p:spPr>
          <a:xfrm>
            <a:off x="838200" y="1825625"/>
            <a:ext cx="10515600" cy="4351338"/>
          </a:xfrm>
          <a:prstGeom prst="rect">
            <a:avLst/>
          </a:prstGeom>
          <a:noFill/>
          <a:ln>
            <a:noFill/>
          </a:ln>
        </p:spPr>
        <p:txBody>
          <a:bodyPr spcFirstLastPara="1" wrap="square" lIns="0" tIns="0" rIns="0" bIns="0" anchor="t" anchorCtr="0">
            <a:noAutofit/>
          </a:bodyPr>
          <a:lstStyle>
            <a:lvl1pPr marL="457200" lvl="0" indent="-330200" algn="l">
              <a:lnSpc>
                <a:spcPct val="100000"/>
              </a:lnSpc>
              <a:spcBef>
                <a:spcPts val="1800"/>
              </a:spcBef>
              <a:spcAft>
                <a:spcPts val="0"/>
              </a:spcAft>
              <a:buSzPts val="1600"/>
              <a:buChar char="▪"/>
              <a:defRPr/>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 name="Google Shape;151;p44"/>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2" name="Google Shape;152;p44"/>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3" name="Google Shape;153;p44"/>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9337580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 Light Gray">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8759A-88A3-49DF-AF4F-07AD61D88F3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0BC1159-2308-433F-A3E9-0A45F0C87065}"/>
              </a:ext>
            </a:extLst>
          </p:cNvPr>
          <p:cNvSpPr>
            <a:spLocks noGrp="1"/>
          </p:cNvSpPr>
          <p:nvPr>
            <p:ph type="dt" sz="half" idx="10"/>
          </p:nvPr>
        </p:nvSpPr>
        <p:spPr/>
        <p:txBody>
          <a:bodyPr/>
          <a:lstStyle/>
          <a:p>
            <a:fld id="{07F32FE2-096B-41CD-AF15-7B40475897EC}" type="datetime1">
              <a:rPr lang="en-US" smtClean="0"/>
              <a:t>3/29/2023</a:t>
            </a:fld>
            <a:endParaRPr lang="en-US"/>
          </a:p>
        </p:txBody>
      </p:sp>
      <p:sp>
        <p:nvSpPr>
          <p:cNvPr id="4" name="Footer Placeholder 3">
            <a:extLst>
              <a:ext uri="{FF2B5EF4-FFF2-40B4-BE49-F238E27FC236}">
                <a16:creationId xmlns:a16="http://schemas.microsoft.com/office/drawing/2014/main" id="{4DF9AF7B-FBCD-43B8-9AA0-3A56F91C9C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5BD409D-6632-4A7A-9E80-063D665986E4}"/>
              </a:ext>
            </a:extLst>
          </p:cNvPr>
          <p:cNvSpPr>
            <a:spLocks noGrp="1"/>
          </p:cNvSpPr>
          <p:nvPr>
            <p:ph type="sldNum" sz="quarter" idx="12"/>
          </p:nvPr>
        </p:nvSpPr>
        <p:spPr/>
        <p:txBody>
          <a:bodyPr/>
          <a:lstStyle/>
          <a:p>
            <a:fld id="{718787B9-B4F1-45D2-9C05-EBCAE653A4AD}" type="slidenum">
              <a:rPr lang="en-US" smtClean="0"/>
              <a:t>‹#›</a:t>
            </a:fld>
            <a:endParaRPr lang="en-US"/>
          </a:p>
        </p:txBody>
      </p:sp>
    </p:spTree>
    <p:extLst>
      <p:ext uri="{BB962C8B-B14F-4D97-AF65-F5344CB8AC3E}">
        <p14:creationId xmlns:p14="http://schemas.microsoft.com/office/powerpoint/2010/main" val="2300514653"/>
      </p:ext>
    </p:extLst>
  </p:cSld>
  <p:clrMapOvr>
    <a:overrideClrMapping bg1="lt1" tx1="dk1" bg2="lt2" tx2="dk2" accent1="accent1" accent2="accent2" accent3="accent3" accent4="accent4" accent5="accent5" accent6="accent6" hlink="hlink" folHlink="folHlink"/>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154"/>
        <p:cNvGrpSpPr/>
        <p:nvPr/>
      </p:nvGrpSpPr>
      <p:grpSpPr>
        <a:xfrm>
          <a:off x="0" y="0"/>
          <a:ext cx="0" cy="0"/>
          <a:chOff x="0" y="0"/>
          <a:chExt cx="0" cy="0"/>
        </a:xfrm>
      </p:grpSpPr>
      <p:sp>
        <p:nvSpPr>
          <p:cNvPr id="155" name="Google Shape;155;p45"/>
          <p:cNvSpPr txBox="1">
            <a:spLocks noGrp="1"/>
          </p:cNvSpPr>
          <p:nvPr>
            <p:ph type="title"/>
          </p:nvPr>
        </p:nvSpPr>
        <p:spPr>
          <a:xfrm>
            <a:off x="838200" y="365125"/>
            <a:ext cx="10515600" cy="1325563"/>
          </a:xfrm>
          <a:prstGeom prst="rect">
            <a:avLst/>
          </a:prstGeom>
          <a:noFill/>
          <a:ln>
            <a:noFill/>
          </a:ln>
        </p:spPr>
        <p:txBody>
          <a:bodyPr spcFirstLastPara="1" wrap="square" lIns="0" tIns="0" rIns="0" bIns="0" anchor="ctr" anchorCtr="0">
            <a:noAutofit/>
          </a:bodyPr>
          <a:lstStyle>
            <a:lvl1pPr lvl="0" algn="ctr">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6" name="Google Shape;156;p45"/>
          <p:cNvSpPr txBox="1">
            <a:spLocks noGrp="1"/>
          </p:cNvSpPr>
          <p:nvPr>
            <p:ph type="body" idx="1"/>
          </p:nvPr>
        </p:nvSpPr>
        <p:spPr>
          <a:xfrm>
            <a:off x="838199" y="1825625"/>
            <a:ext cx="5031463" cy="4351338"/>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1000"/>
              </a:spcBef>
              <a:spcAft>
                <a:spcPts val="0"/>
              </a:spcAft>
              <a:buSzPts val="1800"/>
              <a:buChar char="▪"/>
              <a:defRPr/>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7" name="Google Shape;157;p45"/>
          <p:cNvSpPr txBox="1">
            <a:spLocks noGrp="1"/>
          </p:cNvSpPr>
          <p:nvPr>
            <p:ph type="body" idx="2"/>
          </p:nvPr>
        </p:nvSpPr>
        <p:spPr>
          <a:xfrm>
            <a:off x="6323092" y="1825625"/>
            <a:ext cx="5030748" cy="4351338"/>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1000"/>
              </a:spcBef>
              <a:spcAft>
                <a:spcPts val="0"/>
              </a:spcAft>
              <a:buSzPts val="1800"/>
              <a:buChar char="▪"/>
              <a:defRPr/>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8" name="Google Shape;158;p45"/>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9" name="Google Shape;159;p45"/>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0" name="Google Shape;160;p45"/>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24196169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Four Content Grid">
  <p:cSld name="Four Content Grid">
    <p:spTree>
      <p:nvGrpSpPr>
        <p:cNvPr id="1" name="Shape 161"/>
        <p:cNvGrpSpPr/>
        <p:nvPr/>
      </p:nvGrpSpPr>
      <p:grpSpPr>
        <a:xfrm>
          <a:off x="0" y="0"/>
          <a:ext cx="0" cy="0"/>
          <a:chOff x="0" y="0"/>
          <a:chExt cx="0" cy="0"/>
        </a:xfrm>
      </p:grpSpPr>
      <p:sp>
        <p:nvSpPr>
          <p:cNvPr id="162" name="Google Shape;162;p46"/>
          <p:cNvSpPr txBox="1">
            <a:spLocks noGrp="1"/>
          </p:cNvSpPr>
          <p:nvPr>
            <p:ph type="title"/>
          </p:nvPr>
        </p:nvSpPr>
        <p:spPr>
          <a:xfrm>
            <a:off x="542594" y="376213"/>
            <a:ext cx="11112609" cy="662012"/>
          </a:xfrm>
          <a:prstGeom prst="rect">
            <a:avLst/>
          </a:prstGeom>
          <a:noFill/>
          <a:ln>
            <a:noFill/>
          </a:ln>
        </p:spPr>
        <p:txBody>
          <a:bodyPr spcFirstLastPara="1" wrap="square" lIns="0" tIns="0" rIns="0" bIns="0" anchor="b" anchorCtr="0">
            <a:noAutofit/>
          </a:bodyPr>
          <a:lstStyle>
            <a:lvl1pPr lvl="0" algn="ctr">
              <a:lnSpc>
                <a:spcPct val="90000"/>
              </a:lnSpc>
              <a:spcBef>
                <a:spcPts val="0"/>
              </a:spcBef>
              <a:spcAft>
                <a:spcPts val="0"/>
              </a:spcAft>
              <a:buClr>
                <a:schemeClr val="accent1"/>
              </a:buClr>
              <a:buSzPts val="4000"/>
              <a:buFont typeface="Rockwel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3" name="Google Shape;163;p46"/>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4" name="Google Shape;164;p46"/>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5" name="Google Shape;165;p46"/>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66" name="Google Shape;166;p46"/>
          <p:cNvSpPr txBox="1">
            <a:spLocks noGrp="1"/>
          </p:cNvSpPr>
          <p:nvPr>
            <p:ph type="body" idx="1"/>
          </p:nvPr>
        </p:nvSpPr>
        <p:spPr>
          <a:xfrm>
            <a:off x="542594" y="1305823"/>
            <a:ext cx="5372431" cy="2175565"/>
          </a:xfrm>
          <a:prstGeom prst="rect">
            <a:avLst/>
          </a:prstGeom>
          <a:solidFill>
            <a:schemeClr val="lt2"/>
          </a:solidFill>
          <a:ln>
            <a:noFill/>
          </a:ln>
        </p:spPr>
        <p:txBody>
          <a:bodyPr spcFirstLastPara="1" wrap="square" lIns="182875" tIns="228600" rIns="274300" bIns="274300" anchor="t" anchorCtr="0">
            <a:noAutofit/>
          </a:bodyPr>
          <a:lstStyle>
            <a:lvl1pPr marL="457200" lvl="0" indent="-317500" algn="l">
              <a:lnSpc>
                <a:spcPct val="100000"/>
              </a:lnSpc>
              <a:spcBef>
                <a:spcPts val="1000"/>
              </a:spcBef>
              <a:spcAft>
                <a:spcPts val="0"/>
              </a:spcAft>
              <a:buSzPts val="1400"/>
              <a:buFont typeface="Avenir"/>
              <a:buChar char=" "/>
              <a:defRPr sz="1400" b="1"/>
            </a:lvl1pPr>
            <a:lvl2pPr marL="914400" lvl="1" indent="-304800" algn="l">
              <a:lnSpc>
                <a:spcPct val="100000"/>
              </a:lnSpc>
              <a:spcBef>
                <a:spcPts val="500"/>
              </a:spcBef>
              <a:spcAft>
                <a:spcPts val="0"/>
              </a:spcAft>
              <a:buSzPts val="1200"/>
              <a:buChar char="•"/>
              <a:defRPr/>
            </a:lvl2pPr>
            <a:lvl3pPr marL="1371600" lvl="2" indent="-298450" algn="l">
              <a:lnSpc>
                <a:spcPct val="100000"/>
              </a:lnSpc>
              <a:spcBef>
                <a:spcPts val="500"/>
              </a:spcBef>
              <a:spcAft>
                <a:spcPts val="0"/>
              </a:spcAft>
              <a:buSzPts val="1100"/>
              <a:buChar char="•"/>
              <a:defRPr/>
            </a:lvl3pPr>
            <a:lvl4pPr marL="1828800" lvl="3" indent="-285750" algn="l">
              <a:lnSpc>
                <a:spcPct val="100000"/>
              </a:lnSpc>
              <a:spcBef>
                <a:spcPts val="500"/>
              </a:spcBef>
              <a:spcAft>
                <a:spcPts val="0"/>
              </a:spcAft>
              <a:buSzPts val="900"/>
              <a:buChar char="•"/>
              <a:defRPr/>
            </a:lvl4pPr>
            <a:lvl5pPr marL="2286000" lvl="4" indent="-285750" algn="l">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46"/>
          <p:cNvSpPr txBox="1">
            <a:spLocks noGrp="1"/>
          </p:cNvSpPr>
          <p:nvPr>
            <p:ph type="body" idx="2"/>
          </p:nvPr>
        </p:nvSpPr>
        <p:spPr>
          <a:xfrm>
            <a:off x="6290932" y="1305823"/>
            <a:ext cx="5372431" cy="2175565"/>
          </a:xfrm>
          <a:prstGeom prst="rect">
            <a:avLst/>
          </a:prstGeom>
          <a:solidFill>
            <a:schemeClr val="lt2"/>
          </a:solidFill>
          <a:ln>
            <a:noFill/>
          </a:ln>
        </p:spPr>
        <p:txBody>
          <a:bodyPr spcFirstLastPara="1" wrap="square" lIns="182875" tIns="228600" rIns="274300" bIns="274300" anchor="t" anchorCtr="0">
            <a:noAutofit/>
          </a:bodyPr>
          <a:lstStyle>
            <a:lvl1pPr marL="457200" lvl="0" indent="-317500" algn="l">
              <a:lnSpc>
                <a:spcPct val="100000"/>
              </a:lnSpc>
              <a:spcBef>
                <a:spcPts val="1000"/>
              </a:spcBef>
              <a:spcAft>
                <a:spcPts val="0"/>
              </a:spcAft>
              <a:buSzPts val="1400"/>
              <a:buFont typeface="Avenir"/>
              <a:buChar char=" "/>
              <a:defRPr sz="1400" b="1"/>
            </a:lvl1pPr>
            <a:lvl2pPr marL="914400" lvl="1" indent="-304800" algn="l">
              <a:lnSpc>
                <a:spcPct val="100000"/>
              </a:lnSpc>
              <a:spcBef>
                <a:spcPts val="500"/>
              </a:spcBef>
              <a:spcAft>
                <a:spcPts val="0"/>
              </a:spcAft>
              <a:buSzPts val="1200"/>
              <a:buChar char="•"/>
              <a:defRPr/>
            </a:lvl2pPr>
            <a:lvl3pPr marL="1371600" lvl="2" indent="-298450" algn="l">
              <a:lnSpc>
                <a:spcPct val="100000"/>
              </a:lnSpc>
              <a:spcBef>
                <a:spcPts val="500"/>
              </a:spcBef>
              <a:spcAft>
                <a:spcPts val="0"/>
              </a:spcAft>
              <a:buSzPts val="1100"/>
              <a:buChar char="•"/>
              <a:defRPr/>
            </a:lvl3pPr>
            <a:lvl4pPr marL="1828800" lvl="3" indent="-285750" algn="l">
              <a:lnSpc>
                <a:spcPct val="100000"/>
              </a:lnSpc>
              <a:spcBef>
                <a:spcPts val="500"/>
              </a:spcBef>
              <a:spcAft>
                <a:spcPts val="0"/>
              </a:spcAft>
              <a:buSzPts val="900"/>
              <a:buChar char="•"/>
              <a:defRPr/>
            </a:lvl4pPr>
            <a:lvl5pPr marL="2286000" lvl="4" indent="-285750" algn="l">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8" name="Google Shape;168;p46"/>
          <p:cNvSpPr txBox="1">
            <a:spLocks noGrp="1"/>
          </p:cNvSpPr>
          <p:nvPr>
            <p:ph type="body" idx="3"/>
          </p:nvPr>
        </p:nvSpPr>
        <p:spPr>
          <a:xfrm>
            <a:off x="542594" y="3720375"/>
            <a:ext cx="5372431" cy="2175565"/>
          </a:xfrm>
          <a:prstGeom prst="rect">
            <a:avLst/>
          </a:prstGeom>
          <a:solidFill>
            <a:schemeClr val="lt2"/>
          </a:solidFill>
          <a:ln>
            <a:noFill/>
          </a:ln>
        </p:spPr>
        <p:txBody>
          <a:bodyPr spcFirstLastPara="1" wrap="square" lIns="182875" tIns="228600" rIns="274300" bIns="274300" anchor="t" anchorCtr="0">
            <a:noAutofit/>
          </a:bodyPr>
          <a:lstStyle>
            <a:lvl1pPr marL="457200" lvl="0" indent="-317500" algn="l">
              <a:lnSpc>
                <a:spcPct val="100000"/>
              </a:lnSpc>
              <a:spcBef>
                <a:spcPts val="1000"/>
              </a:spcBef>
              <a:spcAft>
                <a:spcPts val="0"/>
              </a:spcAft>
              <a:buSzPts val="1400"/>
              <a:buFont typeface="Avenir"/>
              <a:buChar char=" "/>
              <a:defRPr sz="1400" b="1"/>
            </a:lvl1pPr>
            <a:lvl2pPr marL="914400" lvl="1" indent="-304800" algn="l">
              <a:lnSpc>
                <a:spcPct val="100000"/>
              </a:lnSpc>
              <a:spcBef>
                <a:spcPts val="500"/>
              </a:spcBef>
              <a:spcAft>
                <a:spcPts val="0"/>
              </a:spcAft>
              <a:buSzPts val="1200"/>
              <a:buChar char="•"/>
              <a:defRPr/>
            </a:lvl2pPr>
            <a:lvl3pPr marL="1371600" lvl="2" indent="-298450" algn="l">
              <a:lnSpc>
                <a:spcPct val="100000"/>
              </a:lnSpc>
              <a:spcBef>
                <a:spcPts val="500"/>
              </a:spcBef>
              <a:spcAft>
                <a:spcPts val="0"/>
              </a:spcAft>
              <a:buSzPts val="1100"/>
              <a:buChar char="•"/>
              <a:defRPr/>
            </a:lvl3pPr>
            <a:lvl4pPr marL="1828800" lvl="3" indent="-285750" algn="l">
              <a:lnSpc>
                <a:spcPct val="100000"/>
              </a:lnSpc>
              <a:spcBef>
                <a:spcPts val="500"/>
              </a:spcBef>
              <a:spcAft>
                <a:spcPts val="0"/>
              </a:spcAft>
              <a:buSzPts val="900"/>
              <a:buChar char="•"/>
              <a:defRPr/>
            </a:lvl4pPr>
            <a:lvl5pPr marL="2286000" lvl="4" indent="-285750" algn="l">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9" name="Google Shape;169;p46"/>
          <p:cNvSpPr txBox="1">
            <a:spLocks noGrp="1"/>
          </p:cNvSpPr>
          <p:nvPr>
            <p:ph type="body" idx="4"/>
          </p:nvPr>
        </p:nvSpPr>
        <p:spPr>
          <a:xfrm>
            <a:off x="6290932" y="3720375"/>
            <a:ext cx="5372431" cy="2175565"/>
          </a:xfrm>
          <a:prstGeom prst="rect">
            <a:avLst/>
          </a:prstGeom>
          <a:solidFill>
            <a:schemeClr val="lt2"/>
          </a:solidFill>
          <a:ln>
            <a:noFill/>
          </a:ln>
        </p:spPr>
        <p:txBody>
          <a:bodyPr spcFirstLastPara="1" wrap="square" lIns="182875" tIns="228600" rIns="274300" bIns="274300" anchor="t" anchorCtr="0">
            <a:noAutofit/>
          </a:bodyPr>
          <a:lstStyle>
            <a:lvl1pPr marL="457200" lvl="0" indent="-317500" algn="l">
              <a:lnSpc>
                <a:spcPct val="100000"/>
              </a:lnSpc>
              <a:spcBef>
                <a:spcPts val="1000"/>
              </a:spcBef>
              <a:spcAft>
                <a:spcPts val="0"/>
              </a:spcAft>
              <a:buSzPts val="1400"/>
              <a:buFont typeface="Avenir"/>
              <a:buChar char=" "/>
              <a:defRPr sz="1400" b="1"/>
            </a:lvl1pPr>
            <a:lvl2pPr marL="914400" lvl="1" indent="-304800" algn="l">
              <a:lnSpc>
                <a:spcPct val="100000"/>
              </a:lnSpc>
              <a:spcBef>
                <a:spcPts val="500"/>
              </a:spcBef>
              <a:spcAft>
                <a:spcPts val="0"/>
              </a:spcAft>
              <a:buSzPts val="1200"/>
              <a:buChar char="•"/>
              <a:defRPr/>
            </a:lvl2pPr>
            <a:lvl3pPr marL="1371600" lvl="2" indent="-298450" algn="l">
              <a:lnSpc>
                <a:spcPct val="100000"/>
              </a:lnSpc>
              <a:spcBef>
                <a:spcPts val="500"/>
              </a:spcBef>
              <a:spcAft>
                <a:spcPts val="0"/>
              </a:spcAft>
              <a:buSzPts val="1100"/>
              <a:buChar char="•"/>
              <a:defRPr/>
            </a:lvl3pPr>
            <a:lvl4pPr marL="1828800" lvl="3" indent="-285750" algn="l">
              <a:lnSpc>
                <a:spcPct val="100000"/>
              </a:lnSpc>
              <a:spcBef>
                <a:spcPts val="500"/>
              </a:spcBef>
              <a:spcAft>
                <a:spcPts val="0"/>
              </a:spcAft>
              <a:buSzPts val="900"/>
              <a:buChar char="•"/>
              <a:defRPr/>
            </a:lvl4pPr>
            <a:lvl5pPr marL="2286000" lvl="4" indent="-285750" algn="l">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41511707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170"/>
        <p:cNvGrpSpPr/>
        <p:nvPr/>
      </p:nvGrpSpPr>
      <p:grpSpPr>
        <a:xfrm>
          <a:off x="0" y="0"/>
          <a:ext cx="0" cy="0"/>
          <a:chOff x="0" y="0"/>
          <a:chExt cx="0" cy="0"/>
        </a:xfrm>
      </p:grpSpPr>
      <p:sp>
        <p:nvSpPr>
          <p:cNvPr id="171" name="Google Shape;171;p47"/>
          <p:cNvSpPr txBox="1">
            <a:spLocks noGrp="1"/>
          </p:cNvSpPr>
          <p:nvPr>
            <p:ph type="title"/>
          </p:nvPr>
        </p:nvSpPr>
        <p:spPr>
          <a:xfrm>
            <a:off x="839788" y="365125"/>
            <a:ext cx="10515600" cy="1325563"/>
          </a:xfrm>
          <a:prstGeom prst="rect">
            <a:avLst/>
          </a:prstGeom>
          <a:noFill/>
          <a:ln>
            <a:noFill/>
          </a:ln>
        </p:spPr>
        <p:txBody>
          <a:bodyPr spcFirstLastPara="1" wrap="square" lIns="0" tIns="0" rIns="0" bIns="0" anchor="ctr" anchorCtr="0">
            <a:noAutofit/>
          </a:bodyPr>
          <a:lstStyle>
            <a:lvl1pPr lvl="0" algn="ctr">
              <a:lnSpc>
                <a:spcPct val="90000"/>
              </a:lnSpc>
              <a:spcBef>
                <a:spcPts val="0"/>
              </a:spcBef>
              <a:spcAft>
                <a:spcPts val="0"/>
              </a:spcAft>
              <a:buClr>
                <a:schemeClr val="accent1"/>
              </a:buClr>
              <a:buSzPts val="4000"/>
              <a:buFont typeface="Rockwel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2" name="Google Shape;172;p47"/>
          <p:cNvSpPr>
            <a:spLocks noGrp="1"/>
          </p:cNvSpPr>
          <p:nvPr>
            <p:ph type="body" idx="1"/>
          </p:nvPr>
        </p:nvSpPr>
        <p:spPr>
          <a:xfrm>
            <a:off x="927968" y="1746768"/>
            <a:ext cx="5001454" cy="599040"/>
          </a:xfrm>
          <a:prstGeom prst="round1Rect">
            <a:avLst>
              <a:gd name="adj" fmla="val 16667"/>
            </a:avLst>
          </a:prstGeom>
          <a:solidFill>
            <a:schemeClr val="dk2"/>
          </a:solidFill>
          <a:ln>
            <a:noFill/>
          </a:ln>
        </p:spPr>
        <p:txBody>
          <a:bodyPr spcFirstLastPara="1" wrap="square" lIns="91425" tIns="91425" rIns="91425" bIns="91425" anchor="ctr" anchorCtr="0">
            <a:noAutofit/>
          </a:bodyPr>
          <a:lstStyle>
            <a:lvl1pPr marL="457200" lvl="0" indent="-228600" algn="ctr">
              <a:lnSpc>
                <a:spcPct val="100000"/>
              </a:lnSpc>
              <a:spcBef>
                <a:spcPts val="1000"/>
              </a:spcBef>
              <a:spcAft>
                <a:spcPts val="0"/>
              </a:spcAft>
              <a:buSzPts val="1200"/>
              <a:buNone/>
              <a:defRPr sz="1200" b="0" cap="none">
                <a:solidFill>
                  <a:schemeClr val="lt1"/>
                </a:solidFill>
              </a:defRPr>
            </a:lvl1pPr>
            <a:lvl2pPr marL="914400" lvl="1" indent="-228600" algn="l">
              <a:lnSpc>
                <a:spcPct val="100000"/>
              </a:lnSpc>
              <a:spcBef>
                <a:spcPts val="500"/>
              </a:spcBef>
              <a:spcAft>
                <a:spcPts val="0"/>
              </a:spcAft>
              <a:buSzPts val="2000"/>
              <a:buNone/>
              <a:defRPr sz="2000" b="1"/>
            </a:lvl2pPr>
            <a:lvl3pPr marL="1371600" lvl="2" indent="-228600" algn="l">
              <a:lnSpc>
                <a:spcPct val="100000"/>
              </a:lnSpc>
              <a:spcBef>
                <a:spcPts val="500"/>
              </a:spcBef>
              <a:spcAft>
                <a:spcPts val="0"/>
              </a:spcAft>
              <a:buSzPts val="1800"/>
              <a:buNone/>
              <a:defRPr sz="1800" b="1"/>
            </a:lvl3pPr>
            <a:lvl4pPr marL="1828800" lvl="3" indent="-228600" algn="l">
              <a:lnSpc>
                <a:spcPct val="100000"/>
              </a:lnSpc>
              <a:spcBef>
                <a:spcPts val="500"/>
              </a:spcBef>
              <a:spcAft>
                <a:spcPts val="0"/>
              </a:spcAft>
              <a:buSzPts val="1600"/>
              <a:buNone/>
              <a:defRPr sz="1600" b="1"/>
            </a:lvl4pPr>
            <a:lvl5pPr marL="2286000" lvl="4" indent="-228600" algn="l">
              <a:lnSpc>
                <a:spcPct val="10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73" name="Google Shape;173;p47"/>
          <p:cNvSpPr txBox="1">
            <a:spLocks noGrp="1"/>
          </p:cNvSpPr>
          <p:nvPr>
            <p:ph type="body" idx="2"/>
          </p:nvPr>
        </p:nvSpPr>
        <p:spPr>
          <a:xfrm>
            <a:off x="927968" y="2345808"/>
            <a:ext cx="5001454" cy="3462267"/>
          </a:xfrm>
          <a:prstGeom prst="rect">
            <a:avLst/>
          </a:prstGeom>
          <a:solidFill>
            <a:schemeClr val="lt2"/>
          </a:solidFill>
          <a:ln>
            <a:noFill/>
          </a:ln>
        </p:spPr>
        <p:txBody>
          <a:bodyPr spcFirstLastPara="1" wrap="square" lIns="274300" tIns="274300" rIns="274300" bIns="274300" anchor="t" anchorCtr="0">
            <a:noAutofit/>
          </a:bodyPr>
          <a:lstStyle>
            <a:lvl1pPr marL="457200" lvl="0" indent="-342900" algn="l">
              <a:lnSpc>
                <a:spcPct val="100000"/>
              </a:lnSpc>
              <a:spcBef>
                <a:spcPts val="1000"/>
              </a:spcBef>
              <a:spcAft>
                <a:spcPts val="0"/>
              </a:spcAft>
              <a:buSzPts val="1800"/>
              <a:buChar char="▪"/>
              <a:defRPr/>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4" name="Google Shape;174;p47"/>
          <p:cNvSpPr>
            <a:spLocks noGrp="1"/>
          </p:cNvSpPr>
          <p:nvPr>
            <p:ph type="body" idx="3"/>
          </p:nvPr>
        </p:nvSpPr>
        <p:spPr>
          <a:xfrm>
            <a:off x="6262577" y="1746768"/>
            <a:ext cx="5001455" cy="599040"/>
          </a:xfrm>
          <a:prstGeom prst="round1Rect">
            <a:avLst>
              <a:gd name="adj" fmla="val 16667"/>
            </a:avLst>
          </a:prstGeom>
          <a:solidFill>
            <a:schemeClr val="dk2"/>
          </a:solidFill>
          <a:ln>
            <a:noFill/>
          </a:ln>
        </p:spPr>
        <p:txBody>
          <a:bodyPr spcFirstLastPara="1" wrap="square" lIns="91425" tIns="91425" rIns="91425" bIns="91425" anchor="ctr" anchorCtr="0">
            <a:noAutofit/>
          </a:bodyPr>
          <a:lstStyle>
            <a:lvl1pPr marL="457200" lvl="0" indent="-228600" algn="ctr">
              <a:lnSpc>
                <a:spcPct val="100000"/>
              </a:lnSpc>
              <a:spcBef>
                <a:spcPts val="1000"/>
              </a:spcBef>
              <a:spcAft>
                <a:spcPts val="0"/>
              </a:spcAft>
              <a:buSzPts val="1200"/>
              <a:buNone/>
              <a:defRPr sz="1200" b="0" cap="none">
                <a:solidFill>
                  <a:schemeClr val="lt1"/>
                </a:solidFill>
              </a:defRPr>
            </a:lvl1pPr>
            <a:lvl2pPr marL="914400" lvl="1" indent="-228600" algn="l">
              <a:lnSpc>
                <a:spcPct val="100000"/>
              </a:lnSpc>
              <a:spcBef>
                <a:spcPts val="500"/>
              </a:spcBef>
              <a:spcAft>
                <a:spcPts val="0"/>
              </a:spcAft>
              <a:buSzPts val="2000"/>
              <a:buNone/>
              <a:defRPr sz="2000" b="1"/>
            </a:lvl2pPr>
            <a:lvl3pPr marL="1371600" lvl="2" indent="-228600" algn="l">
              <a:lnSpc>
                <a:spcPct val="100000"/>
              </a:lnSpc>
              <a:spcBef>
                <a:spcPts val="500"/>
              </a:spcBef>
              <a:spcAft>
                <a:spcPts val="0"/>
              </a:spcAft>
              <a:buSzPts val="1800"/>
              <a:buNone/>
              <a:defRPr sz="1800" b="1"/>
            </a:lvl3pPr>
            <a:lvl4pPr marL="1828800" lvl="3" indent="-228600" algn="l">
              <a:lnSpc>
                <a:spcPct val="100000"/>
              </a:lnSpc>
              <a:spcBef>
                <a:spcPts val="500"/>
              </a:spcBef>
              <a:spcAft>
                <a:spcPts val="0"/>
              </a:spcAft>
              <a:buSzPts val="1600"/>
              <a:buNone/>
              <a:defRPr sz="1600" b="1"/>
            </a:lvl4pPr>
            <a:lvl5pPr marL="2286000" lvl="4" indent="-228600" algn="l">
              <a:lnSpc>
                <a:spcPct val="10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75" name="Google Shape;175;p47"/>
          <p:cNvSpPr txBox="1">
            <a:spLocks noGrp="1"/>
          </p:cNvSpPr>
          <p:nvPr>
            <p:ph type="body" idx="4"/>
          </p:nvPr>
        </p:nvSpPr>
        <p:spPr>
          <a:xfrm>
            <a:off x="6262577" y="2345808"/>
            <a:ext cx="5001455" cy="3462267"/>
          </a:xfrm>
          <a:prstGeom prst="rect">
            <a:avLst/>
          </a:prstGeom>
          <a:solidFill>
            <a:schemeClr val="lt2"/>
          </a:solidFill>
          <a:ln>
            <a:noFill/>
          </a:ln>
        </p:spPr>
        <p:txBody>
          <a:bodyPr spcFirstLastPara="1" wrap="square" lIns="274300" tIns="274300" rIns="274300" bIns="274300" anchor="t" anchorCtr="0">
            <a:noAutofit/>
          </a:bodyPr>
          <a:lstStyle>
            <a:lvl1pPr marL="457200" lvl="0" indent="-342900" algn="l">
              <a:lnSpc>
                <a:spcPct val="100000"/>
              </a:lnSpc>
              <a:spcBef>
                <a:spcPts val="1000"/>
              </a:spcBef>
              <a:spcAft>
                <a:spcPts val="0"/>
              </a:spcAft>
              <a:buSzPts val="1800"/>
              <a:buChar char="▪"/>
              <a:defRPr/>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47"/>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7" name="Google Shape;177;p47"/>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8" name="Google Shape;178;p47"/>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41276162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Comparison - 3 Columns">
  <p:cSld name="Comparison - 3 Columns">
    <p:spTree>
      <p:nvGrpSpPr>
        <p:cNvPr id="1" name="Shape 179"/>
        <p:cNvGrpSpPr/>
        <p:nvPr/>
      </p:nvGrpSpPr>
      <p:grpSpPr>
        <a:xfrm>
          <a:off x="0" y="0"/>
          <a:ext cx="0" cy="0"/>
          <a:chOff x="0" y="0"/>
          <a:chExt cx="0" cy="0"/>
        </a:xfrm>
      </p:grpSpPr>
      <p:sp>
        <p:nvSpPr>
          <p:cNvPr id="180" name="Google Shape;180;p48"/>
          <p:cNvSpPr txBox="1">
            <a:spLocks noGrp="1"/>
          </p:cNvSpPr>
          <p:nvPr>
            <p:ph type="title"/>
          </p:nvPr>
        </p:nvSpPr>
        <p:spPr>
          <a:xfrm>
            <a:off x="839788" y="365125"/>
            <a:ext cx="10515600" cy="1325563"/>
          </a:xfrm>
          <a:prstGeom prst="rect">
            <a:avLst/>
          </a:prstGeom>
          <a:noFill/>
          <a:ln>
            <a:noFill/>
          </a:ln>
        </p:spPr>
        <p:txBody>
          <a:bodyPr spcFirstLastPara="1" wrap="square" lIns="0" tIns="0" rIns="0" bIns="0" anchor="ctr" anchorCtr="0">
            <a:noAutofit/>
          </a:bodyPr>
          <a:lstStyle>
            <a:lvl1pPr lvl="0" algn="ctr">
              <a:lnSpc>
                <a:spcPct val="90000"/>
              </a:lnSpc>
              <a:spcBef>
                <a:spcPts val="0"/>
              </a:spcBef>
              <a:spcAft>
                <a:spcPts val="0"/>
              </a:spcAft>
              <a:buClr>
                <a:schemeClr val="accent1"/>
              </a:buClr>
              <a:buSzPts val="4000"/>
              <a:buFont typeface="Rockwel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1" name="Google Shape;181;p48"/>
          <p:cNvSpPr>
            <a:spLocks noGrp="1"/>
          </p:cNvSpPr>
          <p:nvPr>
            <p:ph type="body" idx="1"/>
          </p:nvPr>
        </p:nvSpPr>
        <p:spPr>
          <a:xfrm>
            <a:off x="618659" y="1746768"/>
            <a:ext cx="3473091" cy="599040"/>
          </a:xfrm>
          <a:prstGeom prst="round1Rect">
            <a:avLst>
              <a:gd name="adj" fmla="val 16667"/>
            </a:avLst>
          </a:prstGeom>
          <a:solidFill>
            <a:schemeClr val="dk2"/>
          </a:solidFill>
          <a:ln>
            <a:noFill/>
          </a:ln>
        </p:spPr>
        <p:txBody>
          <a:bodyPr spcFirstLastPara="1" wrap="square" lIns="91425" tIns="91425" rIns="91425" bIns="91425" anchor="ctr" anchorCtr="0">
            <a:noAutofit/>
          </a:bodyPr>
          <a:lstStyle>
            <a:lvl1pPr marL="457200" lvl="0" indent="-228600" algn="ctr">
              <a:lnSpc>
                <a:spcPct val="100000"/>
              </a:lnSpc>
              <a:spcBef>
                <a:spcPts val="1000"/>
              </a:spcBef>
              <a:spcAft>
                <a:spcPts val="0"/>
              </a:spcAft>
              <a:buSzPts val="1200"/>
              <a:buNone/>
              <a:defRPr sz="1200" b="0" cap="none">
                <a:solidFill>
                  <a:schemeClr val="lt1"/>
                </a:solidFill>
              </a:defRPr>
            </a:lvl1pPr>
            <a:lvl2pPr marL="914400" lvl="1" indent="-228600" algn="l">
              <a:lnSpc>
                <a:spcPct val="100000"/>
              </a:lnSpc>
              <a:spcBef>
                <a:spcPts val="500"/>
              </a:spcBef>
              <a:spcAft>
                <a:spcPts val="0"/>
              </a:spcAft>
              <a:buSzPts val="2000"/>
              <a:buNone/>
              <a:defRPr sz="2000" b="1"/>
            </a:lvl2pPr>
            <a:lvl3pPr marL="1371600" lvl="2" indent="-228600" algn="l">
              <a:lnSpc>
                <a:spcPct val="100000"/>
              </a:lnSpc>
              <a:spcBef>
                <a:spcPts val="500"/>
              </a:spcBef>
              <a:spcAft>
                <a:spcPts val="0"/>
              </a:spcAft>
              <a:buSzPts val="1800"/>
              <a:buNone/>
              <a:defRPr sz="1800" b="1"/>
            </a:lvl3pPr>
            <a:lvl4pPr marL="1828800" lvl="3" indent="-228600" algn="l">
              <a:lnSpc>
                <a:spcPct val="100000"/>
              </a:lnSpc>
              <a:spcBef>
                <a:spcPts val="500"/>
              </a:spcBef>
              <a:spcAft>
                <a:spcPts val="0"/>
              </a:spcAft>
              <a:buSzPts val="1600"/>
              <a:buNone/>
              <a:defRPr sz="1600" b="1"/>
            </a:lvl4pPr>
            <a:lvl5pPr marL="2286000" lvl="4" indent="-228600" algn="l">
              <a:lnSpc>
                <a:spcPct val="10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82" name="Google Shape;182;p48"/>
          <p:cNvSpPr txBox="1">
            <a:spLocks noGrp="1"/>
          </p:cNvSpPr>
          <p:nvPr>
            <p:ph type="body" idx="2"/>
          </p:nvPr>
        </p:nvSpPr>
        <p:spPr>
          <a:xfrm>
            <a:off x="618659" y="2345808"/>
            <a:ext cx="3473091" cy="3462267"/>
          </a:xfrm>
          <a:prstGeom prst="rect">
            <a:avLst/>
          </a:prstGeom>
          <a:solidFill>
            <a:schemeClr val="lt2"/>
          </a:solidFill>
          <a:ln>
            <a:noFill/>
          </a:ln>
        </p:spPr>
        <p:txBody>
          <a:bodyPr spcFirstLastPara="1" wrap="square" lIns="274300" tIns="274300" rIns="274300" bIns="274300" anchor="t" anchorCtr="0">
            <a:noAutofit/>
          </a:bodyPr>
          <a:lstStyle>
            <a:lvl1pPr marL="457200" lvl="0" indent="-342900" algn="l">
              <a:lnSpc>
                <a:spcPct val="100000"/>
              </a:lnSpc>
              <a:spcBef>
                <a:spcPts val="1000"/>
              </a:spcBef>
              <a:spcAft>
                <a:spcPts val="0"/>
              </a:spcAft>
              <a:buSzPts val="1800"/>
              <a:buChar char="▪"/>
              <a:defRPr/>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48"/>
          <p:cNvSpPr>
            <a:spLocks noGrp="1"/>
          </p:cNvSpPr>
          <p:nvPr>
            <p:ph type="body" idx="3"/>
          </p:nvPr>
        </p:nvSpPr>
        <p:spPr>
          <a:xfrm>
            <a:off x="4351575" y="1746768"/>
            <a:ext cx="3473092" cy="599040"/>
          </a:xfrm>
          <a:prstGeom prst="round1Rect">
            <a:avLst>
              <a:gd name="adj" fmla="val 16667"/>
            </a:avLst>
          </a:prstGeom>
          <a:solidFill>
            <a:schemeClr val="dk2"/>
          </a:solidFill>
          <a:ln>
            <a:noFill/>
          </a:ln>
        </p:spPr>
        <p:txBody>
          <a:bodyPr spcFirstLastPara="1" wrap="square" lIns="91425" tIns="91425" rIns="91425" bIns="91425" anchor="ctr" anchorCtr="0">
            <a:noAutofit/>
          </a:bodyPr>
          <a:lstStyle>
            <a:lvl1pPr marL="457200" lvl="0" indent="-228600" algn="ctr">
              <a:lnSpc>
                <a:spcPct val="100000"/>
              </a:lnSpc>
              <a:spcBef>
                <a:spcPts val="1000"/>
              </a:spcBef>
              <a:spcAft>
                <a:spcPts val="0"/>
              </a:spcAft>
              <a:buSzPts val="1200"/>
              <a:buNone/>
              <a:defRPr sz="1200" b="0" cap="none">
                <a:solidFill>
                  <a:schemeClr val="lt1"/>
                </a:solidFill>
              </a:defRPr>
            </a:lvl1pPr>
            <a:lvl2pPr marL="914400" lvl="1" indent="-228600" algn="l">
              <a:lnSpc>
                <a:spcPct val="100000"/>
              </a:lnSpc>
              <a:spcBef>
                <a:spcPts val="500"/>
              </a:spcBef>
              <a:spcAft>
                <a:spcPts val="0"/>
              </a:spcAft>
              <a:buSzPts val="2000"/>
              <a:buNone/>
              <a:defRPr sz="2000" b="1"/>
            </a:lvl2pPr>
            <a:lvl3pPr marL="1371600" lvl="2" indent="-228600" algn="l">
              <a:lnSpc>
                <a:spcPct val="100000"/>
              </a:lnSpc>
              <a:spcBef>
                <a:spcPts val="500"/>
              </a:spcBef>
              <a:spcAft>
                <a:spcPts val="0"/>
              </a:spcAft>
              <a:buSzPts val="1800"/>
              <a:buNone/>
              <a:defRPr sz="1800" b="1"/>
            </a:lvl3pPr>
            <a:lvl4pPr marL="1828800" lvl="3" indent="-228600" algn="l">
              <a:lnSpc>
                <a:spcPct val="100000"/>
              </a:lnSpc>
              <a:spcBef>
                <a:spcPts val="500"/>
              </a:spcBef>
              <a:spcAft>
                <a:spcPts val="0"/>
              </a:spcAft>
              <a:buSzPts val="1600"/>
              <a:buNone/>
              <a:defRPr sz="1600" b="1"/>
            </a:lvl4pPr>
            <a:lvl5pPr marL="2286000" lvl="4" indent="-228600" algn="l">
              <a:lnSpc>
                <a:spcPct val="10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84" name="Google Shape;184;p48"/>
          <p:cNvSpPr txBox="1">
            <a:spLocks noGrp="1"/>
          </p:cNvSpPr>
          <p:nvPr>
            <p:ph type="body" idx="4"/>
          </p:nvPr>
        </p:nvSpPr>
        <p:spPr>
          <a:xfrm>
            <a:off x="4351575" y="2345808"/>
            <a:ext cx="3473092" cy="3462267"/>
          </a:xfrm>
          <a:prstGeom prst="rect">
            <a:avLst/>
          </a:prstGeom>
          <a:solidFill>
            <a:schemeClr val="lt2"/>
          </a:solidFill>
          <a:ln>
            <a:noFill/>
          </a:ln>
        </p:spPr>
        <p:txBody>
          <a:bodyPr spcFirstLastPara="1" wrap="square" lIns="274300" tIns="274300" rIns="274300" bIns="274300" anchor="t" anchorCtr="0">
            <a:noAutofit/>
          </a:bodyPr>
          <a:lstStyle>
            <a:lvl1pPr marL="457200" lvl="0" indent="-342900" algn="l">
              <a:lnSpc>
                <a:spcPct val="100000"/>
              </a:lnSpc>
              <a:spcBef>
                <a:spcPts val="1000"/>
              </a:spcBef>
              <a:spcAft>
                <a:spcPts val="0"/>
              </a:spcAft>
              <a:buSzPts val="1800"/>
              <a:buChar char="▪"/>
              <a:defRPr/>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48"/>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6" name="Google Shape;186;p48"/>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7" name="Google Shape;187;p48"/>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88" name="Google Shape;188;p48"/>
          <p:cNvSpPr>
            <a:spLocks noGrp="1"/>
          </p:cNvSpPr>
          <p:nvPr>
            <p:ph type="body" idx="5"/>
          </p:nvPr>
        </p:nvSpPr>
        <p:spPr>
          <a:xfrm>
            <a:off x="8084492" y="1746768"/>
            <a:ext cx="3473092" cy="599040"/>
          </a:xfrm>
          <a:prstGeom prst="round1Rect">
            <a:avLst>
              <a:gd name="adj" fmla="val 16667"/>
            </a:avLst>
          </a:prstGeom>
          <a:solidFill>
            <a:schemeClr val="dk2"/>
          </a:solidFill>
          <a:ln>
            <a:noFill/>
          </a:ln>
        </p:spPr>
        <p:txBody>
          <a:bodyPr spcFirstLastPara="1" wrap="square" lIns="91425" tIns="91425" rIns="91425" bIns="91425" anchor="ctr" anchorCtr="0">
            <a:noAutofit/>
          </a:bodyPr>
          <a:lstStyle>
            <a:lvl1pPr marL="457200" lvl="0" indent="-228600" algn="ctr">
              <a:lnSpc>
                <a:spcPct val="100000"/>
              </a:lnSpc>
              <a:spcBef>
                <a:spcPts val="1000"/>
              </a:spcBef>
              <a:spcAft>
                <a:spcPts val="0"/>
              </a:spcAft>
              <a:buSzPts val="1200"/>
              <a:buNone/>
              <a:defRPr sz="1200" b="0" cap="none">
                <a:solidFill>
                  <a:schemeClr val="lt1"/>
                </a:solidFill>
              </a:defRPr>
            </a:lvl1pPr>
            <a:lvl2pPr marL="914400" lvl="1" indent="-228600" algn="l">
              <a:lnSpc>
                <a:spcPct val="100000"/>
              </a:lnSpc>
              <a:spcBef>
                <a:spcPts val="500"/>
              </a:spcBef>
              <a:spcAft>
                <a:spcPts val="0"/>
              </a:spcAft>
              <a:buSzPts val="2000"/>
              <a:buNone/>
              <a:defRPr sz="2000" b="1"/>
            </a:lvl2pPr>
            <a:lvl3pPr marL="1371600" lvl="2" indent="-228600" algn="l">
              <a:lnSpc>
                <a:spcPct val="100000"/>
              </a:lnSpc>
              <a:spcBef>
                <a:spcPts val="500"/>
              </a:spcBef>
              <a:spcAft>
                <a:spcPts val="0"/>
              </a:spcAft>
              <a:buSzPts val="1800"/>
              <a:buNone/>
              <a:defRPr sz="1800" b="1"/>
            </a:lvl3pPr>
            <a:lvl4pPr marL="1828800" lvl="3" indent="-228600" algn="l">
              <a:lnSpc>
                <a:spcPct val="100000"/>
              </a:lnSpc>
              <a:spcBef>
                <a:spcPts val="500"/>
              </a:spcBef>
              <a:spcAft>
                <a:spcPts val="0"/>
              </a:spcAft>
              <a:buSzPts val="1600"/>
              <a:buNone/>
              <a:defRPr sz="1600" b="1"/>
            </a:lvl4pPr>
            <a:lvl5pPr marL="2286000" lvl="4" indent="-228600" algn="l">
              <a:lnSpc>
                <a:spcPct val="10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89" name="Google Shape;189;p48"/>
          <p:cNvSpPr txBox="1">
            <a:spLocks noGrp="1"/>
          </p:cNvSpPr>
          <p:nvPr>
            <p:ph type="body" idx="6"/>
          </p:nvPr>
        </p:nvSpPr>
        <p:spPr>
          <a:xfrm>
            <a:off x="8084492" y="2345808"/>
            <a:ext cx="3473092" cy="3462267"/>
          </a:xfrm>
          <a:prstGeom prst="rect">
            <a:avLst/>
          </a:prstGeom>
          <a:solidFill>
            <a:schemeClr val="lt2"/>
          </a:solidFill>
          <a:ln>
            <a:noFill/>
          </a:ln>
        </p:spPr>
        <p:txBody>
          <a:bodyPr spcFirstLastPara="1" wrap="square" lIns="274300" tIns="274300" rIns="274300" bIns="274300" anchor="t" anchorCtr="0">
            <a:noAutofit/>
          </a:bodyPr>
          <a:lstStyle>
            <a:lvl1pPr marL="457200" lvl="0" indent="-342900" algn="l">
              <a:lnSpc>
                <a:spcPct val="100000"/>
              </a:lnSpc>
              <a:spcBef>
                <a:spcPts val="1000"/>
              </a:spcBef>
              <a:spcAft>
                <a:spcPts val="0"/>
              </a:spcAft>
              <a:buSzPts val="1800"/>
              <a:buChar char="▪"/>
              <a:defRPr/>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36458127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Comparison - 4 Columns">
  <p:cSld name="Comparison - 4 Columns">
    <p:spTree>
      <p:nvGrpSpPr>
        <p:cNvPr id="1" name="Shape 190"/>
        <p:cNvGrpSpPr/>
        <p:nvPr/>
      </p:nvGrpSpPr>
      <p:grpSpPr>
        <a:xfrm>
          <a:off x="0" y="0"/>
          <a:ext cx="0" cy="0"/>
          <a:chOff x="0" y="0"/>
          <a:chExt cx="0" cy="0"/>
        </a:xfrm>
      </p:grpSpPr>
      <p:sp>
        <p:nvSpPr>
          <p:cNvPr id="191" name="Google Shape;191;p49"/>
          <p:cNvSpPr txBox="1">
            <a:spLocks noGrp="1"/>
          </p:cNvSpPr>
          <p:nvPr>
            <p:ph type="title"/>
          </p:nvPr>
        </p:nvSpPr>
        <p:spPr>
          <a:xfrm>
            <a:off x="839788" y="365125"/>
            <a:ext cx="10515600" cy="1325563"/>
          </a:xfrm>
          <a:prstGeom prst="rect">
            <a:avLst/>
          </a:prstGeom>
          <a:noFill/>
          <a:ln>
            <a:noFill/>
          </a:ln>
        </p:spPr>
        <p:txBody>
          <a:bodyPr spcFirstLastPara="1" wrap="square" lIns="0" tIns="0" rIns="0" bIns="0" anchor="ctr" anchorCtr="0">
            <a:noAutofit/>
          </a:bodyPr>
          <a:lstStyle>
            <a:lvl1pPr lvl="0" algn="ctr">
              <a:lnSpc>
                <a:spcPct val="90000"/>
              </a:lnSpc>
              <a:spcBef>
                <a:spcPts val="0"/>
              </a:spcBef>
              <a:spcAft>
                <a:spcPts val="0"/>
              </a:spcAft>
              <a:buClr>
                <a:schemeClr val="accent1"/>
              </a:buClr>
              <a:buSzPts val="4000"/>
              <a:buFont typeface="Rockwel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2" name="Google Shape;192;p49"/>
          <p:cNvSpPr>
            <a:spLocks noGrp="1"/>
          </p:cNvSpPr>
          <p:nvPr>
            <p:ph type="body" idx="1"/>
          </p:nvPr>
        </p:nvSpPr>
        <p:spPr>
          <a:xfrm>
            <a:off x="630612" y="1746768"/>
            <a:ext cx="2556004" cy="599040"/>
          </a:xfrm>
          <a:prstGeom prst="round1Rect">
            <a:avLst>
              <a:gd name="adj" fmla="val 16667"/>
            </a:avLst>
          </a:prstGeom>
          <a:solidFill>
            <a:schemeClr val="dk2"/>
          </a:solidFill>
          <a:ln>
            <a:noFill/>
          </a:ln>
        </p:spPr>
        <p:txBody>
          <a:bodyPr spcFirstLastPara="1" wrap="square" lIns="45700" tIns="45700" rIns="45700" bIns="45700" anchor="ctr" anchorCtr="0">
            <a:noAutofit/>
          </a:bodyPr>
          <a:lstStyle>
            <a:lvl1pPr marL="457200" lvl="0" indent="-228600" algn="ctr">
              <a:lnSpc>
                <a:spcPct val="100000"/>
              </a:lnSpc>
              <a:spcBef>
                <a:spcPts val="1000"/>
              </a:spcBef>
              <a:spcAft>
                <a:spcPts val="0"/>
              </a:spcAft>
              <a:buSzPts val="1200"/>
              <a:buNone/>
              <a:defRPr sz="1200" b="0" cap="none">
                <a:solidFill>
                  <a:schemeClr val="lt1"/>
                </a:solidFill>
              </a:defRPr>
            </a:lvl1pPr>
            <a:lvl2pPr marL="914400" lvl="1" indent="-228600" algn="l">
              <a:lnSpc>
                <a:spcPct val="100000"/>
              </a:lnSpc>
              <a:spcBef>
                <a:spcPts val="500"/>
              </a:spcBef>
              <a:spcAft>
                <a:spcPts val="0"/>
              </a:spcAft>
              <a:buSzPts val="2000"/>
              <a:buNone/>
              <a:defRPr sz="2000" b="1"/>
            </a:lvl2pPr>
            <a:lvl3pPr marL="1371600" lvl="2" indent="-228600" algn="l">
              <a:lnSpc>
                <a:spcPct val="100000"/>
              </a:lnSpc>
              <a:spcBef>
                <a:spcPts val="500"/>
              </a:spcBef>
              <a:spcAft>
                <a:spcPts val="0"/>
              </a:spcAft>
              <a:buSzPts val="1800"/>
              <a:buNone/>
              <a:defRPr sz="1800" b="1"/>
            </a:lvl3pPr>
            <a:lvl4pPr marL="1828800" lvl="3" indent="-228600" algn="l">
              <a:lnSpc>
                <a:spcPct val="100000"/>
              </a:lnSpc>
              <a:spcBef>
                <a:spcPts val="500"/>
              </a:spcBef>
              <a:spcAft>
                <a:spcPts val="0"/>
              </a:spcAft>
              <a:buSzPts val="1600"/>
              <a:buNone/>
              <a:defRPr sz="1600" b="1"/>
            </a:lvl4pPr>
            <a:lvl5pPr marL="2286000" lvl="4" indent="-228600" algn="l">
              <a:lnSpc>
                <a:spcPct val="10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93" name="Google Shape;193;p49"/>
          <p:cNvSpPr txBox="1">
            <a:spLocks noGrp="1"/>
          </p:cNvSpPr>
          <p:nvPr>
            <p:ph type="body" idx="2"/>
          </p:nvPr>
        </p:nvSpPr>
        <p:spPr>
          <a:xfrm>
            <a:off x="630612" y="2345808"/>
            <a:ext cx="2556004" cy="3462267"/>
          </a:xfrm>
          <a:prstGeom prst="rect">
            <a:avLst/>
          </a:prstGeom>
          <a:solidFill>
            <a:schemeClr val="lt2"/>
          </a:solidFill>
          <a:ln>
            <a:noFill/>
          </a:ln>
        </p:spPr>
        <p:txBody>
          <a:bodyPr spcFirstLastPara="1" wrap="square" lIns="182875" tIns="182875" rIns="182875" bIns="182875" anchor="t" anchorCtr="0">
            <a:noAutofit/>
          </a:bodyPr>
          <a:lstStyle>
            <a:lvl1pPr marL="457200" lvl="0" indent="-342900" algn="l">
              <a:lnSpc>
                <a:spcPct val="100000"/>
              </a:lnSpc>
              <a:spcBef>
                <a:spcPts val="1000"/>
              </a:spcBef>
              <a:spcAft>
                <a:spcPts val="0"/>
              </a:spcAft>
              <a:buSzPts val="1800"/>
              <a:buChar char="▪"/>
              <a:defRPr/>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4" name="Google Shape;194;p49"/>
          <p:cNvSpPr>
            <a:spLocks noGrp="1"/>
          </p:cNvSpPr>
          <p:nvPr>
            <p:ph type="body" idx="3"/>
          </p:nvPr>
        </p:nvSpPr>
        <p:spPr>
          <a:xfrm>
            <a:off x="3401315" y="1746768"/>
            <a:ext cx="2556005" cy="599040"/>
          </a:xfrm>
          <a:prstGeom prst="round1Rect">
            <a:avLst>
              <a:gd name="adj" fmla="val 16667"/>
            </a:avLst>
          </a:prstGeom>
          <a:solidFill>
            <a:schemeClr val="dk2"/>
          </a:solidFill>
          <a:ln>
            <a:noFill/>
          </a:ln>
        </p:spPr>
        <p:txBody>
          <a:bodyPr spcFirstLastPara="1" wrap="square" lIns="45700" tIns="45700" rIns="45700" bIns="45700" anchor="ctr" anchorCtr="0">
            <a:noAutofit/>
          </a:bodyPr>
          <a:lstStyle>
            <a:lvl1pPr marL="457200" lvl="0" indent="-228600" algn="ctr">
              <a:lnSpc>
                <a:spcPct val="100000"/>
              </a:lnSpc>
              <a:spcBef>
                <a:spcPts val="1000"/>
              </a:spcBef>
              <a:spcAft>
                <a:spcPts val="0"/>
              </a:spcAft>
              <a:buSzPts val="1200"/>
              <a:buNone/>
              <a:defRPr sz="1200" b="0" cap="none">
                <a:solidFill>
                  <a:schemeClr val="lt1"/>
                </a:solidFill>
              </a:defRPr>
            </a:lvl1pPr>
            <a:lvl2pPr marL="914400" lvl="1" indent="-228600" algn="l">
              <a:lnSpc>
                <a:spcPct val="100000"/>
              </a:lnSpc>
              <a:spcBef>
                <a:spcPts val="500"/>
              </a:spcBef>
              <a:spcAft>
                <a:spcPts val="0"/>
              </a:spcAft>
              <a:buSzPts val="2000"/>
              <a:buNone/>
              <a:defRPr sz="2000" b="1"/>
            </a:lvl2pPr>
            <a:lvl3pPr marL="1371600" lvl="2" indent="-228600" algn="l">
              <a:lnSpc>
                <a:spcPct val="100000"/>
              </a:lnSpc>
              <a:spcBef>
                <a:spcPts val="500"/>
              </a:spcBef>
              <a:spcAft>
                <a:spcPts val="0"/>
              </a:spcAft>
              <a:buSzPts val="1800"/>
              <a:buNone/>
              <a:defRPr sz="1800" b="1"/>
            </a:lvl3pPr>
            <a:lvl4pPr marL="1828800" lvl="3" indent="-228600" algn="l">
              <a:lnSpc>
                <a:spcPct val="100000"/>
              </a:lnSpc>
              <a:spcBef>
                <a:spcPts val="500"/>
              </a:spcBef>
              <a:spcAft>
                <a:spcPts val="0"/>
              </a:spcAft>
              <a:buSzPts val="1600"/>
              <a:buNone/>
              <a:defRPr sz="1600" b="1"/>
            </a:lvl4pPr>
            <a:lvl5pPr marL="2286000" lvl="4" indent="-228600" algn="l">
              <a:lnSpc>
                <a:spcPct val="10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195" name="Google Shape;195;p49"/>
          <p:cNvSpPr txBox="1">
            <a:spLocks noGrp="1"/>
          </p:cNvSpPr>
          <p:nvPr>
            <p:ph type="body" idx="4"/>
          </p:nvPr>
        </p:nvSpPr>
        <p:spPr>
          <a:xfrm>
            <a:off x="3401315" y="2345808"/>
            <a:ext cx="2556005" cy="3462267"/>
          </a:xfrm>
          <a:prstGeom prst="rect">
            <a:avLst/>
          </a:prstGeom>
          <a:solidFill>
            <a:schemeClr val="lt2"/>
          </a:solidFill>
          <a:ln>
            <a:noFill/>
          </a:ln>
        </p:spPr>
        <p:txBody>
          <a:bodyPr spcFirstLastPara="1" wrap="square" lIns="182875" tIns="182875" rIns="182875" bIns="182875" anchor="t" anchorCtr="0">
            <a:noAutofit/>
          </a:bodyPr>
          <a:lstStyle>
            <a:lvl1pPr marL="457200" lvl="0" indent="-342900" algn="l">
              <a:lnSpc>
                <a:spcPct val="100000"/>
              </a:lnSpc>
              <a:spcBef>
                <a:spcPts val="1000"/>
              </a:spcBef>
              <a:spcAft>
                <a:spcPts val="0"/>
              </a:spcAft>
              <a:buSzPts val="1800"/>
              <a:buChar char="▪"/>
              <a:defRPr/>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49"/>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7" name="Google Shape;197;p49"/>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8" name="Google Shape;198;p49"/>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99" name="Google Shape;199;p49"/>
          <p:cNvSpPr>
            <a:spLocks noGrp="1"/>
          </p:cNvSpPr>
          <p:nvPr>
            <p:ph type="body" idx="5"/>
          </p:nvPr>
        </p:nvSpPr>
        <p:spPr>
          <a:xfrm>
            <a:off x="6172019" y="1746768"/>
            <a:ext cx="2556005" cy="599040"/>
          </a:xfrm>
          <a:prstGeom prst="round1Rect">
            <a:avLst>
              <a:gd name="adj" fmla="val 16667"/>
            </a:avLst>
          </a:prstGeom>
          <a:solidFill>
            <a:schemeClr val="dk2"/>
          </a:solidFill>
          <a:ln>
            <a:noFill/>
          </a:ln>
        </p:spPr>
        <p:txBody>
          <a:bodyPr spcFirstLastPara="1" wrap="square" lIns="45700" tIns="45700" rIns="45700" bIns="45700" anchor="ctr" anchorCtr="0">
            <a:noAutofit/>
          </a:bodyPr>
          <a:lstStyle>
            <a:lvl1pPr marL="457200" lvl="0" indent="-228600" algn="ctr">
              <a:lnSpc>
                <a:spcPct val="100000"/>
              </a:lnSpc>
              <a:spcBef>
                <a:spcPts val="1000"/>
              </a:spcBef>
              <a:spcAft>
                <a:spcPts val="0"/>
              </a:spcAft>
              <a:buSzPts val="1200"/>
              <a:buNone/>
              <a:defRPr sz="1200" b="0" cap="none">
                <a:solidFill>
                  <a:schemeClr val="lt1"/>
                </a:solidFill>
              </a:defRPr>
            </a:lvl1pPr>
            <a:lvl2pPr marL="914400" lvl="1" indent="-228600" algn="l">
              <a:lnSpc>
                <a:spcPct val="100000"/>
              </a:lnSpc>
              <a:spcBef>
                <a:spcPts val="500"/>
              </a:spcBef>
              <a:spcAft>
                <a:spcPts val="0"/>
              </a:spcAft>
              <a:buSzPts val="2000"/>
              <a:buNone/>
              <a:defRPr sz="2000" b="1"/>
            </a:lvl2pPr>
            <a:lvl3pPr marL="1371600" lvl="2" indent="-228600" algn="l">
              <a:lnSpc>
                <a:spcPct val="100000"/>
              </a:lnSpc>
              <a:spcBef>
                <a:spcPts val="500"/>
              </a:spcBef>
              <a:spcAft>
                <a:spcPts val="0"/>
              </a:spcAft>
              <a:buSzPts val="1800"/>
              <a:buNone/>
              <a:defRPr sz="1800" b="1"/>
            </a:lvl3pPr>
            <a:lvl4pPr marL="1828800" lvl="3" indent="-228600" algn="l">
              <a:lnSpc>
                <a:spcPct val="100000"/>
              </a:lnSpc>
              <a:spcBef>
                <a:spcPts val="500"/>
              </a:spcBef>
              <a:spcAft>
                <a:spcPts val="0"/>
              </a:spcAft>
              <a:buSzPts val="1600"/>
              <a:buNone/>
              <a:defRPr sz="1600" b="1"/>
            </a:lvl4pPr>
            <a:lvl5pPr marL="2286000" lvl="4" indent="-228600" algn="l">
              <a:lnSpc>
                <a:spcPct val="10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00" name="Google Shape;200;p49"/>
          <p:cNvSpPr txBox="1">
            <a:spLocks noGrp="1"/>
          </p:cNvSpPr>
          <p:nvPr>
            <p:ph type="body" idx="6"/>
          </p:nvPr>
        </p:nvSpPr>
        <p:spPr>
          <a:xfrm>
            <a:off x="6172019" y="2345808"/>
            <a:ext cx="2556005" cy="3462267"/>
          </a:xfrm>
          <a:prstGeom prst="rect">
            <a:avLst/>
          </a:prstGeom>
          <a:solidFill>
            <a:schemeClr val="lt2"/>
          </a:solidFill>
          <a:ln>
            <a:noFill/>
          </a:ln>
        </p:spPr>
        <p:txBody>
          <a:bodyPr spcFirstLastPara="1" wrap="square" lIns="182875" tIns="182875" rIns="182875" bIns="182875" anchor="t" anchorCtr="0">
            <a:noAutofit/>
          </a:bodyPr>
          <a:lstStyle>
            <a:lvl1pPr marL="457200" lvl="0" indent="-342900" algn="l">
              <a:lnSpc>
                <a:spcPct val="100000"/>
              </a:lnSpc>
              <a:spcBef>
                <a:spcPts val="1000"/>
              </a:spcBef>
              <a:spcAft>
                <a:spcPts val="0"/>
              </a:spcAft>
              <a:buSzPts val="1800"/>
              <a:buChar char="▪"/>
              <a:defRPr/>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1" name="Google Shape;201;p49"/>
          <p:cNvSpPr>
            <a:spLocks noGrp="1"/>
          </p:cNvSpPr>
          <p:nvPr>
            <p:ph type="body" idx="7"/>
          </p:nvPr>
        </p:nvSpPr>
        <p:spPr>
          <a:xfrm>
            <a:off x="8942723" y="1746768"/>
            <a:ext cx="2556005" cy="599040"/>
          </a:xfrm>
          <a:prstGeom prst="round1Rect">
            <a:avLst>
              <a:gd name="adj" fmla="val 16667"/>
            </a:avLst>
          </a:prstGeom>
          <a:solidFill>
            <a:schemeClr val="dk2"/>
          </a:solidFill>
          <a:ln>
            <a:noFill/>
          </a:ln>
        </p:spPr>
        <p:txBody>
          <a:bodyPr spcFirstLastPara="1" wrap="square" lIns="45700" tIns="45700" rIns="45700" bIns="45700" anchor="ctr" anchorCtr="0">
            <a:noAutofit/>
          </a:bodyPr>
          <a:lstStyle>
            <a:lvl1pPr marL="457200" lvl="0" indent="-228600" algn="ctr">
              <a:lnSpc>
                <a:spcPct val="100000"/>
              </a:lnSpc>
              <a:spcBef>
                <a:spcPts val="1000"/>
              </a:spcBef>
              <a:spcAft>
                <a:spcPts val="0"/>
              </a:spcAft>
              <a:buSzPts val="1200"/>
              <a:buNone/>
              <a:defRPr sz="1200" b="0" cap="none">
                <a:solidFill>
                  <a:schemeClr val="lt1"/>
                </a:solidFill>
              </a:defRPr>
            </a:lvl1pPr>
            <a:lvl2pPr marL="914400" lvl="1" indent="-228600" algn="l">
              <a:lnSpc>
                <a:spcPct val="100000"/>
              </a:lnSpc>
              <a:spcBef>
                <a:spcPts val="500"/>
              </a:spcBef>
              <a:spcAft>
                <a:spcPts val="0"/>
              </a:spcAft>
              <a:buSzPts val="2000"/>
              <a:buNone/>
              <a:defRPr sz="2000" b="1"/>
            </a:lvl2pPr>
            <a:lvl3pPr marL="1371600" lvl="2" indent="-228600" algn="l">
              <a:lnSpc>
                <a:spcPct val="100000"/>
              </a:lnSpc>
              <a:spcBef>
                <a:spcPts val="500"/>
              </a:spcBef>
              <a:spcAft>
                <a:spcPts val="0"/>
              </a:spcAft>
              <a:buSzPts val="1800"/>
              <a:buNone/>
              <a:defRPr sz="1800" b="1"/>
            </a:lvl3pPr>
            <a:lvl4pPr marL="1828800" lvl="3" indent="-228600" algn="l">
              <a:lnSpc>
                <a:spcPct val="100000"/>
              </a:lnSpc>
              <a:spcBef>
                <a:spcPts val="500"/>
              </a:spcBef>
              <a:spcAft>
                <a:spcPts val="0"/>
              </a:spcAft>
              <a:buSzPts val="1600"/>
              <a:buNone/>
              <a:defRPr sz="1600" b="1"/>
            </a:lvl4pPr>
            <a:lvl5pPr marL="2286000" lvl="4" indent="-228600" algn="l">
              <a:lnSpc>
                <a:spcPct val="10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02" name="Google Shape;202;p49"/>
          <p:cNvSpPr txBox="1">
            <a:spLocks noGrp="1"/>
          </p:cNvSpPr>
          <p:nvPr>
            <p:ph type="body" idx="8"/>
          </p:nvPr>
        </p:nvSpPr>
        <p:spPr>
          <a:xfrm>
            <a:off x="8942723" y="2345808"/>
            <a:ext cx="2556005" cy="3462267"/>
          </a:xfrm>
          <a:prstGeom prst="rect">
            <a:avLst/>
          </a:prstGeom>
          <a:solidFill>
            <a:schemeClr val="lt2"/>
          </a:solidFill>
          <a:ln>
            <a:noFill/>
          </a:ln>
        </p:spPr>
        <p:txBody>
          <a:bodyPr spcFirstLastPara="1" wrap="square" lIns="182875" tIns="182875" rIns="182875" bIns="182875" anchor="t" anchorCtr="0">
            <a:noAutofit/>
          </a:bodyPr>
          <a:lstStyle>
            <a:lvl1pPr marL="457200" lvl="0" indent="-342900" algn="l">
              <a:lnSpc>
                <a:spcPct val="100000"/>
              </a:lnSpc>
              <a:spcBef>
                <a:spcPts val="1000"/>
              </a:spcBef>
              <a:spcAft>
                <a:spcPts val="0"/>
              </a:spcAft>
              <a:buSzPts val="1800"/>
              <a:buChar char="▪"/>
              <a:defRPr/>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91922305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Comparison - 4 Columns with Icons">
  <p:cSld name="Comparison - 4 Columns with Icons">
    <p:spTree>
      <p:nvGrpSpPr>
        <p:cNvPr id="1" name="Shape 203"/>
        <p:cNvGrpSpPr/>
        <p:nvPr/>
      </p:nvGrpSpPr>
      <p:grpSpPr>
        <a:xfrm>
          <a:off x="0" y="0"/>
          <a:ext cx="0" cy="0"/>
          <a:chOff x="0" y="0"/>
          <a:chExt cx="0" cy="0"/>
        </a:xfrm>
      </p:grpSpPr>
      <p:sp>
        <p:nvSpPr>
          <p:cNvPr id="204" name="Google Shape;204;p50"/>
          <p:cNvSpPr txBox="1">
            <a:spLocks noGrp="1"/>
          </p:cNvSpPr>
          <p:nvPr>
            <p:ph type="title"/>
          </p:nvPr>
        </p:nvSpPr>
        <p:spPr>
          <a:xfrm>
            <a:off x="839788" y="365125"/>
            <a:ext cx="10515600" cy="1325563"/>
          </a:xfrm>
          <a:prstGeom prst="rect">
            <a:avLst/>
          </a:prstGeom>
          <a:noFill/>
          <a:ln>
            <a:noFill/>
          </a:ln>
        </p:spPr>
        <p:txBody>
          <a:bodyPr spcFirstLastPara="1" wrap="square" lIns="0" tIns="0" rIns="0" bIns="0" anchor="ctr" anchorCtr="0">
            <a:noAutofit/>
          </a:bodyPr>
          <a:lstStyle>
            <a:lvl1pPr lvl="0" algn="ctr">
              <a:lnSpc>
                <a:spcPct val="90000"/>
              </a:lnSpc>
              <a:spcBef>
                <a:spcPts val="0"/>
              </a:spcBef>
              <a:spcAft>
                <a:spcPts val="0"/>
              </a:spcAft>
              <a:buClr>
                <a:schemeClr val="accent1"/>
              </a:buClr>
              <a:buSzPts val="4000"/>
              <a:buFont typeface="Rockwell"/>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5" name="Google Shape;205;p50"/>
          <p:cNvSpPr>
            <a:spLocks noGrp="1"/>
          </p:cNvSpPr>
          <p:nvPr>
            <p:ph type="body" idx="1"/>
          </p:nvPr>
        </p:nvSpPr>
        <p:spPr>
          <a:xfrm>
            <a:off x="630612" y="2467133"/>
            <a:ext cx="2556004" cy="599040"/>
          </a:xfrm>
          <a:prstGeom prst="round1Rect">
            <a:avLst>
              <a:gd name="adj" fmla="val 16667"/>
            </a:avLst>
          </a:prstGeom>
          <a:solidFill>
            <a:schemeClr val="dk2"/>
          </a:solidFill>
          <a:ln>
            <a:noFill/>
          </a:ln>
        </p:spPr>
        <p:txBody>
          <a:bodyPr spcFirstLastPara="1" wrap="square" lIns="45700" tIns="45700" rIns="45700" bIns="45700" anchor="ctr" anchorCtr="0">
            <a:noAutofit/>
          </a:bodyPr>
          <a:lstStyle>
            <a:lvl1pPr marL="457200" lvl="0" indent="-228600" algn="ctr">
              <a:lnSpc>
                <a:spcPct val="100000"/>
              </a:lnSpc>
              <a:spcBef>
                <a:spcPts val="1000"/>
              </a:spcBef>
              <a:spcAft>
                <a:spcPts val="0"/>
              </a:spcAft>
              <a:buSzPts val="1200"/>
              <a:buNone/>
              <a:defRPr sz="1200" b="0" cap="none">
                <a:solidFill>
                  <a:schemeClr val="lt1"/>
                </a:solidFill>
              </a:defRPr>
            </a:lvl1pPr>
            <a:lvl2pPr marL="914400" lvl="1" indent="-228600" algn="l">
              <a:lnSpc>
                <a:spcPct val="100000"/>
              </a:lnSpc>
              <a:spcBef>
                <a:spcPts val="500"/>
              </a:spcBef>
              <a:spcAft>
                <a:spcPts val="0"/>
              </a:spcAft>
              <a:buSzPts val="2000"/>
              <a:buNone/>
              <a:defRPr sz="2000" b="1"/>
            </a:lvl2pPr>
            <a:lvl3pPr marL="1371600" lvl="2" indent="-228600" algn="l">
              <a:lnSpc>
                <a:spcPct val="100000"/>
              </a:lnSpc>
              <a:spcBef>
                <a:spcPts val="500"/>
              </a:spcBef>
              <a:spcAft>
                <a:spcPts val="0"/>
              </a:spcAft>
              <a:buSzPts val="1800"/>
              <a:buNone/>
              <a:defRPr sz="1800" b="1"/>
            </a:lvl3pPr>
            <a:lvl4pPr marL="1828800" lvl="3" indent="-228600" algn="l">
              <a:lnSpc>
                <a:spcPct val="100000"/>
              </a:lnSpc>
              <a:spcBef>
                <a:spcPts val="500"/>
              </a:spcBef>
              <a:spcAft>
                <a:spcPts val="0"/>
              </a:spcAft>
              <a:buSzPts val="1600"/>
              <a:buNone/>
              <a:defRPr sz="1600" b="1"/>
            </a:lvl4pPr>
            <a:lvl5pPr marL="2286000" lvl="4" indent="-228600" algn="l">
              <a:lnSpc>
                <a:spcPct val="10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06" name="Google Shape;206;p50"/>
          <p:cNvSpPr txBox="1">
            <a:spLocks noGrp="1"/>
          </p:cNvSpPr>
          <p:nvPr>
            <p:ph type="body" idx="2"/>
          </p:nvPr>
        </p:nvSpPr>
        <p:spPr>
          <a:xfrm>
            <a:off x="630612" y="3066172"/>
            <a:ext cx="2556004" cy="2941037"/>
          </a:xfrm>
          <a:prstGeom prst="rect">
            <a:avLst/>
          </a:prstGeom>
          <a:solidFill>
            <a:schemeClr val="lt2"/>
          </a:solidFill>
          <a:ln>
            <a:noFill/>
          </a:ln>
        </p:spPr>
        <p:txBody>
          <a:bodyPr spcFirstLastPara="1" wrap="square" lIns="182875" tIns="182875" rIns="182875" bIns="182875" anchor="t" anchorCtr="0">
            <a:noAutofit/>
          </a:bodyPr>
          <a:lstStyle>
            <a:lvl1pPr marL="457200" lvl="0" indent="-330200" algn="l">
              <a:lnSpc>
                <a:spcPct val="100000"/>
              </a:lnSpc>
              <a:spcBef>
                <a:spcPts val="1000"/>
              </a:spcBef>
              <a:spcAft>
                <a:spcPts val="0"/>
              </a:spcAft>
              <a:buSzPts val="1600"/>
              <a:buChar char="▪"/>
              <a:defRPr sz="1600"/>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7" name="Google Shape;207;p50"/>
          <p:cNvSpPr>
            <a:spLocks noGrp="1"/>
          </p:cNvSpPr>
          <p:nvPr>
            <p:ph type="body" idx="3"/>
          </p:nvPr>
        </p:nvSpPr>
        <p:spPr>
          <a:xfrm>
            <a:off x="3401315" y="2467133"/>
            <a:ext cx="2556005" cy="599040"/>
          </a:xfrm>
          <a:prstGeom prst="round1Rect">
            <a:avLst>
              <a:gd name="adj" fmla="val 16667"/>
            </a:avLst>
          </a:prstGeom>
          <a:solidFill>
            <a:schemeClr val="dk2"/>
          </a:solidFill>
          <a:ln>
            <a:noFill/>
          </a:ln>
        </p:spPr>
        <p:txBody>
          <a:bodyPr spcFirstLastPara="1" wrap="square" lIns="45700" tIns="45700" rIns="45700" bIns="45700" anchor="ctr" anchorCtr="0">
            <a:noAutofit/>
          </a:bodyPr>
          <a:lstStyle>
            <a:lvl1pPr marL="457200" lvl="0" indent="-228600" algn="ctr">
              <a:lnSpc>
                <a:spcPct val="100000"/>
              </a:lnSpc>
              <a:spcBef>
                <a:spcPts val="1000"/>
              </a:spcBef>
              <a:spcAft>
                <a:spcPts val="0"/>
              </a:spcAft>
              <a:buSzPts val="1200"/>
              <a:buNone/>
              <a:defRPr sz="1200" b="0" cap="none">
                <a:solidFill>
                  <a:schemeClr val="lt1"/>
                </a:solidFill>
              </a:defRPr>
            </a:lvl1pPr>
            <a:lvl2pPr marL="914400" lvl="1" indent="-228600" algn="l">
              <a:lnSpc>
                <a:spcPct val="100000"/>
              </a:lnSpc>
              <a:spcBef>
                <a:spcPts val="500"/>
              </a:spcBef>
              <a:spcAft>
                <a:spcPts val="0"/>
              </a:spcAft>
              <a:buSzPts val="2000"/>
              <a:buNone/>
              <a:defRPr sz="2000" b="1"/>
            </a:lvl2pPr>
            <a:lvl3pPr marL="1371600" lvl="2" indent="-228600" algn="l">
              <a:lnSpc>
                <a:spcPct val="100000"/>
              </a:lnSpc>
              <a:spcBef>
                <a:spcPts val="500"/>
              </a:spcBef>
              <a:spcAft>
                <a:spcPts val="0"/>
              </a:spcAft>
              <a:buSzPts val="1800"/>
              <a:buNone/>
              <a:defRPr sz="1800" b="1"/>
            </a:lvl3pPr>
            <a:lvl4pPr marL="1828800" lvl="3" indent="-228600" algn="l">
              <a:lnSpc>
                <a:spcPct val="100000"/>
              </a:lnSpc>
              <a:spcBef>
                <a:spcPts val="500"/>
              </a:spcBef>
              <a:spcAft>
                <a:spcPts val="0"/>
              </a:spcAft>
              <a:buSzPts val="1600"/>
              <a:buNone/>
              <a:defRPr sz="1600" b="1"/>
            </a:lvl4pPr>
            <a:lvl5pPr marL="2286000" lvl="4" indent="-228600" algn="l">
              <a:lnSpc>
                <a:spcPct val="10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08" name="Google Shape;208;p50"/>
          <p:cNvSpPr txBox="1">
            <a:spLocks noGrp="1"/>
          </p:cNvSpPr>
          <p:nvPr>
            <p:ph type="body" idx="4"/>
          </p:nvPr>
        </p:nvSpPr>
        <p:spPr>
          <a:xfrm>
            <a:off x="3401315" y="3066172"/>
            <a:ext cx="2556005" cy="2941037"/>
          </a:xfrm>
          <a:prstGeom prst="rect">
            <a:avLst/>
          </a:prstGeom>
          <a:solidFill>
            <a:schemeClr val="lt2"/>
          </a:solidFill>
          <a:ln>
            <a:noFill/>
          </a:ln>
        </p:spPr>
        <p:txBody>
          <a:bodyPr spcFirstLastPara="1" wrap="square" lIns="182875" tIns="182875" rIns="182875" bIns="182875" anchor="t" anchorCtr="0">
            <a:noAutofit/>
          </a:bodyPr>
          <a:lstStyle>
            <a:lvl1pPr marL="457200" lvl="0" indent="-330200" algn="l">
              <a:lnSpc>
                <a:spcPct val="100000"/>
              </a:lnSpc>
              <a:spcBef>
                <a:spcPts val="1000"/>
              </a:spcBef>
              <a:spcAft>
                <a:spcPts val="0"/>
              </a:spcAft>
              <a:buSzPts val="1600"/>
              <a:buChar char="▪"/>
              <a:defRPr sz="1600"/>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9" name="Google Shape;209;p50"/>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0" name="Google Shape;210;p50"/>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1" name="Google Shape;211;p50"/>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212" name="Google Shape;212;p50"/>
          <p:cNvSpPr>
            <a:spLocks noGrp="1"/>
          </p:cNvSpPr>
          <p:nvPr>
            <p:ph type="body" idx="5"/>
          </p:nvPr>
        </p:nvSpPr>
        <p:spPr>
          <a:xfrm>
            <a:off x="6172019" y="2467133"/>
            <a:ext cx="2556005" cy="599040"/>
          </a:xfrm>
          <a:prstGeom prst="round1Rect">
            <a:avLst>
              <a:gd name="adj" fmla="val 16667"/>
            </a:avLst>
          </a:prstGeom>
          <a:solidFill>
            <a:schemeClr val="dk2"/>
          </a:solidFill>
          <a:ln>
            <a:noFill/>
          </a:ln>
        </p:spPr>
        <p:txBody>
          <a:bodyPr spcFirstLastPara="1" wrap="square" lIns="45700" tIns="45700" rIns="45700" bIns="45700" anchor="ctr" anchorCtr="0">
            <a:noAutofit/>
          </a:bodyPr>
          <a:lstStyle>
            <a:lvl1pPr marL="457200" lvl="0" indent="-228600" algn="ctr">
              <a:lnSpc>
                <a:spcPct val="100000"/>
              </a:lnSpc>
              <a:spcBef>
                <a:spcPts val="1000"/>
              </a:spcBef>
              <a:spcAft>
                <a:spcPts val="0"/>
              </a:spcAft>
              <a:buSzPts val="1200"/>
              <a:buNone/>
              <a:defRPr sz="1200" b="0" cap="none">
                <a:solidFill>
                  <a:schemeClr val="lt1"/>
                </a:solidFill>
              </a:defRPr>
            </a:lvl1pPr>
            <a:lvl2pPr marL="914400" lvl="1" indent="-228600" algn="l">
              <a:lnSpc>
                <a:spcPct val="100000"/>
              </a:lnSpc>
              <a:spcBef>
                <a:spcPts val="500"/>
              </a:spcBef>
              <a:spcAft>
                <a:spcPts val="0"/>
              </a:spcAft>
              <a:buSzPts val="2000"/>
              <a:buNone/>
              <a:defRPr sz="2000" b="1"/>
            </a:lvl2pPr>
            <a:lvl3pPr marL="1371600" lvl="2" indent="-228600" algn="l">
              <a:lnSpc>
                <a:spcPct val="100000"/>
              </a:lnSpc>
              <a:spcBef>
                <a:spcPts val="500"/>
              </a:spcBef>
              <a:spcAft>
                <a:spcPts val="0"/>
              </a:spcAft>
              <a:buSzPts val="1800"/>
              <a:buNone/>
              <a:defRPr sz="1800" b="1"/>
            </a:lvl3pPr>
            <a:lvl4pPr marL="1828800" lvl="3" indent="-228600" algn="l">
              <a:lnSpc>
                <a:spcPct val="100000"/>
              </a:lnSpc>
              <a:spcBef>
                <a:spcPts val="500"/>
              </a:spcBef>
              <a:spcAft>
                <a:spcPts val="0"/>
              </a:spcAft>
              <a:buSzPts val="1600"/>
              <a:buNone/>
              <a:defRPr sz="1600" b="1"/>
            </a:lvl4pPr>
            <a:lvl5pPr marL="2286000" lvl="4" indent="-228600" algn="l">
              <a:lnSpc>
                <a:spcPct val="10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13" name="Google Shape;213;p50"/>
          <p:cNvSpPr txBox="1">
            <a:spLocks noGrp="1"/>
          </p:cNvSpPr>
          <p:nvPr>
            <p:ph type="body" idx="6"/>
          </p:nvPr>
        </p:nvSpPr>
        <p:spPr>
          <a:xfrm>
            <a:off x="6172019" y="3066172"/>
            <a:ext cx="2556005" cy="2941037"/>
          </a:xfrm>
          <a:prstGeom prst="rect">
            <a:avLst/>
          </a:prstGeom>
          <a:solidFill>
            <a:schemeClr val="lt2"/>
          </a:solidFill>
          <a:ln>
            <a:noFill/>
          </a:ln>
        </p:spPr>
        <p:txBody>
          <a:bodyPr spcFirstLastPara="1" wrap="square" lIns="182875" tIns="182875" rIns="182875" bIns="182875" anchor="t" anchorCtr="0">
            <a:noAutofit/>
          </a:bodyPr>
          <a:lstStyle>
            <a:lvl1pPr marL="457200" lvl="0" indent="-330200" algn="l">
              <a:lnSpc>
                <a:spcPct val="100000"/>
              </a:lnSpc>
              <a:spcBef>
                <a:spcPts val="1000"/>
              </a:spcBef>
              <a:spcAft>
                <a:spcPts val="0"/>
              </a:spcAft>
              <a:buSzPts val="1600"/>
              <a:buChar char="▪"/>
              <a:defRPr sz="1600"/>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4" name="Google Shape;214;p50"/>
          <p:cNvSpPr>
            <a:spLocks noGrp="1"/>
          </p:cNvSpPr>
          <p:nvPr>
            <p:ph type="body" idx="7"/>
          </p:nvPr>
        </p:nvSpPr>
        <p:spPr>
          <a:xfrm>
            <a:off x="8942723" y="2467133"/>
            <a:ext cx="2556005" cy="599040"/>
          </a:xfrm>
          <a:prstGeom prst="round1Rect">
            <a:avLst>
              <a:gd name="adj" fmla="val 16667"/>
            </a:avLst>
          </a:prstGeom>
          <a:solidFill>
            <a:schemeClr val="dk2"/>
          </a:solidFill>
          <a:ln>
            <a:noFill/>
          </a:ln>
        </p:spPr>
        <p:txBody>
          <a:bodyPr spcFirstLastPara="1" wrap="square" lIns="45700" tIns="45700" rIns="45700" bIns="45700" anchor="ctr" anchorCtr="0">
            <a:noAutofit/>
          </a:bodyPr>
          <a:lstStyle>
            <a:lvl1pPr marL="457200" lvl="0" indent="-228600" algn="ctr">
              <a:lnSpc>
                <a:spcPct val="100000"/>
              </a:lnSpc>
              <a:spcBef>
                <a:spcPts val="1000"/>
              </a:spcBef>
              <a:spcAft>
                <a:spcPts val="0"/>
              </a:spcAft>
              <a:buSzPts val="1200"/>
              <a:buNone/>
              <a:defRPr sz="1200" b="0" cap="none">
                <a:solidFill>
                  <a:schemeClr val="lt1"/>
                </a:solidFill>
              </a:defRPr>
            </a:lvl1pPr>
            <a:lvl2pPr marL="914400" lvl="1" indent="-228600" algn="l">
              <a:lnSpc>
                <a:spcPct val="100000"/>
              </a:lnSpc>
              <a:spcBef>
                <a:spcPts val="500"/>
              </a:spcBef>
              <a:spcAft>
                <a:spcPts val="0"/>
              </a:spcAft>
              <a:buSzPts val="2000"/>
              <a:buNone/>
              <a:defRPr sz="2000" b="1"/>
            </a:lvl2pPr>
            <a:lvl3pPr marL="1371600" lvl="2" indent="-228600" algn="l">
              <a:lnSpc>
                <a:spcPct val="100000"/>
              </a:lnSpc>
              <a:spcBef>
                <a:spcPts val="500"/>
              </a:spcBef>
              <a:spcAft>
                <a:spcPts val="0"/>
              </a:spcAft>
              <a:buSzPts val="1800"/>
              <a:buNone/>
              <a:defRPr sz="1800" b="1"/>
            </a:lvl3pPr>
            <a:lvl4pPr marL="1828800" lvl="3" indent="-228600" algn="l">
              <a:lnSpc>
                <a:spcPct val="100000"/>
              </a:lnSpc>
              <a:spcBef>
                <a:spcPts val="500"/>
              </a:spcBef>
              <a:spcAft>
                <a:spcPts val="0"/>
              </a:spcAft>
              <a:buSzPts val="1600"/>
              <a:buNone/>
              <a:defRPr sz="1600" b="1"/>
            </a:lvl4pPr>
            <a:lvl5pPr marL="2286000" lvl="4" indent="-228600" algn="l">
              <a:lnSpc>
                <a:spcPct val="10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15" name="Google Shape;215;p50"/>
          <p:cNvSpPr txBox="1">
            <a:spLocks noGrp="1"/>
          </p:cNvSpPr>
          <p:nvPr>
            <p:ph type="body" idx="8"/>
          </p:nvPr>
        </p:nvSpPr>
        <p:spPr>
          <a:xfrm>
            <a:off x="8942723" y="3066172"/>
            <a:ext cx="2556005" cy="2941037"/>
          </a:xfrm>
          <a:prstGeom prst="rect">
            <a:avLst/>
          </a:prstGeom>
          <a:solidFill>
            <a:schemeClr val="lt2"/>
          </a:solidFill>
          <a:ln>
            <a:noFill/>
          </a:ln>
        </p:spPr>
        <p:txBody>
          <a:bodyPr spcFirstLastPara="1" wrap="square" lIns="182875" tIns="182875" rIns="182875" bIns="182875" anchor="t" anchorCtr="0">
            <a:noAutofit/>
          </a:bodyPr>
          <a:lstStyle>
            <a:lvl1pPr marL="457200" lvl="0" indent="-330200" algn="l">
              <a:lnSpc>
                <a:spcPct val="100000"/>
              </a:lnSpc>
              <a:spcBef>
                <a:spcPts val="1000"/>
              </a:spcBef>
              <a:spcAft>
                <a:spcPts val="0"/>
              </a:spcAft>
              <a:buSzPts val="1600"/>
              <a:buChar char="▪"/>
              <a:defRPr sz="1600"/>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50"/>
          <p:cNvSpPr txBox="1">
            <a:spLocks noGrp="1"/>
          </p:cNvSpPr>
          <p:nvPr>
            <p:ph type="body" idx="9"/>
          </p:nvPr>
        </p:nvSpPr>
        <p:spPr>
          <a:xfrm>
            <a:off x="1065067" y="1733384"/>
            <a:ext cx="1685966" cy="734244"/>
          </a:xfrm>
          <a:prstGeom prst="rect">
            <a:avLst/>
          </a:prstGeom>
          <a:noFill/>
          <a:ln>
            <a:noFill/>
          </a:ln>
        </p:spPr>
        <p:txBody>
          <a:bodyPr spcFirstLastPara="1" wrap="square" lIns="182875" tIns="182875" rIns="182875" bIns="182875" anchor="ctr" anchorCtr="0">
            <a:noAutofit/>
          </a:bodyPr>
          <a:lstStyle>
            <a:lvl1pPr marL="457200" lvl="0" indent="-228600" algn="ctr">
              <a:lnSpc>
                <a:spcPct val="100000"/>
              </a:lnSpc>
              <a:spcBef>
                <a:spcPts val="1000"/>
              </a:spcBef>
              <a:spcAft>
                <a:spcPts val="0"/>
              </a:spcAft>
              <a:buSzPts val="800"/>
              <a:buNone/>
              <a:defRPr sz="800"/>
            </a:lvl1pPr>
            <a:lvl2pPr marL="914400" lvl="1" indent="-228600" algn="ctr">
              <a:lnSpc>
                <a:spcPct val="100000"/>
              </a:lnSpc>
              <a:spcBef>
                <a:spcPts val="500"/>
              </a:spcBef>
              <a:spcAft>
                <a:spcPts val="0"/>
              </a:spcAft>
              <a:buSzPts val="800"/>
              <a:buNone/>
              <a:defRPr sz="800"/>
            </a:lvl2pPr>
            <a:lvl3pPr marL="1371600" lvl="2" indent="-228600" algn="ctr">
              <a:lnSpc>
                <a:spcPct val="100000"/>
              </a:lnSpc>
              <a:spcBef>
                <a:spcPts val="500"/>
              </a:spcBef>
              <a:spcAft>
                <a:spcPts val="0"/>
              </a:spcAft>
              <a:buSzPts val="800"/>
              <a:buNone/>
              <a:defRPr sz="800"/>
            </a:lvl3pPr>
            <a:lvl4pPr marL="1828800" lvl="3" indent="-228600" algn="ctr">
              <a:lnSpc>
                <a:spcPct val="100000"/>
              </a:lnSpc>
              <a:spcBef>
                <a:spcPts val="500"/>
              </a:spcBef>
              <a:spcAft>
                <a:spcPts val="0"/>
              </a:spcAft>
              <a:buSzPts val="800"/>
              <a:buNone/>
              <a:defRPr sz="800"/>
            </a:lvl4pPr>
            <a:lvl5pPr marL="2286000" lvl="4" indent="-228600" algn="ctr">
              <a:lnSpc>
                <a:spcPct val="100000"/>
              </a:lnSpc>
              <a:spcBef>
                <a:spcPts val="500"/>
              </a:spcBef>
              <a:spcAft>
                <a:spcPts val="0"/>
              </a:spcAft>
              <a:buSzPts val="800"/>
              <a:buNone/>
              <a:defRPr sz="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7" name="Google Shape;217;p50"/>
          <p:cNvSpPr txBox="1">
            <a:spLocks noGrp="1"/>
          </p:cNvSpPr>
          <p:nvPr>
            <p:ph type="body" idx="13"/>
          </p:nvPr>
        </p:nvSpPr>
        <p:spPr>
          <a:xfrm>
            <a:off x="3836455" y="1733384"/>
            <a:ext cx="1685966" cy="734244"/>
          </a:xfrm>
          <a:prstGeom prst="rect">
            <a:avLst/>
          </a:prstGeom>
          <a:noFill/>
          <a:ln>
            <a:noFill/>
          </a:ln>
        </p:spPr>
        <p:txBody>
          <a:bodyPr spcFirstLastPara="1" wrap="square" lIns="182875" tIns="182875" rIns="182875" bIns="182875" anchor="ctr" anchorCtr="0">
            <a:noAutofit/>
          </a:bodyPr>
          <a:lstStyle>
            <a:lvl1pPr marL="457200" lvl="0" indent="-228600" algn="ctr">
              <a:lnSpc>
                <a:spcPct val="100000"/>
              </a:lnSpc>
              <a:spcBef>
                <a:spcPts val="1000"/>
              </a:spcBef>
              <a:spcAft>
                <a:spcPts val="0"/>
              </a:spcAft>
              <a:buSzPts val="800"/>
              <a:buNone/>
              <a:defRPr sz="800"/>
            </a:lvl1pPr>
            <a:lvl2pPr marL="914400" lvl="1" indent="-228600" algn="ctr">
              <a:lnSpc>
                <a:spcPct val="100000"/>
              </a:lnSpc>
              <a:spcBef>
                <a:spcPts val="500"/>
              </a:spcBef>
              <a:spcAft>
                <a:spcPts val="0"/>
              </a:spcAft>
              <a:buSzPts val="800"/>
              <a:buNone/>
              <a:defRPr sz="800"/>
            </a:lvl2pPr>
            <a:lvl3pPr marL="1371600" lvl="2" indent="-228600" algn="ctr">
              <a:lnSpc>
                <a:spcPct val="100000"/>
              </a:lnSpc>
              <a:spcBef>
                <a:spcPts val="500"/>
              </a:spcBef>
              <a:spcAft>
                <a:spcPts val="0"/>
              </a:spcAft>
              <a:buSzPts val="800"/>
              <a:buNone/>
              <a:defRPr sz="800"/>
            </a:lvl3pPr>
            <a:lvl4pPr marL="1828800" lvl="3" indent="-228600" algn="ctr">
              <a:lnSpc>
                <a:spcPct val="100000"/>
              </a:lnSpc>
              <a:spcBef>
                <a:spcPts val="500"/>
              </a:spcBef>
              <a:spcAft>
                <a:spcPts val="0"/>
              </a:spcAft>
              <a:buSzPts val="800"/>
              <a:buNone/>
              <a:defRPr sz="800"/>
            </a:lvl4pPr>
            <a:lvl5pPr marL="2286000" lvl="4" indent="-228600" algn="ctr">
              <a:lnSpc>
                <a:spcPct val="100000"/>
              </a:lnSpc>
              <a:spcBef>
                <a:spcPts val="500"/>
              </a:spcBef>
              <a:spcAft>
                <a:spcPts val="0"/>
              </a:spcAft>
              <a:buSzPts val="800"/>
              <a:buNone/>
              <a:defRPr sz="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 name="Google Shape;218;p50"/>
          <p:cNvSpPr txBox="1">
            <a:spLocks noGrp="1"/>
          </p:cNvSpPr>
          <p:nvPr>
            <p:ph type="body" idx="14"/>
          </p:nvPr>
        </p:nvSpPr>
        <p:spPr>
          <a:xfrm>
            <a:off x="6617714" y="1690688"/>
            <a:ext cx="1685966" cy="734244"/>
          </a:xfrm>
          <a:prstGeom prst="rect">
            <a:avLst/>
          </a:prstGeom>
          <a:noFill/>
          <a:ln>
            <a:noFill/>
          </a:ln>
        </p:spPr>
        <p:txBody>
          <a:bodyPr spcFirstLastPara="1" wrap="square" lIns="182875" tIns="182875" rIns="182875" bIns="182875" anchor="ctr" anchorCtr="0">
            <a:noAutofit/>
          </a:bodyPr>
          <a:lstStyle>
            <a:lvl1pPr marL="457200" lvl="0" indent="-228600" algn="ctr">
              <a:lnSpc>
                <a:spcPct val="100000"/>
              </a:lnSpc>
              <a:spcBef>
                <a:spcPts val="1000"/>
              </a:spcBef>
              <a:spcAft>
                <a:spcPts val="0"/>
              </a:spcAft>
              <a:buSzPts val="800"/>
              <a:buNone/>
              <a:defRPr sz="800"/>
            </a:lvl1pPr>
            <a:lvl2pPr marL="914400" lvl="1" indent="-228600" algn="ctr">
              <a:lnSpc>
                <a:spcPct val="100000"/>
              </a:lnSpc>
              <a:spcBef>
                <a:spcPts val="500"/>
              </a:spcBef>
              <a:spcAft>
                <a:spcPts val="0"/>
              </a:spcAft>
              <a:buSzPts val="800"/>
              <a:buNone/>
              <a:defRPr sz="800"/>
            </a:lvl2pPr>
            <a:lvl3pPr marL="1371600" lvl="2" indent="-228600" algn="ctr">
              <a:lnSpc>
                <a:spcPct val="100000"/>
              </a:lnSpc>
              <a:spcBef>
                <a:spcPts val="500"/>
              </a:spcBef>
              <a:spcAft>
                <a:spcPts val="0"/>
              </a:spcAft>
              <a:buSzPts val="800"/>
              <a:buNone/>
              <a:defRPr sz="800"/>
            </a:lvl3pPr>
            <a:lvl4pPr marL="1828800" lvl="3" indent="-228600" algn="ctr">
              <a:lnSpc>
                <a:spcPct val="100000"/>
              </a:lnSpc>
              <a:spcBef>
                <a:spcPts val="500"/>
              </a:spcBef>
              <a:spcAft>
                <a:spcPts val="0"/>
              </a:spcAft>
              <a:buSzPts val="800"/>
              <a:buNone/>
              <a:defRPr sz="800"/>
            </a:lvl4pPr>
            <a:lvl5pPr marL="2286000" lvl="4" indent="-228600" algn="ctr">
              <a:lnSpc>
                <a:spcPct val="100000"/>
              </a:lnSpc>
              <a:spcBef>
                <a:spcPts val="500"/>
              </a:spcBef>
              <a:spcAft>
                <a:spcPts val="0"/>
              </a:spcAft>
              <a:buSzPts val="800"/>
              <a:buNone/>
              <a:defRPr sz="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 name="Google Shape;219;p50"/>
          <p:cNvSpPr txBox="1">
            <a:spLocks noGrp="1"/>
          </p:cNvSpPr>
          <p:nvPr>
            <p:ph type="body" idx="15"/>
          </p:nvPr>
        </p:nvSpPr>
        <p:spPr>
          <a:xfrm>
            <a:off x="9354822" y="1690688"/>
            <a:ext cx="1685966" cy="734244"/>
          </a:xfrm>
          <a:prstGeom prst="rect">
            <a:avLst/>
          </a:prstGeom>
          <a:noFill/>
          <a:ln>
            <a:noFill/>
          </a:ln>
        </p:spPr>
        <p:txBody>
          <a:bodyPr spcFirstLastPara="1" wrap="square" lIns="182875" tIns="182875" rIns="182875" bIns="182875" anchor="ctr" anchorCtr="0">
            <a:noAutofit/>
          </a:bodyPr>
          <a:lstStyle>
            <a:lvl1pPr marL="457200" lvl="0" indent="-228600" algn="ctr">
              <a:lnSpc>
                <a:spcPct val="100000"/>
              </a:lnSpc>
              <a:spcBef>
                <a:spcPts val="1000"/>
              </a:spcBef>
              <a:spcAft>
                <a:spcPts val="0"/>
              </a:spcAft>
              <a:buSzPts val="800"/>
              <a:buNone/>
              <a:defRPr sz="800"/>
            </a:lvl1pPr>
            <a:lvl2pPr marL="914400" lvl="1" indent="-228600" algn="ctr">
              <a:lnSpc>
                <a:spcPct val="100000"/>
              </a:lnSpc>
              <a:spcBef>
                <a:spcPts val="500"/>
              </a:spcBef>
              <a:spcAft>
                <a:spcPts val="0"/>
              </a:spcAft>
              <a:buSzPts val="800"/>
              <a:buNone/>
              <a:defRPr sz="800"/>
            </a:lvl2pPr>
            <a:lvl3pPr marL="1371600" lvl="2" indent="-228600" algn="ctr">
              <a:lnSpc>
                <a:spcPct val="100000"/>
              </a:lnSpc>
              <a:spcBef>
                <a:spcPts val="500"/>
              </a:spcBef>
              <a:spcAft>
                <a:spcPts val="0"/>
              </a:spcAft>
              <a:buSzPts val="800"/>
              <a:buNone/>
              <a:defRPr sz="800"/>
            </a:lvl3pPr>
            <a:lvl4pPr marL="1828800" lvl="3" indent="-228600" algn="ctr">
              <a:lnSpc>
                <a:spcPct val="100000"/>
              </a:lnSpc>
              <a:spcBef>
                <a:spcPts val="500"/>
              </a:spcBef>
              <a:spcAft>
                <a:spcPts val="0"/>
              </a:spcAft>
              <a:buSzPts val="800"/>
              <a:buNone/>
              <a:defRPr sz="800"/>
            </a:lvl4pPr>
            <a:lvl5pPr marL="2286000" lvl="4" indent="-228600" algn="ctr">
              <a:lnSpc>
                <a:spcPct val="100000"/>
              </a:lnSpc>
              <a:spcBef>
                <a:spcPts val="500"/>
              </a:spcBef>
              <a:spcAft>
                <a:spcPts val="0"/>
              </a:spcAft>
              <a:buSzPts val="800"/>
              <a:buNone/>
              <a:defRPr sz="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642826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ext with Variable Text - Left">
  <p:cSld name="Text with Variable Text - Left">
    <p:spTree>
      <p:nvGrpSpPr>
        <p:cNvPr id="1" name="Shape 220"/>
        <p:cNvGrpSpPr/>
        <p:nvPr/>
      </p:nvGrpSpPr>
      <p:grpSpPr>
        <a:xfrm>
          <a:off x="0" y="0"/>
          <a:ext cx="0" cy="0"/>
          <a:chOff x="0" y="0"/>
          <a:chExt cx="0" cy="0"/>
        </a:xfrm>
      </p:grpSpPr>
      <p:sp>
        <p:nvSpPr>
          <p:cNvPr id="221" name="Google Shape;221;p51"/>
          <p:cNvSpPr txBox="1">
            <a:spLocks noGrp="1"/>
          </p:cNvSpPr>
          <p:nvPr>
            <p:ph type="title"/>
          </p:nvPr>
        </p:nvSpPr>
        <p:spPr>
          <a:xfrm>
            <a:off x="600449" y="1078953"/>
            <a:ext cx="3536576" cy="16002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accent1"/>
              </a:buClr>
              <a:buSzPts val="4000"/>
              <a:buFont typeface="Rockwell"/>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2" name="Google Shape;222;p51"/>
          <p:cNvSpPr txBox="1">
            <a:spLocks noGrp="1"/>
          </p:cNvSpPr>
          <p:nvPr>
            <p:ph type="body" idx="1"/>
          </p:nvPr>
        </p:nvSpPr>
        <p:spPr>
          <a:xfrm>
            <a:off x="4591051" y="613334"/>
            <a:ext cx="7000874" cy="5129135"/>
          </a:xfrm>
          <a:prstGeom prst="rect">
            <a:avLst/>
          </a:prstGeom>
          <a:noFill/>
          <a:ln>
            <a:noFill/>
          </a:ln>
        </p:spPr>
        <p:txBody>
          <a:bodyPr spcFirstLastPara="1" wrap="square" lIns="0" tIns="0" rIns="0" bIns="0" anchor="ctr" anchorCtr="0">
            <a:normAutofit/>
          </a:bodyPr>
          <a:lstStyle>
            <a:lvl1pPr marL="457200" lvl="0" indent="-342900" algn="l">
              <a:lnSpc>
                <a:spcPct val="100000"/>
              </a:lnSpc>
              <a:spcBef>
                <a:spcPts val="1000"/>
              </a:spcBef>
              <a:spcAft>
                <a:spcPts val="0"/>
              </a:spcAft>
              <a:buSzPts val="1800"/>
              <a:buChar char="▪"/>
              <a:defRPr sz="1800">
                <a:solidFill>
                  <a:schemeClr val="dk2"/>
                </a:solidFill>
              </a:defRPr>
            </a:lvl1pPr>
            <a:lvl2pPr marL="914400" lvl="1" indent="-330200" algn="l">
              <a:lnSpc>
                <a:spcPct val="100000"/>
              </a:lnSpc>
              <a:spcBef>
                <a:spcPts val="500"/>
              </a:spcBef>
              <a:spcAft>
                <a:spcPts val="0"/>
              </a:spcAft>
              <a:buSzPts val="1600"/>
              <a:buChar char="•"/>
              <a:defRPr sz="1600">
                <a:solidFill>
                  <a:schemeClr val="dk2"/>
                </a:solidFill>
              </a:defRPr>
            </a:lvl2pPr>
            <a:lvl3pPr marL="1371600" lvl="2" indent="-317500" algn="l">
              <a:lnSpc>
                <a:spcPct val="100000"/>
              </a:lnSpc>
              <a:spcBef>
                <a:spcPts val="500"/>
              </a:spcBef>
              <a:spcAft>
                <a:spcPts val="0"/>
              </a:spcAft>
              <a:buSzPts val="1400"/>
              <a:buChar char="•"/>
              <a:defRPr sz="1400">
                <a:solidFill>
                  <a:schemeClr val="dk2"/>
                </a:solidFill>
              </a:defRPr>
            </a:lvl3pPr>
            <a:lvl4pPr marL="1828800" lvl="3" indent="-304800" algn="l">
              <a:lnSpc>
                <a:spcPct val="100000"/>
              </a:lnSpc>
              <a:spcBef>
                <a:spcPts val="500"/>
              </a:spcBef>
              <a:spcAft>
                <a:spcPts val="0"/>
              </a:spcAft>
              <a:buSzPts val="1200"/>
              <a:buChar char="•"/>
              <a:defRPr sz="1200">
                <a:solidFill>
                  <a:schemeClr val="dk2"/>
                </a:solidFill>
              </a:defRPr>
            </a:lvl4pPr>
            <a:lvl5pPr marL="2286000" lvl="4" indent="-304800" algn="l">
              <a:lnSpc>
                <a:spcPct val="100000"/>
              </a:lnSpc>
              <a:spcBef>
                <a:spcPts val="500"/>
              </a:spcBef>
              <a:spcAft>
                <a:spcPts val="0"/>
              </a:spcAft>
              <a:buSzPts val="1200"/>
              <a:buChar char="•"/>
              <a:defRPr sz="1200">
                <a:solidFill>
                  <a:schemeClr val="dk2"/>
                </a:solidFill>
              </a:defRPr>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23" name="Google Shape;223;p51"/>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4" name="Google Shape;224;p51"/>
          <p:cNvSpPr txBox="1">
            <a:spLocks noGrp="1"/>
          </p:cNvSpPr>
          <p:nvPr>
            <p:ph type="ftr" idx="11"/>
          </p:nvPr>
        </p:nvSpPr>
        <p:spPr>
          <a:xfrm>
            <a:off x="368633" y="6024282"/>
            <a:ext cx="10985168" cy="390253"/>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5" name="Google Shape;225;p51"/>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800">
                <a:solidFill>
                  <a:schemeClr val="accent5"/>
                </a:solidFill>
                <a:latin typeface="Avenir"/>
                <a:ea typeface="Avenir"/>
                <a:cs typeface="Avenir"/>
                <a:sym typeface="Avenir"/>
              </a:defRPr>
            </a:lvl1pPr>
            <a:lvl2pPr marL="0" lvl="1" indent="0" algn="r">
              <a:spcBef>
                <a:spcPts val="0"/>
              </a:spcBef>
              <a:buNone/>
              <a:defRPr sz="800">
                <a:solidFill>
                  <a:schemeClr val="accent5"/>
                </a:solidFill>
                <a:latin typeface="Avenir"/>
                <a:ea typeface="Avenir"/>
                <a:cs typeface="Avenir"/>
                <a:sym typeface="Avenir"/>
              </a:defRPr>
            </a:lvl2pPr>
            <a:lvl3pPr marL="0" lvl="2" indent="0" algn="r">
              <a:spcBef>
                <a:spcPts val="0"/>
              </a:spcBef>
              <a:buNone/>
              <a:defRPr sz="800">
                <a:solidFill>
                  <a:schemeClr val="accent5"/>
                </a:solidFill>
                <a:latin typeface="Avenir"/>
                <a:ea typeface="Avenir"/>
                <a:cs typeface="Avenir"/>
                <a:sym typeface="Avenir"/>
              </a:defRPr>
            </a:lvl3pPr>
            <a:lvl4pPr marL="0" lvl="3" indent="0" algn="r">
              <a:spcBef>
                <a:spcPts val="0"/>
              </a:spcBef>
              <a:buNone/>
              <a:defRPr sz="800">
                <a:solidFill>
                  <a:schemeClr val="accent5"/>
                </a:solidFill>
                <a:latin typeface="Avenir"/>
                <a:ea typeface="Avenir"/>
                <a:cs typeface="Avenir"/>
                <a:sym typeface="Avenir"/>
              </a:defRPr>
            </a:lvl4pPr>
            <a:lvl5pPr marL="0" lvl="4" indent="0" algn="r">
              <a:spcBef>
                <a:spcPts val="0"/>
              </a:spcBef>
              <a:buNone/>
              <a:defRPr sz="800">
                <a:solidFill>
                  <a:schemeClr val="accent5"/>
                </a:solidFill>
                <a:latin typeface="Avenir"/>
                <a:ea typeface="Avenir"/>
                <a:cs typeface="Avenir"/>
                <a:sym typeface="Avenir"/>
              </a:defRPr>
            </a:lvl5pPr>
            <a:lvl6pPr marL="0" lvl="5" indent="0" algn="r">
              <a:spcBef>
                <a:spcPts val="0"/>
              </a:spcBef>
              <a:buNone/>
              <a:defRPr sz="800">
                <a:solidFill>
                  <a:schemeClr val="accent5"/>
                </a:solidFill>
                <a:latin typeface="Avenir"/>
                <a:ea typeface="Avenir"/>
                <a:cs typeface="Avenir"/>
                <a:sym typeface="Avenir"/>
              </a:defRPr>
            </a:lvl6pPr>
            <a:lvl7pPr marL="0" lvl="6" indent="0" algn="r">
              <a:spcBef>
                <a:spcPts val="0"/>
              </a:spcBef>
              <a:buNone/>
              <a:defRPr sz="800">
                <a:solidFill>
                  <a:schemeClr val="accent5"/>
                </a:solidFill>
                <a:latin typeface="Avenir"/>
                <a:ea typeface="Avenir"/>
                <a:cs typeface="Avenir"/>
                <a:sym typeface="Avenir"/>
              </a:defRPr>
            </a:lvl7pPr>
            <a:lvl8pPr marL="0" lvl="7" indent="0" algn="r">
              <a:spcBef>
                <a:spcPts val="0"/>
              </a:spcBef>
              <a:buNone/>
              <a:defRPr sz="800">
                <a:solidFill>
                  <a:schemeClr val="accent5"/>
                </a:solidFill>
                <a:latin typeface="Avenir"/>
                <a:ea typeface="Avenir"/>
                <a:cs typeface="Avenir"/>
                <a:sym typeface="Avenir"/>
              </a:defRPr>
            </a:lvl8pPr>
            <a:lvl9pPr marL="0" lvl="8" indent="0" algn="r">
              <a:spcBef>
                <a:spcPts val="0"/>
              </a:spcBef>
              <a:buNone/>
              <a:defRPr sz="800">
                <a:solidFill>
                  <a:schemeClr val="accent5"/>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cxnSp>
        <p:nvCxnSpPr>
          <p:cNvPr id="226" name="Google Shape;226;p51"/>
          <p:cNvCxnSpPr/>
          <p:nvPr/>
        </p:nvCxnSpPr>
        <p:spPr>
          <a:xfrm>
            <a:off x="11422669" y="6397199"/>
            <a:ext cx="0" cy="286871"/>
          </a:xfrm>
          <a:prstGeom prst="straightConnector1">
            <a:avLst/>
          </a:prstGeom>
          <a:noFill/>
          <a:ln w="9525" cap="flat" cmpd="sng">
            <a:solidFill>
              <a:schemeClr val="accent5"/>
            </a:solidFill>
            <a:prstDash val="solid"/>
            <a:miter lim="800000"/>
            <a:headEnd type="none" w="sm" len="sm"/>
            <a:tailEnd type="none" w="sm" len="sm"/>
          </a:ln>
        </p:spPr>
      </p:cxnSp>
      <p:sp>
        <p:nvSpPr>
          <p:cNvPr id="227" name="Google Shape;227;p51"/>
          <p:cNvSpPr txBox="1">
            <a:spLocks noGrp="1"/>
          </p:cNvSpPr>
          <p:nvPr>
            <p:ph type="body" idx="2"/>
          </p:nvPr>
        </p:nvSpPr>
        <p:spPr>
          <a:xfrm>
            <a:off x="600075" y="2908783"/>
            <a:ext cx="3536950" cy="2833686"/>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1000"/>
              </a:spcBef>
              <a:spcAft>
                <a:spcPts val="0"/>
              </a:spcAft>
              <a:buSzPts val="1800"/>
              <a:buChar char="▪"/>
              <a:defRPr/>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45019587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ext with Variable Text - Right">
  <p:cSld name="Text with Variable Text - Right">
    <p:spTree>
      <p:nvGrpSpPr>
        <p:cNvPr id="1" name="Shape 228"/>
        <p:cNvGrpSpPr/>
        <p:nvPr/>
      </p:nvGrpSpPr>
      <p:grpSpPr>
        <a:xfrm>
          <a:off x="0" y="0"/>
          <a:ext cx="0" cy="0"/>
          <a:chOff x="0" y="0"/>
          <a:chExt cx="0" cy="0"/>
        </a:xfrm>
      </p:grpSpPr>
      <p:sp>
        <p:nvSpPr>
          <p:cNvPr id="229" name="Google Shape;229;p52"/>
          <p:cNvSpPr txBox="1">
            <a:spLocks noGrp="1"/>
          </p:cNvSpPr>
          <p:nvPr>
            <p:ph type="title"/>
          </p:nvPr>
        </p:nvSpPr>
        <p:spPr>
          <a:xfrm>
            <a:off x="7928521" y="1222934"/>
            <a:ext cx="3536576" cy="16002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accent1"/>
              </a:buClr>
              <a:buSzPts val="4000"/>
              <a:buFont typeface="Rockwell"/>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0" name="Google Shape;230;p52"/>
          <p:cNvSpPr txBox="1">
            <a:spLocks noGrp="1"/>
          </p:cNvSpPr>
          <p:nvPr>
            <p:ph type="body" idx="1"/>
          </p:nvPr>
        </p:nvSpPr>
        <p:spPr>
          <a:xfrm>
            <a:off x="559080" y="827646"/>
            <a:ext cx="6765646" cy="5129135"/>
          </a:xfrm>
          <a:prstGeom prst="rect">
            <a:avLst/>
          </a:prstGeom>
          <a:noFill/>
          <a:ln>
            <a:noFill/>
          </a:ln>
        </p:spPr>
        <p:txBody>
          <a:bodyPr spcFirstLastPara="1" wrap="square" lIns="0" tIns="0" rIns="0" bIns="0" anchor="ctr" anchorCtr="0">
            <a:normAutofit/>
          </a:bodyPr>
          <a:lstStyle>
            <a:lvl1pPr marL="457200" lvl="0" indent="-342900" algn="l">
              <a:lnSpc>
                <a:spcPct val="100000"/>
              </a:lnSpc>
              <a:spcBef>
                <a:spcPts val="1000"/>
              </a:spcBef>
              <a:spcAft>
                <a:spcPts val="0"/>
              </a:spcAft>
              <a:buSzPts val="1800"/>
              <a:buChar char="▪"/>
              <a:defRPr sz="1800">
                <a:solidFill>
                  <a:schemeClr val="dk2"/>
                </a:solidFill>
              </a:defRPr>
            </a:lvl1pPr>
            <a:lvl2pPr marL="914400" lvl="1" indent="-330200" algn="l">
              <a:lnSpc>
                <a:spcPct val="100000"/>
              </a:lnSpc>
              <a:spcBef>
                <a:spcPts val="500"/>
              </a:spcBef>
              <a:spcAft>
                <a:spcPts val="0"/>
              </a:spcAft>
              <a:buSzPts val="1600"/>
              <a:buChar char="•"/>
              <a:defRPr sz="1600">
                <a:solidFill>
                  <a:schemeClr val="dk2"/>
                </a:solidFill>
              </a:defRPr>
            </a:lvl2pPr>
            <a:lvl3pPr marL="1371600" lvl="2" indent="-317500" algn="l">
              <a:lnSpc>
                <a:spcPct val="100000"/>
              </a:lnSpc>
              <a:spcBef>
                <a:spcPts val="500"/>
              </a:spcBef>
              <a:spcAft>
                <a:spcPts val="0"/>
              </a:spcAft>
              <a:buSzPts val="1400"/>
              <a:buChar char="•"/>
              <a:defRPr sz="1400">
                <a:solidFill>
                  <a:schemeClr val="dk2"/>
                </a:solidFill>
              </a:defRPr>
            </a:lvl3pPr>
            <a:lvl4pPr marL="1828800" lvl="3" indent="-304800" algn="l">
              <a:lnSpc>
                <a:spcPct val="100000"/>
              </a:lnSpc>
              <a:spcBef>
                <a:spcPts val="500"/>
              </a:spcBef>
              <a:spcAft>
                <a:spcPts val="0"/>
              </a:spcAft>
              <a:buSzPts val="1200"/>
              <a:buChar char="•"/>
              <a:defRPr sz="1200">
                <a:solidFill>
                  <a:schemeClr val="dk2"/>
                </a:solidFill>
              </a:defRPr>
            </a:lvl4pPr>
            <a:lvl5pPr marL="2286000" lvl="4" indent="-304800" algn="l">
              <a:lnSpc>
                <a:spcPct val="100000"/>
              </a:lnSpc>
              <a:spcBef>
                <a:spcPts val="500"/>
              </a:spcBef>
              <a:spcAft>
                <a:spcPts val="0"/>
              </a:spcAft>
              <a:buSzPts val="1200"/>
              <a:buChar char="•"/>
              <a:defRPr sz="1200">
                <a:solidFill>
                  <a:schemeClr val="dk2"/>
                </a:solidFill>
              </a:defRPr>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31" name="Google Shape;231;p52"/>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2" name="Google Shape;232;p52"/>
          <p:cNvSpPr txBox="1">
            <a:spLocks noGrp="1"/>
          </p:cNvSpPr>
          <p:nvPr>
            <p:ph type="ftr" idx="11"/>
          </p:nvPr>
        </p:nvSpPr>
        <p:spPr>
          <a:xfrm>
            <a:off x="368633" y="6024282"/>
            <a:ext cx="10985168" cy="390253"/>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3" name="Google Shape;233;p52"/>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800">
                <a:solidFill>
                  <a:schemeClr val="accent5"/>
                </a:solidFill>
                <a:latin typeface="Avenir"/>
                <a:ea typeface="Avenir"/>
                <a:cs typeface="Avenir"/>
                <a:sym typeface="Avenir"/>
              </a:defRPr>
            </a:lvl1pPr>
            <a:lvl2pPr marL="0" lvl="1" indent="0" algn="r">
              <a:spcBef>
                <a:spcPts val="0"/>
              </a:spcBef>
              <a:buNone/>
              <a:defRPr sz="800">
                <a:solidFill>
                  <a:schemeClr val="accent5"/>
                </a:solidFill>
                <a:latin typeface="Avenir"/>
                <a:ea typeface="Avenir"/>
                <a:cs typeface="Avenir"/>
                <a:sym typeface="Avenir"/>
              </a:defRPr>
            </a:lvl2pPr>
            <a:lvl3pPr marL="0" lvl="2" indent="0" algn="r">
              <a:spcBef>
                <a:spcPts val="0"/>
              </a:spcBef>
              <a:buNone/>
              <a:defRPr sz="800">
                <a:solidFill>
                  <a:schemeClr val="accent5"/>
                </a:solidFill>
                <a:latin typeface="Avenir"/>
                <a:ea typeface="Avenir"/>
                <a:cs typeface="Avenir"/>
                <a:sym typeface="Avenir"/>
              </a:defRPr>
            </a:lvl3pPr>
            <a:lvl4pPr marL="0" lvl="3" indent="0" algn="r">
              <a:spcBef>
                <a:spcPts val="0"/>
              </a:spcBef>
              <a:buNone/>
              <a:defRPr sz="800">
                <a:solidFill>
                  <a:schemeClr val="accent5"/>
                </a:solidFill>
                <a:latin typeface="Avenir"/>
                <a:ea typeface="Avenir"/>
                <a:cs typeface="Avenir"/>
                <a:sym typeface="Avenir"/>
              </a:defRPr>
            </a:lvl4pPr>
            <a:lvl5pPr marL="0" lvl="4" indent="0" algn="r">
              <a:spcBef>
                <a:spcPts val="0"/>
              </a:spcBef>
              <a:buNone/>
              <a:defRPr sz="800">
                <a:solidFill>
                  <a:schemeClr val="accent5"/>
                </a:solidFill>
                <a:latin typeface="Avenir"/>
                <a:ea typeface="Avenir"/>
                <a:cs typeface="Avenir"/>
                <a:sym typeface="Avenir"/>
              </a:defRPr>
            </a:lvl5pPr>
            <a:lvl6pPr marL="0" lvl="5" indent="0" algn="r">
              <a:spcBef>
                <a:spcPts val="0"/>
              </a:spcBef>
              <a:buNone/>
              <a:defRPr sz="800">
                <a:solidFill>
                  <a:schemeClr val="accent5"/>
                </a:solidFill>
                <a:latin typeface="Avenir"/>
                <a:ea typeface="Avenir"/>
                <a:cs typeface="Avenir"/>
                <a:sym typeface="Avenir"/>
              </a:defRPr>
            </a:lvl6pPr>
            <a:lvl7pPr marL="0" lvl="6" indent="0" algn="r">
              <a:spcBef>
                <a:spcPts val="0"/>
              </a:spcBef>
              <a:buNone/>
              <a:defRPr sz="800">
                <a:solidFill>
                  <a:schemeClr val="accent5"/>
                </a:solidFill>
                <a:latin typeface="Avenir"/>
                <a:ea typeface="Avenir"/>
                <a:cs typeface="Avenir"/>
                <a:sym typeface="Avenir"/>
              </a:defRPr>
            </a:lvl7pPr>
            <a:lvl8pPr marL="0" lvl="7" indent="0" algn="r">
              <a:spcBef>
                <a:spcPts val="0"/>
              </a:spcBef>
              <a:buNone/>
              <a:defRPr sz="800">
                <a:solidFill>
                  <a:schemeClr val="accent5"/>
                </a:solidFill>
                <a:latin typeface="Avenir"/>
                <a:ea typeface="Avenir"/>
                <a:cs typeface="Avenir"/>
                <a:sym typeface="Avenir"/>
              </a:defRPr>
            </a:lvl8pPr>
            <a:lvl9pPr marL="0" lvl="8" indent="0" algn="r">
              <a:spcBef>
                <a:spcPts val="0"/>
              </a:spcBef>
              <a:buNone/>
              <a:defRPr sz="800">
                <a:solidFill>
                  <a:schemeClr val="accent5"/>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cxnSp>
        <p:nvCxnSpPr>
          <p:cNvPr id="234" name="Google Shape;234;p52"/>
          <p:cNvCxnSpPr/>
          <p:nvPr/>
        </p:nvCxnSpPr>
        <p:spPr>
          <a:xfrm>
            <a:off x="11422669" y="6397199"/>
            <a:ext cx="0" cy="286871"/>
          </a:xfrm>
          <a:prstGeom prst="straightConnector1">
            <a:avLst/>
          </a:prstGeom>
          <a:noFill/>
          <a:ln w="9525" cap="flat" cmpd="sng">
            <a:solidFill>
              <a:schemeClr val="accent5"/>
            </a:solidFill>
            <a:prstDash val="solid"/>
            <a:miter lim="800000"/>
            <a:headEnd type="none" w="sm" len="sm"/>
            <a:tailEnd type="none" w="sm" len="sm"/>
          </a:ln>
        </p:spPr>
      </p:cxnSp>
      <p:sp>
        <p:nvSpPr>
          <p:cNvPr id="235" name="Google Shape;235;p52"/>
          <p:cNvSpPr txBox="1">
            <a:spLocks noGrp="1"/>
          </p:cNvSpPr>
          <p:nvPr>
            <p:ph type="body" idx="2"/>
          </p:nvPr>
        </p:nvSpPr>
        <p:spPr>
          <a:xfrm>
            <a:off x="7928147" y="3052764"/>
            <a:ext cx="3536950" cy="2689705"/>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1000"/>
              </a:spcBef>
              <a:spcAft>
                <a:spcPts val="0"/>
              </a:spcAft>
              <a:buSzPts val="1800"/>
              <a:buChar char="▪"/>
              <a:defRPr/>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169108148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Picture with Caption - Left">
  <p:cSld name="Picture with Caption - Left">
    <p:spTree>
      <p:nvGrpSpPr>
        <p:cNvPr id="1" name="Shape 245"/>
        <p:cNvGrpSpPr/>
        <p:nvPr/>
      </p:nvGrpSpPr>
      <p:grpSpPr>
        <a:xfrm>
          <a:off x="0" y="0"/>
          <a:ext cx="0" cy="0"/>
          <a:chOff x="0" y="0"/>
          <a:chExt cx="0" cy="0"/>
        </a:xfrm>
      </p:grpSpPr>
      <p:sp>
        <p:nvSpPr>
          <p:cNvPr id="246" name="Google Shape;246;p54"/>
          <p:cNvSpPr/>
          <p:nvPr/>
        </p:nvSpPr>
        <p:spPr>
          <a:xfrm>
            <a:off x="4248150" y="0"/>
            <a:ext cx="7943850" cy="68580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venir"/>
              <a:ea typeface="Avenir"/>
              <a:cs typeface="Avenir"/>
              <a:sym typeface="Avenir"/>
            </a:endParaRPr>
          </a:p>
        </p:txBody>
      </p:sp>
      <p:sp>
        <p:nvSpPr>
          <p:cNvPr id="247" name="Google Shape;247;p54"/>
          <p:cNvSpPr txBox="1">
            <a:spLocks noGrp="1"/>
          </p:cNvSpPr>
          <p:nvPr>
            <p:ph type="title"/>
          </p:nvPr>
        </p:nvSpPr>
        <p:spPr>
          <a:xfrm>
            <a:off x="7601604" y="1637459"/>
            <a:ext cx="3932237" cy="16002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accent1"/>
              </a:buClr>
              <a:buSzPts val="4000"/>
              <a:buFont typeface="Rockwell"/>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8" name="Google Shape;248;p54"/>
          <p:cNvSpPr>
            <a:spLocks noGrp="1"/>
          </p:cNvSpPr>
          <p:nvPr>
            <p:ph type="pic" idx="2"/>
          </p:nvPr>
        </p:nvSpPr>
        <p:spPr>
          <a:xfrm>
            <a:off x="0" y="808411"/>
            <a:ext cx="6950635" cy="4873625"/>
          </a:xfrm>
          <a:prstGeom prst="rect">
            <a:avLst/>
          </a:prstGeom>
          <a:noFill/>
          <a:ln>
            <a:noFill/>
          </a:ln>
        </p:spPr>
      </p:sp>
      <p:sp>
        <p:nvSpPr>
          <p:cNvPr id="249" name="Google Shape;249;p54"/>
          <p:cNvSpPr txBox="1">
            <a:spLocks noGrp="1"/>
          </p:cNvSpPr>
          <p:nvPr>
            <p:ph type="body" idx="1"/>
          </p:nvPr>
        </p:nvSpPr>
        <p:spPr>
          <a:xfrm>
            <a:off x="7601604" y="3436471"/>
            <a:ext cx="3932237" cy="1864658"/>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1000"/>
              </a:spcBef>
              <a:spcAft>
                <a:spcPts val="0"/>
              </a:spcAft>
              <a:buSzPts val="1600"/>
              <a:buNone/>
              <a:defRPr sz="1600"/>
            </a:lvl1pPr>
            <a:lvl2pPr marL="914400" lvl="1" indent="-228600" algn="l">
              <a:lnSpc>
                <a:spcPct val="100000"/>
              </a:lnSpc>
              <a:spcBef>
                <a:spcPts val="500"/>
              </a:spcBef>
              <a:spcAft>
                <a:spcPts val="0"/>
              </a:spcAft>
              <a:buSzPts val="1400"/>
              <a:buNone/>
              <a:defRPr sz="1400"/>
            </a:lvl2pPr>
            <a:lvl3pPr marL="1371600" lvl="2" indent="-228600" algn="l">
              <a:lnSpc>
                <a:spcPct val="100000"/>
              </a:lnSpc>
              <a:spcBef>
                <a:spcPts val="500"/>
              </a:spcBef>
              <a:spcAft>
                <a:spcPts val="0"/>
              </a:spcAft>
              <a:buSzPts val="1200"/>
              <a:buNone/>
              <a:defRPr sz="1200"/>
            </a:lvl3pPr>
            <a:lvl4pPr marL="1828800" lvl="3" indent="-228600" algn="l">
              <a:lnSpc>
                <a:spcPct val="100000"/>
              </a:lnSpc>
              <a:spcBef>
                <a:spcPts val="500"/>
              </a:spcBef>
              <a:spcAft>
                <a:spcPts val="0"/>
              </a:spcAft>
              <a:buSzPts val="1000"/>
              <a:buNone/>
              <a:defRPr sz="1000"/>
            </a:lvl4pPr>
            <a:lvl5pPr marL="2286000" lvl="4" indent="-228600" algn="l">
              <a:lnSpc>
                <a:spcPct val="10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50" name="Google Shape;250;p54"/>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1" name="Google Shape;251;p54"/>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2" name="Google Shape;252;p54"/>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cxnSp>
        <p:nvCxnSpPr>
          <p:cNvPr id="253" name="Google Shape;253;p54"/>
          <p:cNvCxnSpPr/>
          <p:nvPr/>
        </p:nvCxnSpPr>
        <p:spPr>
          <a:xfrm>
            <a:off x="11422669" y="6397199"/>
            <a:ext cx="0" cy="286871"/>
          </a:xfrm>
          <a:prstGeom prst="straightConnector1">
            <a:avLst/>
          </a:prstGeom>
          <a:noFill/>
          <a:ln w="9525" cap="flat" cmpd="sng">
            <a:solidFill>
              <a:schemeClr val="accent5"/>
            </a:solidFill>
            <a:prstDash val="solid"/>
            <a:miter lim="800000"/>
            <a:headEnd type="none" w="sm" len="sm"/>
            <a:tailEnd type="none" w="sm" len="sm"/>
          </a:ln>
        </p:spPr>
      </p:cxnSp>
      <p:pic>
        <p:nvPicPr>
          <p:cNvPr id="254" name="Google Shape;254;p54"/>
          <p:cNvPicPr preferRelativeResize="0"/>
          <p:nvPr/>
        </p:nvPicPr>
        <p:blipFill rotWithShape="1">
          <a:blip r:embed="rId2">
            <a:alphaModFix/>
          </a:blip>
          <a:srcRect/>
          <a:stretch/>
        </p:blipFill>
        <p:spPr>
          <a:xfrm>
            <a:off x="11552215" y="6397199"/>
            <a:ext cx="271152" cy="286871"/>
          </a:xfrm>
          <a:prstGeom prst="rect">
            <a:avLst/>
          </a:prstGeom>
          <a:noFill/>
          <a:ln>
            <a:noFill/>
          </a:ln>
        </p:spPr>
      </p:pic>
    </p:spTree>
    <p:extLst>
      <p:ext uri="{BB962C8B-B14F-4D97-AF65-F5344CB8AC3E}">
        <p14:creationId xmlns:p14="http://schemas.microsoft.com/office/powerpoint/2010/main" val="115024678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Full Bleed Image with Content - Left">
  <p:cSld name="Full Bleed Image with Content - Left">
    <p:bg>
      <p:bgPr>
        <a:solidFill>
          <a:schemeClr val="lt1"/>
        </a:solidFill>
        <a:effectLst/>
      </p:bgPr>
    </p:bg>
    <p:spTree>
      <p:nvGrpSpPr>
        <p:cNvPr id="1" name="Shape 255"/>
        <p:cNvGrpSpPr/>
        <p:nvPr/>
      </p:nvGrpSpPr>
      <p:grpSpPr>
        <a:xfrm>
          <a:off x="0" y="0"/>
          <a:ext cx="0" cy="0"/>
          <a:chOff x="0" y="0"/>
          <a:chExt cx="0" cy="0"/>
        </a:xfrm>
      </p:grpSpPr>
      <p:sp>
        <p:nvSpPr>
          <p:cNvPr id="256" name="Google Shape;256;p55"/>
          <p:cNvSpPr>
            <a:spLocks noGrp="1"/>
          </p:cNvSpPr>
          <p:nvPr>
            <p:ph type="pic" idx="2"/>
          </p:nvPr>
        </p:nvSpPr>
        <p:spPr>
          <a:xfrm>
            <a:off x="0" y="0"/>
            <a:ext cx="6624638" cy="6858000"/>
          </a:xfrm>
          <a:prstGeom prst="rect">
            <a:avLst/>
          </a:prstGeom>
          <a:noFill/>
          <a:ln>
            <a:noFill/>
          </a:ln>
        </p:spPr>
      </p:sp>
      <p:sp>
        <p:nvSpPr>
          <p:cNvPr id="257" name="Google Shape;257;p55"/>
          <p:cNvSpPr txBox="1">
            <a:spLocks noGrp="1"/>
          </p:cNvSpPr>
          <p:nvPr>
            <p:ph type="title"/>
          </p:nvPr>
        </p:nvSpPr>
        <p:spPr>
          <a:xfrm>
            <a:off x="7053943" y="539197"/>
            <a:ext cx="4626427" cy="2276475"/>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accent1"/>
              </a:buClr>
              <a:buSzPts val="4000"/>
              <a:buFont typeface="Rockwell"/>
              <a:buNone/>
              <a:defRPr>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8" name="Google Shape;258;p55"/>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9" name="Google Shape;259;p55"/>
          <p:cNvSpPr txBox="1">
            <a:spLocks noGrp="1"/>
          </p:cNvSpPr>
          <p:nvPr>
            <p:ph type="ftr" idx="11"/>
          </p:nvPr>
        </p:nvSpPr>
        <p:spPr>
          <a:xfrm>
            <a:off x="7053942" y="6049410"/>
            <a:ext cx="429985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0" name="Google Shape;260;p55"/>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261" name="Google Shape;261;p55"/>
          <p:cNvSpPr txBox="1">
            <a:spLocks noGrp="1"/>
          </p:cNvSpPr>
          <p:nvPr>
            <p:ph type="body" idx="1"/>
          </p:nvPr>
        </p:nvSpPr>
        <p:spPr>
          <a:xfrm>
            <a:off x="7053943" y="3000943"/>
            <a:ext cx="4626427" cy="3048467"/>
          </a:xfrm>
          <a:prstGeom prst="rect">
            <a:avLst/>
          </a:prstGeom>
          <a:noFill/>
          <a:ln>
            <a:noFill/>
          </a:ln>
        </p:spPr>
        <p:txBody>
          <a:bodyPr spcFirstLastPara="1" wrap="square" lIns="0" tIns="0" rIns="0" bIns="0" anchor="t" anchorCtr="0">
            <a:noAutofit/>
          </a:bodyPr>
          <a:lstStyle>
            <a:lvl1pPr marL="457200" lvl="0" indent="-330200" algn="l">
              <a:lnSpc>
                <a:spcPct val="100000"/>
              </a:lnSpc>
              <a:spcBef>
                <a:spcPts val="1000"/>
              </a:spcBef>
              <a:spcAft>
                <a:spcPts val="0"/>
              </a:spcAft>
              <a:buSzPts val="1600"/>
              <a:buChar char="▪"/>
              <a:defRPr>
                <a:solidFill>
                  <a:schemeClr val="dk2"/>
                </a:solidFill>
              </a:defRPr>
            </a:lvl1pPr>
            <a:lvl2pPr marL="914400" lvl="1" indent="-304800" algn="l">
              <a:lnSpc>
                <a:spcPct val="100000"/>
              </a:lnSpc>
              <a:spcBef>
                <a:spcPts val="500"/>
              </a:spcBef>
              <a:spcAft>
                <a:spcPts val="0"/>
              </a:spcAft>
              <a:buSzPts val="1200"/>
              <a:buChar char="•"/>
              <a:defRPr>
                <a:solidFill>
                  <a:schemeClr val="dk2"/>
                </a:solidFill>
              </a:defRPr>
            </a:lvl2pPr>
            <a:lvl3pPr marL="1371600" lvl="2" indent="-298450" algn="l">
              <a:lnSpc>
                <a:spcPct val="100000"/>
              </a:lnSpc>
              <a:spcBef>
                <a:spcPts val="500"/>
              </a:spcBef>
              <a:spcAft>
                <a:spcPts val="0"/>
              </a:spcAft>
              <a:buSzPts val="1100"/>
              <a:buChar char="•"/>
              <a:defRPr>
                <a:solidFill>
                  <a:schemeClr val="dk2"/>
                </a:solidFill>
              </a:defRPr>
            </a:lvl3pPr>
            <a:lvl4pPr marL="1828800" lvl="3" indent="-285750" algn="l">
              <a:lnSpc>
                <a:spcPct val="100000"/>
              </a:lnSpc>
              <a:spcBef>
                <a:spcPts val="500"/>
              </a:spcBef>
              <a:spcAft>
                <a:spcPts val="0"/>
              </a:spcAft>
              <a:buSzPts val="900"/>
              <a:buChar char="•"/>
              <a:defRPr>
                <a:solidFill>
                  <a:schemeClr val="dk2"/>
                </a:solidFill>
              </a:defRPr>
            </a:lvl4pPr>
            <a:lvl5pPr marL="2286000" lvl="4" indent="-285750" algn="l">
              <a:lnSpc>
                <a:spcPct val="100000"/>
              </a:lnSpc>
              <a:spcBef>
                <a:spcPts val="500"/>
              </a:spcBef>
              <a:spcAft>
                <a:spcPts val="0"/>
              </a:spcAft>
              <a:buSzPts val="900"/>
              <a:buChar char="•"/>
              <a:defRPr>
                <a:solidFill>
                  <a:schemeClr val="dk2"/>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2" name="Google Shape;262;p55"/>
          <p:cNvSpPr txBox="1"/>
          <p:nvPr/>
        </p:nvSpPr>
        <p:spPr>
          <a:xfrm>
            <a:off x="7053942" y="6422404"/>
            <a:ext cx="2396490" cy="241092"/>
          </a:xfrm>
          <a:prstGeom prst="rect">
            <a:avLst/>
          </a:prstGeom>
          <a:noFill/>
          <a:ln>
            <a:noFill/>
          </a:ln>
        </p:spPr>
        <p:txBody>
          <a:bodyPr spcFirstLastPara="1" wrap="square" lIns="0" tIns="50800" rIns="0" bIns="50800" anchor="ctr" anchorCtr="0">
            <a:spAutoFit/>
          </a:bodyPr>
          <a:lstStyle/>
          <a:p>
            <a:pPr marL="0" marR="0" lvl="0" indent="0" algn="l" rtl="0">
              <a:spcBef>
                <a:spcPts val="0"/>
              </a:spcBef>
              <a:spcAft>
                <a:spcPts val="0"/>
              </a:spcAft>
              <a:buNone/>
            </a:pPr>
            <a:r>
              <a:rPr lang="en-US" sz="900">
                <a:solidFill>
                  <a:schemeClr val="accent5"/>
                </a:solidFill>
                <a:latin typeface="Avenir"/>
                <a:ea typeface="Avenir"/>
                <a:cs typeface="Avenir"/>
                <a:sym typeface="Avenir"/>
              </a:rPr>
              <a:t>CONFIDENTIAL. NOT FOR REDISTRIBUTION.</a:t>
            </a:r>
            <a:endParaRPr/>
          </a:p>
        </p:txBody>
      </p:sp>
    </p:spTree>
    <p:extLst>
      <p:ext uri="{BB962C8B-B14F-4D97-AF65-F5344CB8AC3E}">
        <p14:creationId xmlns:p14="http://schemas.microsoft.com/office/powerpoint/2010/main" val="7000069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 Dark Gray">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8759A-88A3-49DF-AF4F-07AD61D88F3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0BC1159-2308-433F-A3E9-0A45F0C87065}"/>
              </a:ext>
            </a:extLst>
          </p:cNvPr>
          <p:cNvSpPr>
            <a:spLocks noGrp="1"/>
          </p:cNvSpPr>
          <p:nvPr>
            <p:ph type="dt" sz="half" idx="10"/>
          </p:nvPr>
        </p:nvSpPr>
        <p:spPr/>
        <p:txBody>
          <a:bodyPr/>
          <a:lstStyle/>
          <a:p>
            <a:fld id="{07F32FE2-096B-41CD-AF15-7B40475897EC}" type="datetime1">
              <a:rPr lang="en-US" smtClean="0"/>
              <a:t>3/29/2023</a:t>
            </a:fld>
            <a:endParaRPr lang="en-US"/>
          </a:p>
        </p:txBody>
      </p:sp>
      <p:sp>
        <p:nvSpPr>
          <p:cNvPr id="4" name="Footer Placeholder 3">
            <a:extLst>
              <a:ext uri="{FF2B5EF4-FFF2-40B4-BE49-F238E27FC236}">
                <a16:creationId xmlns:a16="http://schemas.microsoft.com/office/drawing/2014/main" id="{4DF9AF7B-FBCD-43B8-9AA0-3A56F91C9CEB}"/>
              </a:ext>
            </a:extLst>
          </p:cNvPr>
          <p:cNvSpPr>
            <a:spLocks noGrp="1"/>
          </p:cNvSpPr>
          <p:nvPr>
            <p:ph type="ftr" sz="quarter" idx="11"/>
          </p:nvPr>
        </p:nvSpPr>
        <p:spPr/>
        <p:txBody>
          <a:bodyPr/>
          <a:lstStyle>
            <a:lvl1pPr>
              <a:defRPr>
                <a:solidFill>
                  <a:schemeClr val="tx1"/>
                </a:solidFill>
              </a:defRPr>
            </a:lvl1pPr>
          </a:lstStyle>
          <a:p>
            <a:endParaRPr lang="en-US"/>
          </a:p>
        </p:txBody>
      </p:sp>
      <p:sp>
        <p:nvSpPr>
          <p:cNvPr id="5" name="Slide Number Placeholder 4">
            <a:extLst>
              <a:ext uri="{FF2B5EF4-FFF2-40B4-BE49-F238E27FC236}">
                <a16:creationId xmlns:a16="http://schemas.microsoft.com/office/drawing/2014/main" id="{75BD409D-6632-4A7A-9E80-063D665986E4}"/>
              </a:ext>
            </a:extLst>
          </p:cNvPr>
          <p:cNvSpPr>
            <a:spLocks noGrp="1"/>
          </p:cNvSpPr>
          <p:nvPr>
            <p:ph type="sldNum" sz="quarter" idx="12"/>
          </p:nvPr>
        </p:nvSpPr>
        <p:spPr/>
        <p:txBody>
          <a:bodyPr/>
          <a:lstStyle>
            <a:lvl1pPr>
              <a:defRPr>
                <a:solidFill>
                  <a:schemeClr val="tx1"/>
                </a:solidFill>
              </a:defRPr>
            </a:lvl1pPr>
          </a:lstStyle>
          <a:p>
            <a:fld id="{718787B9-B4F1-45D2-9C05-EBCAE653A4AD}" type="slidenum">
              <a:rPr lang="en-US" smtClean="0"/>
              <a:pPr/>
              <a:t>‹#›</a:t>
            </a:fld>
            <a:endParaRPr lang="en-US"/>
          </a:p>
        </p:txBody>
      </p:sp>
      <p:sp>
        <p:nvSpPr>
          <p:cNvPr id="6" name="Guardhat Inc. Confidential. Not for redistribution">
            <a:extLst>
              <a:ext uri="{FF2B5EF4-FFF2-40B4-BE49-F238E27FC236}">
                <a16:creationId xmlns:a16="http://schemas.microsoft.com/office/drawing/2014/main" id="{BF0A3CBB-FD17-42A2-84B1-EC8B170A7793}"/>
              </a:ext>
            </a:extLst>
          </p:cNvPr>
          <p:cNvSpPr txBox="1"/>
          <p:nvPr userDrawn="1"/>
        </p:nvSpPr>
        <p:spPr>
          <a:xfrm>
            <a:off x="368633" y="6437792"/>
            <a:ext cx="1873911" cy="210314"/>
          </a:xfrm>
          <a:prstGeom prst="rect">
            <a:avLst/>
          </a:prstGeom>
          <a:ln w="12700">
            <a:miter lim="400000"/>
          </a:ln>
          <a:extLst>
            <a:ext uri="{C572A759-6A51-4108-AA02-DFA0A04FC94B}">
              <ma14:wrappingTextBoxFlag xmlns="" xmlns:a16="http://schemas.microsoft.com/office/drawing/2014/main" xmlns:p14="http://schemas.microsoft.com/office/powerpoint/2010/main" xmlns:p15="http://schemas.microsoft.com/office/powerpoint/2012/main" xmlns:m="http://schemas.openxmlformats.org/officeDocument/2006/math" xmlns:a14="http://schemas.microsoft.com/office/drawing/2010/main" xmlns:ma14="http://schemas.microsoft.com/office/mac/drawingml/2011/main" val="1"/>
            </a:ext>
          </a:extLst>
        </p:spPr>
        <p:txBody>
          <a:bodyPr wrap="none" lIns="0" tIns="50800" rIns="0" bIns="50800" anchor="ctr">
            <a:spAutoFit/>
          </a:bodyPr>
          <a:lstStyle>
            <a:lvl1pPr>
              <a:defRPr sz="1800">
                <a:solidFill>
                  <a:srgbClr val="4D4E4C"/>
                </a:solidFill>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defRPr>
            </a:lvl1pPr>
          </a:lstStyle>
          <a:p>
            <a:r>
              <a:rPr lang="en-US" sz="700">
                <a:solidFill>
                  <a:schemeClr val="tx1"/>
                </a:solidFill>
                <a:latin typeface="+mn-lt"/>
              </a:rPr>
              <a:t>CONFIDENTIAL. NOT FOR REDISTRIBUTION.</a:t>
            </a:r>
          </a:p>
        </p:txBody>
      </p:sp>
    </p:spTree>
    <p:extLst>
      <p:ext uri="{BB962C8B-B14F-4D97-AF65-F5344CB8AC3E}">
        <p14:creationId xmlns:p14="http://schemas.microsoft.com/office/powerpoint/2010/main" val="2372609412"/>
      </p:ext>
    </p:extLst>
  </p:cSld>
  <p:clrMapOvr>
    <a:overrideClrMapping bg1="dk1" tx1="lt1" bg2="dk2" tx2="lt2" accent1="accent1" accent2="accent2" accent3="accent3" accent4="accent4" accent5="accent5" accent6="accent6" hlink="hlink" folHlink="folHlink"/>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Full Bleed Image with Content - Right">
  <p:cSld name="Full Bleed Image with Content - Right">
    <p:bg>
      <p:bgPr>
        <a:solidFill>
          <a:schemeClr val="lt1"/>
        </a:solidFill>
        <a:effectLst/>
      </p:bgPr>
    </p:bg>
    <p:spTree>
      <p:nvGrpSpPr>
        <p:cNvPr id="1" name="Shape 263"/>
        <p:cNvGrpSpPr/>
        <p:nvPr/>
      </p:nvGrpSpPr>
      <p:grpSpPr>
        <a:xfrm>
          <a:off x="0" y="0"/>
          <a:ext cx="0" cy="0"/>
          <a:chOff x="0" y="0"/>
          <a:chExt cx="0" cy="0"/>
        </a:xfrm>
      </p:grpSpPr>
      <p:sp>
        <p:nvSpPr>
          <p:cNvPr id="264" name="Google Shape;264;p56"/>
          <p:cNvSpPr>
            <a:spLocks noGrp="1"/>
          </p:cNvSpPr>
          <p:nvPr>
            <p:ph type="pic" idx="2"/>
          </p:nvPr>
        </p:nvSpPr>
        <p:spPr>
          <a:xfrm>
            <a:off x="5567362" y="0"/>
            <a:ext cx="6624638" cy="6858000"/>
          </a:xfrm>
          <a:prstGeom prst="rect">
            <a:avLst/>
          </a:prstGeom>
          <a:noFill/>
          <a:ln>
            <a:noFill/>
          </a:ln>
        </p:spPr>
      </p:sp>
      <p:sp>
        <p:nvSpPr>
          <p:cNvPr id="265" name="Google Shape;265;p56"/>
          <p:cNvSpPr txBox="1">
            <a:spLocks noGrp="1"/>
          </p:cNvSpPr>
          <p:nvPr>
            <p:ph type="title"/>
          </p:nvPr>
        </p:nvSpPr>
        <p:spPr>
          <a:xfrm>
            <a:off x="608580" y="539197"/>
            <a:ext cx="4459468" cy="2276475"/>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accent1"/>
              </a:buClr>
              <a:buSzPts val="4000"/>
              <a:buFont typeface="Rockwell"/>
              <a:buNone/>
              <a:defRPr>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6" name="Google Shape;266;p56"/>
          <p:cNvSpPr txBox="1">
            <a:spLocks noGrp="1"/>
          </p:cNvSpPr>
          <p:nvPr>
            <p:ph type="dt" idx="10"/>
          </p:nvPr>
        </p:nvSpPr>
        <p:spPr>
          <a:xfrm>
            <a:off x="10101902"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7" name="Google Shape;267;p56"/>
          <p:cNvSpPr txBox="1">
            <a:spLocks noGrp="1"/>
          </p:cNvSpPr>
          <p:nvPr>
            <p:ph type="ftr" idx="11"/>
          </p:nvPr>
        </p:nvSpPr>
        <p:spPr>
          <a:xfrm>
            <a:off x="368634" y="6049410"/>
            <a:ext cx="4539802"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8" name="Google Shape;268;p56"/>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269" name="Google Shape;269;p56"/>
          <p:cNvSpPr txBox="1">
            <a:spLocks noGrp="1"/>
          </p:cNvSpPr>
          <p:nvPr>
            <p:ph type="body" idx="1"/>
          </p:nvPr>
        </p:nvSpPr>
        <p:spPr>
          <a:xfrm>
            <a:off x="608580" y="3000943"/>
            <a:ext cx="4459468" cy="3048467"/>
          </a:xfrm>
          <a:prstGeom prst="rect">
            <a:avLst/>
          </a:prstGeom>
          <a:noFill/>
          <a:ln>
            <a:noFill/>
          </a:ln>
        </p:spPr>
        <p:txBody>
          <a:bodyPr spcFirstLastPara="1" wrap="square" lIns="0" tIns="0" rIns="0" bIns="0" anchor="t" anchorCtr="0">
            <a:noAutofit/>
          </a:bodyPr>
          <a:lstStyle>
            <a:lvl1pPr marL="457200" lvl="0" indent="-330200" algn="l">
              <a:lnSpc>
                <a:spcPct val="100000"/>
              </a:lnSpc>
              <a:spcBef>
                <a:spcPts val="1000"/>
              </a:spcBef>
              <a:spcAft>
                <a:spcPts val="0"/>
              </a:spcAft>
              <a:buSzPts val="1600"/>
              <a:buChar char="▪"/>
              <a:defRPr>
                <a:solidFill>
                  <a:schemeClr val="dk2"/>
                </a:solidFill>
              </a:defRPr>
            </a:lvl1pPr>
            <a:lvl2pPr marL="914400" lvl="1" indent="-304800" algn="l">
              <a:lnSpc>
                <a:spcPct val="100000"/>
              </a:lnSpc>
              <a:spcBef>
                <a:spcPts val="500"/>
              </a:spcBef>
              <a:spcAft>
                <a:spcPts val="0"/>
              </a:spcAft>
              <a:buSzPts val="1200"/>
              <a:buChar char="•"/>
              <a:defRPr>
                <a:solidFill>
                  <a:schemeClr val="dk2"/>
                </a:solidFill>
              </a:defRPr>
            </a:lvl2pPr>
            <a:lvl3pPr marL="1371600" lvl="2" indent="-298450" algn="l">
              <a:lnSpc>
                <a:spcPct val="100000"/>
              </a:lnSpc>
              <a:spcBef>
                <a:spcPts val="500"/>
              </a:spcBef>
              <a:spcAft>
                <a:spcPts val="0"/>
              </a:spcAft>
              <a:buSzPts val="1100"/>
              <a:buChar char="•"/>
              <a:defRPr>
                <a:solidFill>
                  <a:schemeClr val="dk2"/>
                </a:solidFill>
              </a:defRPr>
            </a:lvl3pPr>
            <a:lvl4pPr marL="1828800" lvl="3" indent="-285750" algn="l">
              <a:lnSpc>
                <a:spcPct val="100000"/>
              </a:lnSpc>
              <a:spcBef>
                <a:spcPts val="500"/>
              </a:spcBef>
              <a:spcAft>
                <a:spcPts val="0"/>
              </a:spcAft>
              <a:buSzPts val="900"/>
              <a:buChar char="•"/>
              <a:defRPr>
                <a:solidFill>
                  <a:schemeClr val="dk2"/>
                </a:solidFill>
              </a:defRPr>
            </a:lvl4pPr>
            <a:lvl5pPr marL="2286000" lvl="4" indent="-285750" algn="l">
              <a:lnSpc>
                <a:spcPct val="100000"/>
              </a:lnSpc>
              <a:spcBef>
                <a:spcPts val="500"/>
              </a:spcBef>
              <a:spcAft>
                <a:spcPts val="0"/>
              </a:spcAft>
              <a:buSzPts val="900"/>
              <a:buChar char="•"/>
              <a:defRPr>
                <a:solidFill>
                  <a:schemeClr val="dk2"/>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88250840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270"/>
        <p:cNvGrpSpPr/>
        <p:nvPr/>
      </p:nvGrpSpPr>
      <p:grpSpPr>
        <a:xfrm>
          <a:off x="0" y="0"/>
          <a:ext cx="0" cy="0"/>
          <a:chOff x="0" y="0"/>
          <a:chExt cx="0" cy="0"/>
        </a:xfrm>
      </p:grpSpPr>
      <p:sp>
        <p:nvSpPr>
          <p:cNvPr id="271" name="Google Shape;271;p57"/>
          <p:cNvSpPr/>
          <p:nvPr/>
        </p:nvSpPr>
        <p:spPr>
          <a:xfrm>
            <a:off x="4392706" y="0"/>
            <a:ext cx="7799294" cy="68580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venir"/>
              <a:ea typeface="Avenir"/>
              <a:cs typeface="Avenir"/>
              <a:sym typeface="Avenir"/>
            </a:endParaRPr>
          </a:p>
        </p:txBody>
      </p:sp>
      <p:pic>
        <p:nvPicPr>
          <p:cNvPr id="272" name="Google Shape;272;p57" descr="A picture containing iron, appliance&#10;&#10;Description automatically generated"/>
          <p:cNvPicPr preferRelativeResize="0"/>
          <p:nvPr/>
        </p:nvPicPr>
        <p:blipFill rotWithShape="1">
          <a:blip r:embed="rId2">
            <a:alphaModFix amt="20000"/>
          </a:blip>
          <a:srcRect/>
          <a:stretch/>
        </p:blipFill>
        <p:spPr>
          <a:xfrm>
            <a:off x="4679946" y="567272"/>
            <a:ext cx="7767821" cy="6040261"/>
          </a:xfrm>
          <a:prstGeom prst="rect">
            <a:avLst/>
          </a:prstGeom>
          <a:noFill/>
          <a:ln>
            <a:noFill/>
          </a:ln>
        </p:spPr>
      </p:pic>
      <p:sp>
        <p:nvSpPr>
          <p:cNvPr id="273" name="Google Shape;273;p57"/>
          <p:cNvSpPr txBox="1">
            <a:spLocks noGrp="1"/>
          </p:cNvSpPr>
          <p:nvPr>
            <p:ph type="title"/>
          </p:nvPr>
        </p:nvSpPr>
        <p:spPr>
          <a:xfrm>
            <a:off x="557307" y="2302425"/>
            <a:ext cx="3536576" cy="16002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accent1"/>
              </a:buClr>
              <a:buSzPts val="4000"/>
              <a:buFont typeface="Rockwell"/>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4" name="Google Shape;274;p57"/>
          <p:cNvSpPr txBox="1">
            <a:spLocks noGrp="1"/>
          </p:cNvSpPr>
          <p:nvPr>
            <p:ph type="body" idx="1"/>
          </p:nvPr>
        </p:nvSpPr>
        <p:spPr>
          <a:xfrm>
            <a:off x="5175624" y="1057834"/>
            <a:ext cx="6119905" cy="4684635"/>
          </a:xfrm>
          <a:prstGeom prst="rect">
            <a:avLst/>
          </a:prstGeom>
          <a:noFill/>
          <a:ln>
            <a:noFill/>
          </a:ln>
        </p:spPr>
        <p:txBody>
          <a:bodyPr spcFirstLastPara="1" wrap="square" lIns="0" tIns="0" rIns="0" bIns="0" anchor="ctr" anchorCtr="0">
            <a:normAutofit/>
          </a:bodyPr>
          <a:lstStyle>
            <a:lvl1pPr marL="457200" lvl="0" indent="-342900" algn="l">
              <a:lnSpc>
                <a:spcPct val="100000"/>
              </a:lnSpc>
              <a:spcBef>
                <a:spcPts val="1000"/>
              </a:spcBef>
              <a:spcAft>
                <a:spcPts val="0"/>
              </a:spcAft>
              <a:buSzPts val="1800"/>
              <a:buChar char="▪"/>
              <a:defRPr sz="1800">
                <a:solidFill>
                  <a:schemeClr val="lt1"/>
                </a:solidFill>
              </a:defRPr>
            </a:lvl1pPr>
            <a:lvl2pPr marL="914400" lvl="1" indent="-330200" algn="l">
              <a:lnSpc>
                <a:spcPct val="100000"/>
              </a:lnSpc>
              <a:spcBef>
                <a:spcPts val="500"/>
              </a:spcBef>
              <a:spcAft>
                <a:spcPts val="0"/>
              </a:spcAft>
              <a:buClr>
                <a:schemeClr val="lt1"/>
              </a:buClr>
              <a:buSzPts val="1600"/>
              <a:buChar char="•"/>
              <a:defRPr sz="1600">
                <a:solidFill>
                  <a:schemeClr val="lt1"/>
                </a:solidFill>
              </a:defRPr>
            </a:lvl2pPr>
            <a:lvl3pPr marL="1371600" lvl="2" indent="-317500" algn="l">
              <a:lnSpc>
                <a:spcPct val="100000"/>
              </a:lnSpc>
              <a:spcBef>
                <a:spcPts val="500"/>
              </a:spcBef>
              <a:spcAft>
                <a:spcPts val="0"/>
              </a:spcAft>
              <a:buClr>
                <a:schemeClr val="lt1"/>
              </a:buClr>
              <a:buSzPts val="1400"/>
              <a:buChar char="•"/>
              <a:defRPr sz="1400">
                <a:solidFill>
                  <a:schemeClr val="lt1"/>
                </a:solidFill>
              </a:defRPr>
            </a:lvl3pPr>
            <a:lvl4pPr marL="1828800" lvl="3" indent="-304800" algn="l">
              <a:lnSpc>
                <a:spcPct val="100000"/>
              </a:lnSpc>
              <a:spcBef>
                <a:spcPts val="500"/>
              </a:spcBef>
              <a:spcAft>
                <a:spcPts val="0"/>
              </a:spcAft>
              <a:buClr>
                <a:schemeClr val="lt1"/>
              </a:buClr>
              <a:buSzPts val="1200"/>
              <a:buChar char="•"/>
              <a:defRPr sz="1200">
                <a:solidFill>
                  <a:schemeClr val="lt1"/>
                </a:solidFill>
              </a:defRPr>
            </a:lvl4pPr>
            <a:lvl5pPr marL="2286000" lvl="4" indent="-304800" algn="l">
              <a:lnSpc>
                <a:spcPct val="100000"/>
              </a:lnSpc>
              <a:spcBef>
                <a:spcPts val="500"/>
              </a:spcBef>
              <a:spcAft>
                <a:spcPts val="0"/>
              </a:spcAft>
              <a:buClr>
                <a:schemeClr val="lt1"/>
              </a:buClr>
              <a:buSzPts val="1200"/>
              <a:buChar char="•"/>
              <a:defRPr sz="1200">
                <a:solidFill>
                  <a:schemeClr val="lt1"/>
                </a:solidFill>
              </a:defRPr>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75" name="Google Shape;275;p57"/>
          <p:cNvSpPr txBox="1">
            <a:spLocks noGrp="1"/>
          </p:cNvSpPr>
          <p:nvPr>
            <p:ph type="body" idx="2"/>
          </p:nvPr>
        </p:nvSpPr>
        <p:spPr>
          <a:xfrm>
            <a:off x="557306" y="4076634"/>
            <a:ext cx="3536576" cy="1075107"/>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1000"/>
              </a:spcBef>
              <a:spcAft>
                <a:spcPts val="0"/>
              </a:spcAft>
              <a:buSzPts val="1600"/>
              <a:buFont typeface="Noto Sans Symbols"/>
              <a:buNone/>
              <a:defRPr sz="1600"/>
            </a:lvl1pPr>
            <a:lvl2pPr marL="914400" lvl="1" indent="-228600" algn="l">
              <a:lnSpc>
                <a:spcPct val="100000"/>
              </a:lnSpc>
              <a:spcBef>
                <a:spcPts val="500"/>
              </a:spcBef>
              <a:spcAft>
                <a:spcPts val="0"/>
              </a:spcAft>
              <a:buSzPts val="1400"/>
              <a:buNone/>
              <a:defRPr sz="1400"/>
            </a:lvl2pPr>
            <a:lvl3pPr marL="1371600" lvl="2" indent="-228600" algn="l">
              <a:lnSpc>
                <a:spcPct val="100000"/>
              </a:lnSpc>
              <a:spcBef>
                <a:spcPts val="500"/>
              </a:spcBef>
              <a:spcAft>
                <a:spcPts val="0"/>
              </a:spcAft>
              <a:buSzPts val="1200"/>
              <a:buNone/>
              <a:defRPr sz="1200"/>
            </a:lvl3pPr>
            <a:lvl4pPr marL="1828800" lvl="3" indent="-228600" algn="l">
              <a:lnSpc>
                <a:spcPct val="100000"/>
              </a:lnSpc>
              <a:spcBef>
                <a:spcPts val="500"/>
              </a:spcBef>
              <a:spcAft>
                <a:spcPts val="0"/>
              </a:spcAft>
              <a:buSzPts val="1000"/>
              <a:buNone/>
              <a:defRPr sz="1000"/>
            </a:lvl4pPr>
            <a:lvl5pPr marL="2286000" lvl="4" indent="-228600" algn="l">
              <a:lnSpc>
                <a:spcPct val="10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76" name="Google Shape;276;p57"/>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7" name="Google Shape;277;p57"/>
          <p:cNvSpPr txBox="1">
            <a:spLocks noGrp="1"/>
          </p:cNvSpPr>
          <p:nvPr>
            <p:ph type="ftr" idx="11"/>
          </p:nvPr>
        </p:nvSpPr>
        <p:spPr>
          <a:xfrm>
            <a:off x="368633" y="6024282"/>
            <a:ext cx="3725250" cy="390253"/>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8" name="Google Shape;278;p57"/>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800">
                <a:solidFill>
                  <a:schemeClr val="lt1"/>
                </a:solidFill>
                <a:latin typeface="Avenir"/>
                <a:ea typeface="Avenir"/>
                <a:cs typeface="Avenir"/>
                <a:sym typeface="Avenir"/>
              </a:defRPr>
            </a:lvl1pPr>
            <a:lvl2pPr marL="0" lvl="1" indent="0" algn="r">
              <a:spcBef>
                <a:spcPts val="0"/>
              </a:spcBef>
              <a:buNone/>
              <a:defRPr sz="800">
                <a:solidFill>
                  <a:schemeClr val="lt1"/>
                </a:solidFill>
                <a:latin typeface="Avenir"/>
                <a:ea typeface="Avenir"/>
                <a:cs typeface="Avenir"/>
                <a:sym typeface="Avenir"/>
              </a:defRPr>
            </a:lvl2pPr>
            <a:lvl3pPr marL="0" lvl="2" indent="0" algn="r">
              <a:spcBef>
                <a:spcPts val="0"/>
              </a:spcBef>
              <a:buNone/>
              <a:defRPr sz="800">
                <a:solidFill>
                  <a:schemeClr val="lt1"/>
                </a:solidFill>
                <a:latin typeface="Avenir"/>
                <a:ea typeface="Avenir"/>
                <a:cs typeface="Avenir"/>
                <a:sym typeface="Avenir"/>
              </a:defRPr>
            </a:lvl3pPr>
            <a:lvl4pPr marL="0" lvl="3" indent="0" algn="r">
              <a:spcBef>
                <a:spcPts val="0"/>
              </a:spcBef>
              <a:buNone/>
              <a:defRPr sz="800">
                <a:solidFill>
                  <a:schemeClr val="lt1"/>
                </a:solidFill>
                <a:latin typeface="Avenir"/>
                <a:ea typeface="Avenir"/>
                <a:cs typeface="Avenir"/>
                <a:sym typeface="Avenir"/>
              </a:defRPr>
            </a:lvl4pPr>
            <a:lvl5pPr marL="0" lvl="4" indent="0" algn="r">
              <a:spcBef>
                <a:spcPts val="0"/>
              </a:spcBef>
              <a:buNone/>
              <a:defRPr sz="800">
                <a:solidFill>
                  <a:schemeClr val="lt1"/>
                </a:solidFill>
                <a:latin typeface="Avenir"/>
                <a:ea typeface="Avenir"/>
                <a:cs typeface="Avenir"/>
                <a:sym typeface="Avenir"/>
              </a:defRPr>
            </a:lvl5pPr>
            <a:lvl6pPr marL="0" lvl="5" indent="0" algn="r">
              <a:spcBef>
                <a:spcPts val="0"/>
              </a:spcBef>
              <a:buNone/>
              <a:defRPr sz="800">
                <a:solidFill>
                  <a:schemeClr val="lt1"/>
                </a:solidFill>
                <a:latin typeface="Avenir"/>
                <a:ea typeface="Avenir"/>
                <a:cs typeface="Avenir"/>
                <a:sym typeface="Avenir"/>
              </a:defRPr>
            </a:lvl6pPr>
            <a:lvl7pPr marL="0" lvl="6" indent="0" algn="r">
              <a:spcBef>
                <a:spcPts val="0"/>
              </a:spcBef>
              <a:buNone/>
              <a:defRPr sz="800">
                <a:solidFill>
                  <a:schemeClr val="lt1"/>
                </a:solidFill>
                <a:latin typeface="Avenir"/>
                <a:ea typeface="Avenir"/>
                <a:cs typeface="Avenir"/>
                <a:sym typeface="Avenir"/>
              </a:defRPr>
            </a:lvl7pPr>
            <a:lvl8pPr marL="0" lvl="7" indent="0" algn="r">
              <a:spcBef>
                <a:spcPts val="0"/>
              </a:spcBef>
              <a:buNone/>
              <a:defRPr sz="800">
                <a:solidFill>
                  <a:schemeClr val="lt1"/>
                </a:solidFill>
                <a:latin typeface="Avenir"/>
                <a:ea typeface="Avenir"/>
                <a:cs typeface="Avenir"/>
                <a:sym typeface="Avenir"/>
              </a:defRPr>
            </a:lvl8pPr>
            <a:lvl9pPr marL="0" lvl="8" indent="0" algn="r">
              <a:spcBef>
                <a:spcPts val="0"/>
              </a:spcBef>
              <a:buNone/>
              <a:defRPr sz="80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cxnSp>
        <p:nvCxnSpPr>
          <p:cNvPr id="279" name="Google Shape;279;p57"/>
          <p:cNvCxnSpPr/>
          <p:nvPr/>
        </p:nvCxnSpPr>
        <p:spPr>
          <a:xfrm>
            <a:off x="11422669" y="6397199"/>
            <a:ext cx="0" cy="286871"/>
          </a:xfrm>
          <a:prstGeom prst="straightConnector1">
            <a:avLst/>
          </a:prstGeom>
          <a:noFill/>
          <a:ln w="9525" cap="flat" cmpd="sng">
            <a:solidFill>
              <a:schemeClr val="accent5"/>
            </a:solidFill>
            <a:prstDash val="solid"/>
            <a:miter lim="800000"/>
            <a:headEnd type="none" w="sm" len="sm"/>
            <a:tailEnd type="none" w="sm" len="sm"/>
          </a:ln>
        </p:spPr>
      </p:cxnSp>
      <p:pic>
        <p:nvPicPr>
          <p:cNvPr id="280" name="Google Shape;280;p57"/>
          <p:cNvPicPr preferRelativeResize="0"/>
          <p:nvPr/>
        </p:nvPicPr>
        <p:blipFill rotWithShape="1">
          <a:blip r:embed="rId3">
            <a:alphaModFix/>
          </a:blip>
          <a:srcRect/>
          <a:stretch/>
        </p:blipFill>
        <p:spPr>
          <a:xfrm>
            <a:off x="11552215" y="6397199"/>
            <a:ext cx="271152" cy="286871"/>
          </a:xfrm>
          <a:prstGeom prst="rect">
            <a:avLst/>
          </a:prstGeom>
          <a:noFill/>
          <a:ln>
            <a:noFill/>
          </a:ln>
        </p:spPr>
      </p:pic>
    </p:spTree>
    <p:extLst>
      <p:ext uri="{BB962C8B-B14F-4D97-AF65-F5344CB8AC3E}">
        <p14:creationId xmlns:p14="http://schemas.microsoft.com/office/powerpoint/2010/main" val="290088909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matchingName="Background Image with Content">
  <p:cSld name="Background Image with Content">
    <p:bg>
      <p:bgPr>
        <a:blipFill>
          <a:blip r:embed="rId2">
            <a:alphaModFix/>
          </a:blip>
          <a:stretch>
            <a:fillRect/>
          </a:stretch>
        </a:blipFill>
        <a:effectLst/>
      </p:bgPr>
    </p:bg>
    <p:spTree>
      <p:nvGrpSpPr>
        <p:cNvPr id="1" name="Shape 281"/>
        <p:cNvGrpSpPr/>
        <p:nvPr/>
      </p:nvGrpSpPr>
      <p:grpSpPr>
        <a:xfrm>
          <a:off x="0" y="0"/>
          <a:ext cx="0" cy="0"/>
          <a:chOff x="0" y="0"/>
          <a:chExt cx="0" cy="0"/>
        </a:xfrm>
      </p:grpSpPr>
      <p:sp>
        <p:nvSpPr>
          <p:cNvPr id="282" name="Google Shape;282;p58"/>
          <p:cNvSpPr/>
          <p:nvPr/>
        </p:nvSpPr>
        <p:spPr>
          <a:xfrm>
            <a:off x="0" y="0"/>
            <a:ext cx="5537200" cy="6858000"/>
          </a:xfrm>
          <a:prstGeom prst="rect">
            <a:avLst/>
          </a:prstGeom>
          <a:solidFill>
            <a:srgbClr val="642F04">
              <a:alpha val="69803"/>
            </a:srgb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chemeClr val="lt1"/>
              </a:buClr>
              <a:buSzPts val="2800"/>
              <a:buFont typeface="Avenir"/>
              <a:buNone/>
            </a:pPr>
            <a:endParaRPr sz="2800" b="0" i="0" u="none" strike="noStrike" cap="none">
              <a:solidFill>
                <a:srgbClr val="000000"/>
              </a:solidFill>
              <a:latin typeface="Rockwell"/>
              <a:ea typeface="Rockwell"/>
              <a:cs typeface="Rockwell"/>
              <a:sym typeface="Rockwell"/>
            </a:endParaRPr>
          </a:p>
        </p:txBody>
      </p:sp>
      <p:sp>
        <p:nvSpPr>
          <p:cNvPr id="283" name="Google Shape;283;p58"/>
          <p:cNvSpPr txBox="1">
            <a:spLocks noGrp="1"/>
          </p:cNvSpPr>
          <p:nvPr>
            <p:ph type="title"/>
          </p:nvPr>
        </p:nvSpPr>
        <p:spPr>
          <a:xfrm>
            <a:off x="714374" y="539197"/>
            <a:ext cx="3984171" cy="2276475"/>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lt1"/>
              </a:buClr>
              <a:buSzPts val="4000"/>
              <a:buFont typeface="Rockwell"/>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4" name="Google Shape;284;p58"/>
          <p:cNvSpPr txBox="1">
            <a:spLocks noGrp="1"/>
          </p:cNvSpPr>
          <p:nvPr>
            <p:ph type="body" idx="1"/>
          </p:nvPr>
        </p:nvSpPr>
        <p:spPr>
          <a:xfrm>
            <a:off x="714374" y="3000943"/>
            <a:ext cx="3984171" cy="3048467"/>
          </a:xfrm>
          <a:prstGeom prst="rect">
            <a:avLst/>
          </a:prstGeom>
          <a:noFill/>
          <a:ln>
            <a:noFill/>
          </a:ln>
        </p:spPr>
        <p:txBody>
          <a:bodyPr spcFirstLastPara="1" wrap="square" lIns="0" tIns="0" rIns="0" bIns="0" anchor="t" anchorCtr="0">
            <a:noAutofit/>
          </a:bodyPr>
          <a:lstStyle>
            <a:lvl1pPr marL="457200" lvl="0" indent="-330200" algn="l">
              <a:lnSpc>
                <a:spcPct val="100000"/>
              </a:lnSpc>
              <a:spcBef>
                <a:spcPts val="1000"/>
              </a:spcBef>
              <a:spcAft>
                <a:spcPts val="0"/>
              </a:spcAft>
              <a:buSzPts val="1600"/>
              <a:buChar char="▪"/>
              <a:defRPr>
                <a:solidFill>
                  <a:schemeClr val="lt1"/>
                </a:solidFill>
              </a:defRPr>
            </a:lvl1pPr>
            <a:lvl2pPr marL="914400" lvl="1" indent="-304800" algn="l">
              <a:lnSpc>
                <a:spcPct val="100000"/>
              </a:lnSpc>
              <a:spcBef>
                <a:spcPts val="500"/>
              </a:spcBef>
              <a:spcAft>
                <a:spcPts val="0"/>
              </a:spcAft>
              <a:buSzPts val="1200"/>
              <a:buChar char="•"/>
              <a:defRPr>
                <a:solidFill>
                  <a:schemeClr val="lt1"/>
                </a:solidFill>
              </a:defRPr>
            </a:lvl2pPr>
            <a:lvl3pPr marL="1371600" lvl="2" indent="-298450" algn="l">
              <a:lnSpc>
                <a:spcPct val="100000"/>
              </a:lnSpc>
              <a:spcBef>
                <a:spcPts val="500"/>
              </a:spcBef>
              <a:spcAft>
                <a:spcPts val="0"/>
              </a:spcAft>
              <a:buSzPts val="1100"/>
              <a:buChar char="•"/>
              <a:defRPr>
                <a:solidFill>
                  <a:schemeClr val="lt1"/>
                </a:solidFill>
              </a:defRPr>
            </a:lvl3pPr>
            <a:lvl4pPr marL="1828800" lvl="3" indent="-285750" algn="l">
              <a:lnSpc>
                <a:spcPct val="100000"/>
              </a:lnSpc>
              <a:spcBef>
                <a:spcPts val="500"/>
              </a:spcBef>
              <a:spcAft>
                <a:spcPts val="0"/>
              </a:spcAft>
              <a:buSzPts val="900"/>
              <a:buChar char="•"/>
              <a:defRPr>
                <a:solidFill>
                  <a:schemeClr val="lt1"/>
                </a:solidFill>
              </a:defRPr>
            </a:lvl4pPr>
            <a:lvl5pPr marL="2286000" lvl="4" indent="-285750" algn="l">
              <a:lnSpc>
                <a:spcPct val="100000"/>
              </a:lnSpc>
              <a:spcBef>
                <a:spcPts val="500"/>
              </a:spcBef>
              <a:spcAft>
                <a:spcPts val="0"/>
              </a:spcAft>
              <a:buSzPts val="900"/>
              <a:buChar char="•"/>
              <a:defRPr>
                <a:solidFill>
                  <a:schemeClr val="lt1"/>
                </a:solidFill>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285" name="Google Shape;285;p58"/>
          <p:cNvSpPr txBox="1"/>
          <p:nvPr/>
        </p:nvSpPr>
        <p:spPr>
          <a:xfrm>
            <a:off x="368633" y="6437792"/>
            <a:ext cx="1873911" cy="210314"/>
          </a:xfrm>
          <a:prstGeom prst="rect">
            <a:avLst/>
          </a:prstGeom>
          <a:noFill/>
          <a:ln>
            <a:noFill/>
          </a:ln>
        </p:spPr>
        <p:txBody>
          <a:bodyPr spcFirstLastPara="1" wrap="square" lIns="0" tIns="50800" rIns="0" bIns="50800" anchor="ctr" anchorCtr="0">
            <a:spAutoFit/>
          </a:bodyPr>
          <a:lstStyle/>
          <a:p>
            <a:pPr marL="0" marR="0" lvl="0" indent="0" algn="l" rtl="0">
              <a:spcBef>
                <a:spcPts val="0"/>
              </a:spcBef>
              <a:spcAft>
                <a:spcPts val="0"/>
              </a:spcAft>
              <a:buNone/>
            </a:pPr>
            <a:r>
              <a:rPr lang="en-US" sz="700">
                <a:solidFill>
                  <a:schemeClr val="lt2"/>
                </a:solidFill>
                <a:latin typeface="Avenir"/>
                <a:ea typeface="Avenir"/>
                <a:cs typeface="Avenir"/>
                <a:sym typeface="Avenir"/>
              </a:rPr>
              <a:t>CONFIDENTIAL. NOT FOR REDISTRIBUTION.</a:t>
            </a:r>
            <a:endParaRPr/>
          </a:p>
        </p:txBody>
      </p:sp>
      <p:sp>
        <p:nvSpPr>
          <p:cNvPr id="286" name="Google Shape;286;p58"/>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7" name="Google Shape;287;p58"/>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8" name="Google Shape;288;p58"/>
          <p:cNvSpPr txBox="1">
            <a:spLocks noGrp="1"/>
          </p:cNvSpPr>
          <p:nvPr>
            <p:ph type="sldNum" idx="12"/>
          </p:nvPr>
        </p:nvSpPr>
        <p:spPr>
          <a:xfrm>
            <a:off x="12244537"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289" name="Google Shape;289;p58"/>
          <p:cNvSpPr txBox="1"/>
          <p:nvPr/>
        </p:nvSpPr>
        <p:spPr>
          <a:xfrm>
            <a:off x="-1377387" y="5251"/>
            <a:ext cx="1319384" cy="2077492"/>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161614"/>
              </a:buClr>
              <a:buSzPts val="900"/>
              <a:buFont typeface="Avenir"/>
              <a:buNone/>
            </a:pPr>
            <a:r>
              <a:rPr lang="en-US" sz="900" b="1" i="0" u="none" strike="noStrike" cap="none">
                <a:solidFill>
                  <a:srgbClr val="161614"/>
                </a:solidFill>
                <a:latin typeface="Avenir"/>
                <a:ea typeface="Avenir"/>
                <a:cs typeface="Avenir"/>
                <a:sym typeface="Avenir"/>
              </a:rPr>
              <a:t>TEMPLATE NOTES </a:t>
            </a:r>
            <a:br>
              <a:rPr lang="en-US" sz="900" b="1" i="0" u="none" strike="noStrike" cap="none">
                <a:solidFill>
                  <a:srgbClr val="161614"/>
                </a:solidFill>
                <a:latin typeface="Avenir"/>
                <a:ea typeface="Avenir"/>
                <a:cs typeface="Avenir"/>
                <a:sym typeface="Avenir"/>
              </a:rPr>
            </a:br>
            <a:r>
              <a:rPr lang="en-US" sz="900" b="0" i="1" u="none" strike="noStrike" cap="none">
                <a:solidFill>
                  <a:srgbClr val="161614"/>
                </a:solidFill>
                <a:latin typeface="Avenir"/>
                <a:ea typeface="Avenir"/>
                <a:cs typeface="Avenir"/>
                <a:sym typeface="Avenir"/>
              </a:rPr>
              <a:t>(these will not appear in print or on slideshow):</a:t>
            </a:r>
            <a:endParaRPr/>
          </a:p>
          <a:p>
            <a:pPr marL="0" marR="0" lvl="0" indent="0" algn="l" rtl="0">
              <a:lnSpc>
                <a:spcPct val="100000"/>
              </a:lnSpc>
              <a:spcBef>
                <a:spcPts val="0"/>
              </a:spcBef>
              <a:spcAft>
                <a:spcPts val="0"/>
              </a:spcAft>
              <a:buClr>
                <a:schemeClr val="lt1"/>
              </a:buClr>
              <a:buSzPts val="900"/>
              <a:buFont typeface="Avenir"/>
              <a:buNone/>
            </a:pPr>
            <a:endParaRPr sz="900" b="0" i="1" u="none" strike="noStrike" cap="none">
              <a:solidFill>
                <a:srgbClr val="161614"/>
              </a:solidFill>
              <a:latin typeface="Avenir"/>
              <a:ea typeface="Avenir"/>
              <a:cs typeface="Avenir"/>
              <a:sym typeface="Avenir"/>
            </a:endParaRPr>
          </a:p>
          <a:p>
            <a:pPr marL="0" marR="0" lvl="0" indent="0" algn="l" rtl="0">
              <a:lnSpc>
                <a:spcPct val="100000"/>
              </a:lnSpc>
              <a:spcBef>
                <a:spcPts val="0"/>
              </a:spcBef>
              <a:spcAft>
                <a:spcPts val="0"/>
              </a:spcAft>
              <a:buClr>
                <a:schemeClr val="dk2"/>
              </a:buClr>
              <a:buSzPts val="900"/>
              <a:buFont typeface="Avenir"/>
              <a:buNone/>
            </a:pPr>
            <a:r>
              <a:rPr lang="en-US" sz="900" b="0" i="0" u="none" strike="noStrike" cap="none">
                <a:solidFill>
                  <a:schemeClr val="dk2"/>
                </a:solidFill>
                <a:latin typeface="Avenir"/>
                <a:ea typeface="Avenir"/>
                <a:cs typeface="Avenir"/>
                <a:sym typeface="Avenir"/>
              </a:rPr>
              <a:t>To change the image, right-click on the image and choose “Format Background.” Select Picture or Texture Fill. Select a Full-Image-Slide approved image from the library on SharePoint &gt; </a:t>
            </a:r>
            <a:r>
              <a:rPr lang="en-US" sz="900" b="1" i="0" u="none" strike="noStrike" cap="none">
                <a:solidFill>
                  <a:schemeClr val="dk2"/>
                </a:solidFill>
                <a:latin typeface="Avenir"/>
                <a:ea typeface="Avenir"/>
                <a:cs typeface="Avenir"/>
                <a:sym typeface="Avenir"/>
              </a:rPr>
              <a:t>XXX</a:t>
            </a:r>
            <a:br>
              <a:rPr lang="en-US" sz="900" b="0" i="0" u="none" strike="noStrike" cap="none">
                <a:solidFill>
                  <a:schemeClr val="dk2"/>
                </a:solidFill>
                <a:latin typeface="Avenir"/>
                <a:ea typeface="Avenir"/>
                <a:cs typeface="Avenir"/>
                <a:sym typeface="Avenir"/>
              </a:rPr>
            </a:br>
            <a:r>
              <a:rPr lang="en-US" sz="900" b="0" i="0" u="none" strike="noStrike" cap="none">
                <a:solidFill>
                  <a:schemeClr val="dk2"/>
                </a:solidFill>
                <a:latin typeface="Avenir"/>
                <a:ea typeface="Avenir"/>
                <a:cs typeface="Avenir"/>
                <a:sym typeface="Avenir"/>
              </a:rPr>
              <a:t>Or, simply type in this URL: </a:t>
            </a:r>
            <a:r>
              <a:rPr lang="en-US" sz="900">
                <a:solidFill>
                  <a:schemeClr val="dk2"/>
                </a:solidFill>
                <a:latin typeface="Avenir"/>
                <a:ea typeface="Avenir"/>
                <a:cs typeface="Avenir"/>
                <a:sym typeface="Avenir"/>
              </a:rPr>
              <a:t>bit.ly/GH-PPT </a:t>
            </a:r>
            <a:endParaRPr sz="900" i="1">
              <a:solidFill>
                <a:schemeClr val="dk2"/>
              </a:solidFill>
              <a:latin typeface="Avenir"/>
              <a:ea typeface="Avenir"/>
              <a:cs typeface="Avenir"/>
              <a:sym typeface="Avenir"/>
            </a:endParaRPr>
          </a:p>
        </p:txBody>
      </p:sp>
    </p:spTree>
    <p:extLst>
      <p:ext uri="{BB962C8B-B14F-4D97-AF65-F5344CB8AC3E}">
        <p14:creationId xmlns:p14="http://schemas.microsoft.com/office/powerpoint/2010/main" val="210905015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Quote Option 1">
  <p:cSld name="Quote Option 1">
    <p:bg>
      <p:bgPr>
        <a:solidFill>
          <a:srgbClr val="3F3F3F"/>
        </a:solidFill>
        <a:effectLst/>
      </p:bgPr>
    </p:bg>
    <p:spTree>
      <p:nvGrpSpPr>
        <p:cNvPr id="1" name="Shape 290"/>
        <p:cNvGrpSpPr/>
        <p:nvPr/>
      </p:nvGrpSpPr>
      <p:grpSpPr>
        <a:xfrm>
          <a:off x="0" y="0"/>
          <a:ext cx="0" cy="0"/>
          <a:chOff x="0" y="0"/>
          <a:chExt cx="0" cy="0"/>
        </a:xfrm>
      </p:grpSpPr>
      <p:sp>
        <p:nvSpPr>
          <p:cNvPr id="291" name="Google Shape;291;p59"/>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2" name="Google Shape;292;p59"/>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3" name="Google Shape;293;p59"/>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800">
                <a:solidFill>
                  <a:schemeClr val="lt1"/>
                </a:solidFill>
                <a:latin typeface="Avenir"/>
                <a:ea typeface="Avenir"/>
                <a:cs typeface="Avenir"/>
                <a:sym typeface="Avenir"/>
              </a:defRPr>
            </a:lvl1pPr>
            <a:lvl2pPr marL="0" lvl="1" indent="0" algn="r">
              <a:spcBef>
                <a:spcPts val="0"/>
              </a:spcBef>
              <a:buNone/>
              <a:defRPr sz="800">
                <a:solidFill>
                  <a:schemeClr val="lt1"/>
                </a:solidFill>
                <a:latin typeface="Avenir"/>
                <a:ea typeface="Avenir"/>
                <a:cs typeface="Avenir"/>
                <a:sym typeface="Avenir"/>
              </a:defRPr>
            </a:lvl2pPr>
            <a:lvl3pPr marL="0" lvl="2" indent="0" algn="r">
              <a:spcBef>
                <a:spcPts val="0"/>
              </a:spcBef>
              <a:buNone/>
              <a:defRPr sz="800">
                <a:solidFill>
                  <a:schemeClr val="lt1"/>
                </a:solidFill>
                <a:latin typeface="Avenir"/>
                <a:ea typeface="Avenir"/>
                <a:cs typeface="Avenir"/>
                <a:sym typeface="Avenir"/>
              </a:defRPr>
            </a:lvl3pPr>
            <a:lvl4pPr marL="0" lvl="3" indent="0" algn="r">
              <a:spcBef>
                <a:spcPts val="0"/>
              </a:spcBef>
              <a:buNone/>
              <a:defRPr sz="800">
                <a:solidFill>
                  <a:schemeClr val="lt1"/>
                </a:solidFill>
                <a:latin typeface="Avenir"/>
                <a:ea typeface="Avenir"/>
                <a:cs typeface="Avenir"/>
                <a:sym typeface="Avenir"/>
              </a:defRPr>
            </a:lvl4pPr>
            <a:lvl5pPr marL="0" lvl="4" indent="0" algn="r">
              <a:spcBef>
                <a:spcPts val="0"/>
              </a:spcBef>
              <a:buNone/>
              <a:defRPr sz="800">
                <a:solidFill>
                  <a:schemeClr val="lt1"/>
                </a:solidFill>
                <a:latin typeface="Avenir"/>
                <a:ea typeface="Avenir"/>
                <a:cs typeface="Avenir"/>
                <a:sym typeface="Avenir"/>
              </a:defRPr>
            </a:lvl5pPr>
            <a:lvl6pPr marL="0" lvl="5" indent="0" algn="r">
              <a:spcBef>
                <a:spcPts val="0"/>
              </a:spcBef>
              <a:buNone/>
              <a:defRPr sz="800">
                <a:solidFill>
                  <a:schemeClr val="lt1"/>
                </a:solidFill>
                <a:latin typeface="Avenir"/>
                <a:ea typeface="Avenir"/>
                <a:cs typeface="Avenir"/>
                <a:sym typeface="Avenir"/>
              </a:defRPr>
            </a:lvl6pPr>
            <a:lvl7pPr marL="0" lvl="6" indent="0" algn="r">
              <a:spcBef>
                <a:spcPts val="0"/>
              </a:spcBef>
              <a:buNone/>
              <a:defRPr sz="800">
                <a:solidFill>
                  <a:schemeClr val="lt1"/>
                </a:solidFill>
                <a:latin typeface="Avenir"/>
                <a:ea typeface="Avenir"/>
                <a:cs typeface="Avenir"/>
                <a:sym typeface="Avenir"/>
              </a:defRPr>
            </a:lvl7pPr>
            <a:lvl8pPr marL="0" lvl="7" indent="0" algn="r">
              <a:spcBef>
                <a:spcPts val="0"/>
              </a:spcBef>
              <a:buNone/>
              <a:defRPr sz="800">
                <a:solidFill>
                  <a:schemeClr val="lt1"/>
                </a:solidFill>
                <a:latin typeface="Avenir"/>
                <a:ea typeface="Avenir"/>
                <a:cs typeface="Avenir"/>
                <a:sym typeface="Avenir"/>
              </a:defRPr>
            </a:lvl8pPr>
            <a:lvl9pPr marL="0" lvl="8" indent="0" algn="r">
              <a:spcBef>
                <a:spcPts val="0"/>
              </a:spcBef>
              <a:buNone/>
              <a:defRPr sz="80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cxnSp>
        <p:nvCxnSpPr>
          <p:cNvPr id="294" name="Google Shape;294;p59"/>
          <p:cNvCxnSpPr/>
          <p:nvPr/>
        </p:nvCxnSpPr>
        <p:spPr>
          <a:xfrm>
            <a:off x="2518550" y="3731046"/>
            <a:ext cx="301769" cy="0"/>
          </a:xfrm>
          <a:prstGeom prst="straightConnector1">
            <a:avLst/>
          </a:prstGeom>
          <a:noFill/>
          <a:ln w="12700" cap="flat" cmpd="sng">
            <a:solidFill>
              <a:schemeClr val="accent1"/>
            </a:solidFill>
            <a:prstDash val="solid"/>
            <a:miter lim="800000"/>
            <a:headEnd type="none" w="sm" len="sm"/>
            <a:tailEnd type="none" w="sm" len="sm"/>
          </a:ln>
        </p:spPr>
      </p:cxnSp>
      <p:sp>
        <p:nvSpPr>
          <p:cNvPr id="295" name="Google Shape;295;p59"/>
          <p:cNvSpPr txBox="1">
            <a:spLocks noGrp="1"/>
          </p:cNvSpPr>
          <p:nvPr>
            <p:ph type="body" idx="1"/>
          </p:nvPr>
        </p:nvSpPr>
        <p:spPr>
          <a:xfrm>
            <a:off x="2518655" y="3899915"/>
            <a:ext cx="1657350" cy="509587"/>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1000"/>
              </a:spcBef>
              <a:spcAft>
                <a:spcPts val="0"/>
              </a:spcAft>
              <a:buSzPts val="1100"/>
              <a:buNone/>
              <a:defRPr sz="1100" b="1" i="0" cap="none">
                <a:solidFill>
                  <a:schemeClr val="accent1"/>
                </a:solidFill>
              </a:defRPr>
            </a:lvl1pPr>
            <a:lvl2pPr marL="914400" lvl="1" indent="-228600" algn="l">
              <a:lnSpc>
                <a:spcPct val="100000"/>
              </a:lnSpc>
              <a:spcBef>
                <a:spcPts val="500"/>
              </a:spcBef>
              <a:spcAft>
                <a:spcPts val="0"/>
              </a:spcAft>
              <a:buSzPts val="1100"/>
              <a:buNone/>
              <a:defRPr sz="1100" i="1" cap="none">
                <a:solidFill>
                  <a:schemeClr val="accent1"/>
                </a:solidFill>
              </a:defRPr>
            </a:lvl2pPr>
            <a:lvl3pPr marL="1371600" lvl="2" indent="-228600" algn="l">
              <a:lnSpc>
                <a:spcPct val="100000"/>
              </a:lnSpc>
              <a:spcBef>
                <a:spcPts val="500"/>
              </a:spcBef>
              <a:spcAft>
                <a:spcPts val="0"/>
              </a:spcAft>
              <a:buSzPts val="1100"/>
              <a:buNone/>
              <a:defRPr sz="1100" i="1" cap="none">
                <a:solidFill>
                  <a:schemeClr val="accent1"/>
                </a:solidFill>
              </a:defRPr>
            </a:lvl3pPr>
            <a:lvl4pPr marL="1828800" lvl="3" indent="-228600" algn="l">
              <a:lnSpc>
                <a:spcPct val="100000"/>
              </a:lnSpc>
              <a:spcBef>
                <a:spcPts val="500"/>
              </a:spcBef>
              <a:spcAft>
                <a:spcPts val="0"/>
              </a:spcAft>
              <a:buSzPts val="1100"/>
              <a:buNone/>
              <a:defRPr sz="1100" i="1" cap="none">
                <a:solidFill>
                  <a:schemeClr val="accent1"/>
                </a:solidFill>
              </a:defRPr>
            </a:lvl4pPr>
            <a:lvl5pPr marL="2286000" lvl="4" indent="-228600" algn="l">
              <a:lnSpc>
                <a:spcPct val="100000"/>
              </a:lnSpc>
              <a:spcBef>
                <a:spcPts val="500"/>
              </a:spcBef>
              <a:spcAft>
                <a:spcPts val="0"/>
              </a:spcAft>
              <a:buSzPts val="1100"/>
              <a:buNone/>
              <a:defRPr sz="1100" i="1" cap="none">
                <a:solidFill>
                  <a:schemeClr val="accent1"/>
                </a:solidFill>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296" name="Google Shape;296;p59"/>
          <p:cNvSpPr txBox="1">
            <a:spLocks noGrp="1"/>
          </p:cNvSpPr>
          <p:nvPr>
            <p:ph type="body" idx="2"/>
          </p:nvPr>
        </p:nvSpPr>
        <p:spPr>
          <a:xfrm>
            <a:off x="4656462" y="1659876"/>
            <a:ext cx="6525887" cy="3070032"/>
          </a:xfrm>
          <a:prstGeom prst="rect">
            <a:avLst/>
          </a:prstGeom>
          <a:noFill/>
          <a:ln>
            <a:noFill/>
          </a:ln>
        </p:spPr>
        <p:txBody>
          <a:bodyPr spcFirstLastPara="1" wrap="square" lIns="0" tIns="0" rIns="0" bIns="0" anchor="ctr" anchorCtr="0">
            <a:noAutofit/>
          </a:bodyPr>
          <a:lstStyle>
            <a:lvl1pPr marL="457200" lvl="0" indent="-228600" algn="l">
              <a:lnSpc>
                <a:spcPct val="100000"/>
              </a:lnSpc>
              <a:spcBef>
                <a:spcPts val="1000"/>
              </a:spcBef>
              <a:spcAft>
                <a:spcPts val="0"/>
              </a:spcAft>
              <a:buSzPts val="1400"/>
              <a:buNone/>
              <a:defRPr sz="1400"/>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297" name="Google Shape;297;p59"/>
          <p:cNvSpPr txBox="1"/>
          <p:nvPr/>
        </p:nvSpPr>
        <p:spPr>
          <a:xfrm>
            <a:off x="368633" y="6437792"/>
            <a:ext cx="1873911" cy="210314"/>
          </a:xfrm>
          <a:prstGeom prst="rect">
            <a:avLst/>
          </a:prstGeom>
          <a:noFill/>
          <a:ln>
            <a:noFill/>
          </a:ln>
        </p:spPr>
        <p:txBody>
          <a:bodyPr spcFirstLastPara="1" wrap="square" lIns="0" tIns="50800" rIns="0" bIns="50800" anchor="ctr" anchorCtr="0">
            <a:spAutoFit/>
          </a:bodyPr>
          <a:lstStyle/>
          <a:p>
            <a:pPr marL="0" marR="0" lvl="0" indent="0" algn="l" rtl="0">
              <a:spcBef>
                <a:spcPts val="0"/>
              </a:spcBef>
              <a:spcAft>
                <a:spcPts val="0"/>
              </a:spcAft>
              <a:buNone/>
            </a:pPr>
            <a:r>
              <a:rPr lang="en-US" sz="700">
                <a:solidFill>
                  <a:schemeClr val="lt1"/>
                </a:solidFill>
                <a:latin typeface="Avenir"/>
                <a:ea typeface="Avenir"/>
                <a:cs typeface="Avenir"/>
                <a:sym typeface="Avenir"/>
              </a:rPr>
              <a:t>CONFIDENTIAL. NOT FOR REDISTRIBUTION.</a:t>
            </a:r>
            <a:endParaRPr/>
          </a:p>
        </p:txBody>
      </p:sp>
      <p:pic>
        <p:nvPicPr>
          <p:cNvPr id="298" name="Google Shape;298;p59"/>
          <p:cNvPicPr preferRelativeResize="0"/>
          <p:nvPr/>
        </p:nvPicPr>
        <p:blipFill rotWithShape="1">
          <a:blip r:embed="rId2">
            <a:alphaModFix/>
          </a:blip>
          <a:srcRect l="10461" t="3158" r="-1077" b="-2586"/>
          <a:stretch/>
        </p:blipFill>
        <p:spPr>
          <a:xfrm>
            <a:off x="0" y="0"/>
            <a:ext cx="4056502" cy="3473986"/>
          </a:xfrm>
          <a:prstGeom prst="rect">
            <a:avLst/>
          </a:prstGeom>
          <a:noFill/>
          <a:ln>
            <a:noFill/>
          </a:ln>
        </p:spPr>
      </p:pic>
      <p:pic>
        <p:nvPicPr>
          <p:cNvPr id="299" name="Google Shape;299;p59"/>
          <p:cNvPicPr preferRelativeResize="0"/>
          <p:nvPr/>
        </p:nvPicPr>
        <p:blipFill rotWithShape="1">
          <a:blip r:embed="rId3">
            <a:alphaModFix/>
          </a:blip>
          <a:srcRect/>
          <a:stretch/>
        </p:blipFill>
        <p:spPr>
          <a:xfrm>
            <a:off x="11552215" y="6397199"/>
            <a:ext cx="271152" cy="286871"/>
          </a:xfrm>
          <a:prstGeom prst="rect">
            <a:avLst/>
          </a:prstGeom>
          <a:noFill/>
          <a:ln>
            <a:noFill/>
          </a:ln>
        </p:spPr>
      </p:pic>
      <p:sp>
        <p:nvSpPr>
          <p:cNvPr id="300" name="Google Shape;300;p59"/>
          <p:cNvSpPr>
            <a:spLocks noGrp="1"/>
          </p:cNvSpPr>
          <p:nvPr>
            <p:ph type="pic" idx="3"/>
          </p:nvPr>
        </p:nvSpPr>
        <p:spPr>
          <a:xfrm>
            <a:off x="2387921" y="1736993"/>
            <a:ext cx="1577671" cy="1577671"/>
          </a:xfrm>
          <a:prstGeom prst="ellipse">
            <a:avLst/>
          </a:prstGeom>
          <a:noFill/>
          <a:ln w="38100" cap="flat" cmpd="sng">
            <a:solidFill>
              <a:schemeClr val="accent1"/>
            </a:solidFill>
            <a:prstDash val="solid"/>
            <a:round/>
            <a:headEnd type="none" w="sm" len="sm"/>
            <a:tailEnd type="none" w="sm" len="sm"/>
          </a:ln>
        </p:spPr>
      </p:sp>
    </p:spTree>
    <p:extLst>
      <p:ext uri="{BB962C8B-B14F-4D97-AF65-F5344CB8AC3E}">
        <p14:creationId xmlns:p14="http://schemas.microsoft.com/office/powerpoint/2010/main" val="145964940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Quote Option 2">
  <p:cSld name="Quote Option 2">
    <p:bg>
      <p:bgPr>
        <a:solidFill>
          <a:schemeClr val="accent2"/>
        </a:solidFill>
        <a:effectLst/>
      </p:bgPr>
    </p:bg>
    <p:spTree>
      <p:nvGrpSpPr>
        <p:cNvPr id="1" name="Shape 301"/>
        <p:cNvGrpSpPr/>
        <p:nvPr/>
      </p:nvGrpSpPr>
      <p:grpSpPr>
        <a:xfrm>
          <a:off x="0" y="0"/>
          <a:ext cx="0" cy="0"/>
          <a:chOff x="0" y="0"/>
          <a:chExt cx="0" cy="0"/>
        </a:xfrm>
      </p:grpSpPr>
      <p:pic>
        <p:nvPicPr>
          <p:cNvPr id="302" name="Google Shape;302;p60" descr="Background pattern&#10;&#10;Description automatically generated"/>
          <p:cNvPicPr preferRelativeResize="0"/>
          <p:nvPr/>
        </p:nvPicPr>
        <p:blipFill rotWithShape="1">
          <a:blip r:embed="rId2">
            <a:alphaModFix amt="20000"/>
          </a:blip>
          <a:srcRect/>
          <a:stretch/>
        </p:blipFill>
        <p:spPr>
          <a:xfrm>
            <a:off x="0" y="0"/>
            <a:ext cx="12192000" cy="6858000"/>
          </a:xfrm>
          <a:prstGeom prst="rect">
            <a:avLst/>
          </a:prstGeom>
          <a:noFill/>
          <a:ln>
            <a:noFill/>
          </a:ln>
        </p:spPr>
      </p:pic>
      <p:sp>
        <p:nvSpPr>
          <p:cNvPr id="303" name="Google Shape;303;p60"/>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4" name="Google Shape;304;p60"/>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5" name="Google Shape;305;p60"/>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800">
                <a:solidFill>
                  <a:schemeClr val="lt1"/>
                </a:solidFill>
                <a:latin typeface="Avenir"/>
                <a:ea typeface="Avenir"/>
                <a:cs typeface="Avenir"/>
                <a:sym typeface="Avenir"/>
              </a:defRPr>
            </a:lvl1pPr>
            <a:lvl2pPr marL="0" lvl="1" indent="0" algn="r">
              <a:spcBef>
                <a:spcPts val="0"/>
              </a:spcBef>
              <a:buNone/>
              <a:defRPr sz="800">
                <a:solidFill>
                  <a:schemeClr val="lt1"/>
                </a:solidFill>
                <a:latin typeface="Avenir"/>
                <a:ea typeface="Avenir"/>
                <a:cs typeface="Avenir"/>
                <a:sym typeface="Avenir"/>
              </a:defRPr>
            </a:lvl2pPr>
            <a:lvl3pPr marL="0" lvl="2" indent="0" algn="r">
              <a:spcBef>
                <a:spcPts val="0"/>
              </a:spcBef>
              <a:buNone/>
              <a:defRPr sz="800">
                <a:solidFill>
                  <a:schemeClr val="lt1"/>
                </a:solidFill>
                <a:latin typeface="Avenir"/>
                <a:ea typeface="Avenir"/>
                <a:cs typeface="Avenir"/>
                <a:sym typeface="Avenir"/>
              </a:defRPr>
            </a:lvl3pPr>
            <a:lvl4pPr marL="0" lvl="3" indent="0" algn="r">
              <a:spcBef>
                <a:spcPts val="0"/>
              </a:spcBef>
              <a:buNone/>
              <a:defRPr sz="800">
                <a:solidFill>
                  <a:schemeClr val="lt1"/>
                </a:solidFill>
                <a:latin typeface="Avenir"/>
                <a:ea typeface="Avenir"/>
                <a:cs typeface="Avenir"/>
                <a:sym typeface="Avenir"/>
              </a:defRPr>
            </a:lvl4pPr>
            <a:lvl5pPr marL="0" lvl="4" indent="0" algn="r">
              <a:spcBef>
                <a:spcPts val="0"/>
              </a:spcBef>
              <a:buNone/>
              <a:defRPr sz="800">
                <a:solidFill>
                  <a:schemeClr val="lt1"/>
                </a:solidFill>
                <a:latin typeface="Avenir"/>
                <a:ea typeface="Avenir"/>
                <a:cs typeface="Avenir"/>
                <a:sym typeface="Avenir"/>
              </a:defRPr>
            </a:lvl5pPr>
            <a:lvl6pPr marL="0" lvl="5" indent="0" algn="r">
              <a:spcBef>
                <a:spcPts val="0"/>
              </a:spcBef>
              <a:buNone/>
              <a:defRPr sz="800">
                <a:solidFill>
                  <a:schemeClr val="lt1"/>
                </a:solidFill>
                <a:latin typeface="Avenir"/>
                <a:ea typeface="Avenir"/>
                <a:cs typeface="Avenir"/>
                <a:sym typeface="Avenir"/>
              </a:defRPr>
            </a:lvl6pPr>
            <a:lvl7pPr marL="0" lvl="6" indent="0" algn="r">
              <a:spcBef>
                <a:spcPts val="0"/>
              </a:spcBef>
              <a:buNone/>
              <a:defRPr sz="800">
                <a:solidFill>
                  <a:schemeClr val="lt1"/>
                </a:solidFill>
                <a:latin typeface="Avenir"/>
                <a:ea typeface="Avenir"/>
                <a:cs typeface="Avenir"/>
                <a:sym typeface="Avenir"/>
              </a:defRPr>
            </a:lvl7pPr>
            <a:lvl8pPr marL="0" lvl="7" indent="0" algn="r">
              <a:spcBef>
                <a:spcPts val="0"/>
              </a:spcBef>
              <a:buNone/>
              <a:defRPr sz="800">
                <a:solidFill>
                  <a:schemeClr val="lt1"/>
                </a:solidFill>
                <a:latin typeface="Avenir"/>
                <a:ea typeface="Avenir"/>
                <a:cs typeface="Avenir"/>
                <a:sym typeface="Avenir"/>
              </a:defRPr>
            </a:lvl8pPr>
            <a:lvl9pPr marL="0" lvl="8" indent="0" algn="r">
              <a:spcBef>
                <a:spcPts val="0"/>
              </a:spcBef>
              <a:buNone/>
              <a:defRPr sz="800">
                <a:solidFill>
                  <a:schemeClr val="lt1"/>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cxnSp>
        <p:nvCxnSpPr>
          <p:cNvPr id="306" name="Google Shape;306;p60"/>
          <p:cNvCxnSpPr/>
          <p:nvPr/>
        </p:nvCxnSpPr>
        <p:spPr>
          <a:xfrm>
            <a:off x="8464087" y="3610375"/>
            <a:ext cx="301769" cy="0"/>
          </a:xfrm>
          <a:prstGeom prst="straightConnector1">
            <a:avLst/>
          </a:prstGeom>
          <a:noFill/>
          <a:ln w="12700" cap="flat" cmpd="sng">
            <a:solidFill>
              <a:schemeClr val="dk1"/>
            </a:solidFill>
            <a:prstDash val="solid"/>
            <a:miter lim="800000"/>
            <a:headEnd type="none" w="sm" len="sm"/>
            <a:tailEnd type="none" w="sm" len="sm"/>
          </a:ln>
        </p:spPr>
      </p:cxnSp>
      <p:sp>
        <p:nvSpPr>
          <p:cNvPr id="307" name="Google Shape;307;p60"/>
          <p:cNvSpPr txBox="1">
            <a:spLocks noGrp="1"/>
          </p:cNvSpPr>
          <p:nvPr>
            <p:ph type="body" idx="1"/>
          </p:nvPr>
        </p:nvSpPr>
        <p:spPr>
          <a:xfrm>
            <a:off x="8464192" y="3779244"/>
            <a:ext cx="1657350" cy="509587"/>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1000"/>
              </a:spcBef>
              <a:spcAft>
                <a:spcPts val="0"/>
              </a:spcAft>
              <a:buSzPts val="1100"/>
              <a:buNone/>
              <a:defRPr sz="1100" b="1" i="0" cap="none">
                <a:solidFill>
                  <a:schemeClr val="dk1"/>
                </a:solidFill>
              </a:defRPr>
            </a:lvl1pPr>
            <a:lvl2pPr marL="914400" lvl="1" indent="-228600" algn="l">
              <a:lnSpc>
                <a:spcPct val="100000"/>
              </a:lnSpc>
              <a:spcBef>
                <a:spcPts val="500"/>
              </a:spcBef>
              <a:spcAft>
                <a:spcPts val="0"/>
              </a:spcAft>
              <a:buSzPts val="1100"/>
              <a:buNone/>
              <a:defRPr sz="1100" i="1" cap="none">
                <a:solidFill>
                  <a:schemeClr val="accent1"/>
                </a:solidFill>
              </a:defRPr>
            </a:lvl2pPr>
            <a:lvl3pPr marL="1371600" lvl="2" indent="-228600" algn="l">
              <a:lnSpc>
                <a:spcPct val="100000"/>
              </a:lnSpc>
              <a:spcBef>
                <a:spcPts val="500"/>
              </a:spcBef>
              <a:spcAft>
                <a:spcPts val="0"/>
              </a:spcAft>
              <a:buSzPts val="1100"/>
              <a:buNone/>
              <a:defRPr sz="1100" i="1" cap="none">
                <a:solidFill>
                  <a:schemeClr val="accent1"/>
                </a:solidFill>
              </a:defRPr>
            </a:lvl3pPr>
            <a:lvl4pPr marL="1828800" lvl="3" indent="-228600" algn="l">
              <a:lnSpc>
                <a:spcPct val="100000"/>
              </a:lnSpc>
              <a:spcBef>
                <a:spcPts val="500"/>
              </a:spcBef>
              <a:spcAft>
                <a:spcPts val="0"/>
              </a:spcAft>
              <a:buSzPts val="1100"/>
              <a:buNone/>
              <a:defRPr sz="1100" i="1" cap="none">
                <a:solidFill>
                  <a:schemeClr val="accent1"/>
                </a:solidFill>
              </a:defRPr>
            </a:lvl4pPr>
            <a:lvl5pPr marL="2286000" lvl="4" indent="-228600" algn="l">
              <a:lnSpc>
                <a:spcPct val="100000"/>
              </a:lnSpc>
              <a:spcBef>
                <a:spcPts val="500"/>
              </a:spcBef>
              <a:spcAft>
                <a:spcPts val="0"/>
              </a:spcAft>
              <a:buSzPts val="1100"/>
              <a:buNone/>
              <a:defRPr sz="1100" i="1" cap="none">
                <a:solidFill>
                  <a:schemeClr val="accent1"/>
                </a:solidFill>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308" name="Google Shape;308;p60"/>
          <p:cNvSpPr txBox="1">
            <a:spLocks noGrp="1"/>
          </p:cNvSpPr>
          <p:nvPr>
            <p:ph type="body" idx="2"/>
          </p:nvPr>
        </p:nvSpPr>
        <p:spPr>
          <a:xfrm>
            <a:off x="785775" y="2320892"/>
            <a:ext cx="7010495" cy="2280487"/>
          </a:xfrm>
          <a:prstGeom prst="rect">
            <a:avLst/>
          </a:prstGeom>
          <a:noFill/>
          <a:ln>
            <a:noFill/>
          </a:ln>
        </p:spPr>
        <p:txBody>
          <a:bodyPr spcFirstLastPara="1" wrap="square" lIns="0" tIns="0" rIns="0" bIns="0" anchor="ctr" anchorCtr="0">
            <a:noAutofit/>
          </a:bodyPr>
          <a:lstStyle>
            <a:lvl1pPr marL="457200" lvl="0" indent="-228600" algn="l">
              <a:lnSpc>
                <a:spcPct val="100000"/>
              </a:lnSpc>
              <a:spcBef>
                <a:spcPts val="1000"/>
              </a:spcBef>
              <a:spcAft>
                <a:spcPts val="0"/>
              </a:spcAft>
              <a:buSzPts val="1400"/>
              <a:buNone/>
              <a:defRPr sz="1400"/>
            </a:lvl1pPr>
            <a:lvl2pPr marL="914400" lvl="1" indent="-342900" algn="l">
              <a:lnSpc>
                <a:spcPct val="100000"/>
              </a:lnSpc>
              <a:spcBef>
                <a:spcPts val="500"/>
              </a:spcBef>
              <a:spcAft>
                <a:spcPts val="0"/>
              </a:spcAft>
              <a:buSzPts val="1800"/>
              <a:buChar char="•"/>
              <a:defRPr/>
            </a:lvl2pPr>
            <a:lvl3pPr marL="1371600" lvl="2" indent="-342900" algn="l">
              <a:lnSpc>
                <a:spcPct val="100000"/>
              </a:lnSpc>
              <a:spcBef>
                <a:spcPts val="500"/>
              </a:spcBef>
              <a:spcAft>
                <a:spcPts val="0"/>
              </a:spcAft>
              <a:buSzPts val="1800"/>
              <a:buChar char="•"/>
              <a:defRPr/>
            </a:lvl3pPr>
            <a:lvl4pPr marL="1828800" lvl="3" indent="-342900" algn="l">
              <a:lnSpc>
                <a:spcPct val="100000"/>
              </a:lnSpc>
              <a:spcBef>
                <a:spcPts val="500"/>
              </a:spcBef>
              <a:spcAft>
                <a:spcPts val="0"/>
              </a:spcAft>
              <a:buSzPts val="1800"/>
              <a:buChar char="•"/>
              <a:defRPr/>
            </a:lvl4pPr>
            <a:lvl5pPr marL="2286000" lvl="4" indent="-342900" algn="l">
              <a:lnSpc>
                <a:spcPct val="100000"/>
              </a:lnSpc>
              <a:spcBef>
                <a:spcPts val="500"/>
              </a:spcBef>
              <a:spcAft>
                <a:spcPts val="0"/>
              </a:spcAft>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309" name="Google Shape;309;p60"/>
          <p:cNvSpPr txBox="1"/>
          <p:nvPr/>
        </p:nvSpPr>
        <p:spPr>
          <a:xfrm>
            <a:off x="368633" y="6437792"/>
            <a:ext cx="1873911" cy="210314"/>
          </a:xfrm>
          <a:prstGeom prst="rect">
            <a:avLst/>
          </a:prstGeom>
          <a:noFill/>
          <a:ln>
            <a:noFill/>
          </a:ln>
        </p:spPr>
        <p:txBody>
          <a:bodyPr spcFirstLastPara="1" wrap="square" lIns="0" tIns="50800" rIns="0" bIns="50800" anchor="ctr" anchorCtr="0">
            <a:spAutoFit/>
          </a:bodyPr>
          <a:lstStyle/>
          <a:p>
            <a:pPr marL="0" marR="0" lvl="0" indent="0" algn="l" rtl="0">
              <a:spcBef>
                <a:spcPts val="0"/>
              </a:spcBef>
              <a:spcAft>
                <a:spcPts val="0"/>
              </a:spcAft>
              <a:buNone/>
            </a:pPr>
            <a:r>
              <a:rPr lang="en-US" sz="700">
                <a:solidFill>
                  <a:schemeClr val="lt1"/>
                </a:solidFill>
                <a:latin typeface="Avenir"/>
                <a:ea typeface="Avenir"/>
                <a:cs typeface="Avenir"/>
                <a:sym typeface="Avenir"/>
              </a:rPr>
              <a:t>CONFIDENTIAL. NOT FOR REDISTRIBUTION.</a:t>
            </a:r>
            <a:endParaRPr/>
          </a:p>
        </p:txBody>
      </p:sp>
      <p:pic>
        <p:nvPicPr>
          <p:cNvPr id="310" name="Google Shape;310;p60"/>
          <p:cNvPicPr preferRelativeResize="0"/>
          <p:nvPr/>
        </p:nvPicPr>
        <p:blipFill rotWithShape="1">
          <a:blip r:embed="rId3">
            <a:alphaModFix/>
          </a:blip>
          <a:srcRect t="3158" r="17528"/>
          <a:stretch/>
        </p:blipFill>
        <p:spPr>
          <a:xfrm>
            <a:off x="8500097" y="0"/>
            <a:ext cx="3691904" cy="3383584"/>
          </a:xfrm>
          <a:prstGeom prst="rect">
            <a:avLst/>
          </a:prstGeom>
          <a:noFill/>
          <a:ln>
            <a:noFill/>
          </a:ln>
        </p:spPr>
      </p:pic>
      <p:cxnSp>
        <p:nvCxnSpPr>
          <p:cNvPr id="311" name="Google Shape;311;p60"/>
          <p:cNvCxnSpPr/>
          <p:nvPr/>
        </p:nvCxnSpPr>
        <p:spPr>
          <a:xfrm>
            <a:off x="11422669" y="6397199"/>
            <a:ext cx="0" cy="286871"/>
          </a:xfrm>
          <a:prstGeom prst="straightConnector1">
            <a:avLst/>
          </a:prstGeom>
          <a:noFill/>
          <a:ln w="9525" cap="flat" cmpd="sng">
            <a:solidFill>
              <a:schemeClr val="lt1"/>
            </a:solidFill>
            <a:prstDash val="solid"/>
            <a:miter lim="800000"/>
            <a:headEnd type="none" w="sm" len="sm"/>
            <a:tailEnd type="none" w="sm" len="sm"/>
          </a:ln>
        </p:spPr>
      </p:cxnSp>
      <p:sp>
        <p:nvSpPr>
          <p:cNvPr id="312" name="Google Shape;312;p60"/>
          <p:cNvSpPr>
            <a:spLocks noGrp="1"/>
          </p:cNvSpPr>
          <p:nvPr>
            <p:ph type="pic" idx="3"/>
          </p:nvPr>
        </p:nvSpPr>
        <p:spPr>
          <a:xfrm>
            <a:off x="8375064" y="1736993"/>
            <a:ext cx="1577671" cy="1577671"/>
          </a:xfrm>
          <a:prstGeom prst="ellipse">
            <a:avLst/>
          </a:prstGeom>
          <a:noFill/>
          <a:ln w="38100" cap="flat" cmpd="sng">
            <a:solidFill>
              <a:schemeClr val="dk1"/>
            </a:solidFill>
            <a:prstDash val="solid"/>
            <a:round/>
            <a:headEnd type="none" w="sm" len="sm"/>
            <a:tailEnd type="none" w="sm" len="sm"/>
          </a:ln>
        </p:spPr>
      </p:sp>
    </p:spTree>
    <p:extLst>
      <p:ext uri="{BB962C8B-B14F-4D97-AF65-F5344CB8AC3E}">
        <p14:creationId xmlns:p14="http://schemas.microsoft.com/office/powerpoint/2010/main" val="26140299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Impact Slide">
  <p:cSld name="Impact Slide">
    <p:bg>
      <p:bgPr>
        <a:solidFill>
          <a:schemeClr val="lt1"/>
        </a:solidFill>
        <a:effectLst/>
      </p:bgPr>
    </p:bg>
    <p:spTree>
      <p:nvGrpSpPr>
        <p:cNvPr id="1" name="Shape 313"/>
        <p:cNvGrpSpPr/>
        <p:nvPr/>
      </p:nvGrpSpPr>
      <p:grpSpPr>
        <a:xfrm>
          <a:off x="0" y="0"/>
          <a:ext cx="0" cy="0"/>
          <a:chOff x="0" y="0"/>
          <a:chExt cx="0" cy="0"/>
        </a:xfrm>
      </p:grpSpPr>
      <p:pic>
        <p:nvPicPr>
          <p:cNvPr id="314" name="Google Shape;314;p61" descr="Orange Icon 25% Opacity@2x.png"/>
          <p:cNvPicPr preferRelativeResize="0"/>
          <p:nvPr/>
        </p:nvPicPr>
        <p:blipFill rotWithShape="1">
          <a:blip r:embed="rId2">
            <a:alphaModFix amt="20000"/>
          </a:blip>
          <a:srcRect b="703"/>
          <a:stretch/>
        </p:blipFill>
        <p:spPr>
          <a:xfrm>
            <a:off x="5873143" y="-5649"/>
            <a:ext cx="6330785" cy="6863650"/>
          </a:xfrm>
          <a:prstGeom prst="rect">
            <a:avLst/>
          </a:prstGeom>
          <a:noFill/>
          <a:ln>
            <a:noFill/>
          </a:ln>
        </p:spPr>
      </p:pic>
      <p:sp>
        <p:nvSpPr>
          <p:cNvPr id="315" name="Google Shape;315;p61"/>
          <p:cNvSpPr txBox="1">
            <a:spLocks noGrp="1"/>
          </p:cNvSpPr>
          <p:nvPr>
            <p:ph type="title"/>
          </p:nvPr>
        </p:nvSpPr>
        <p:spPr>
          <a:xfrm>
            <a:off x="708107" y="2139334"/>
            <a:ext cx="3829333" cy="2350779"/>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accent1"/>
              </a:buClr>
              <a:buSzPts val="5400"/>
              <a:buFont typeface="Rockwell"/>
              <a:buNone/>
              <a:defRPr sz="54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6" name="Google Shape;316;p61"/>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7" name="Google Shape;317;p61"/>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8" name="Google Shape;318;p61"/>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319" name="Google Shape;319;p61"/>
          <p:cNvSpPr txBox="1">
            <a:spLocks noGrp="1"/>
          </p:cNvSpPr>
          <p:nvPr>
            <p:ph type="body" idx="1"/>
          </p:nvPr>
        </p:nvSpPr>
        <p:spPr>
          <a:xfrm>
            <a:off x="4905930" y="2190561"/>
            <a:ext cx="6330785" cy="2299552"/>
          </a:xfrm>
          <a:prstGeom prst="rect">
            <a:avLst/>
          </a:prstGeom>
          <a:noFill/>
          <a:ln>
            <a:noFill/>
          </a:ln>
        </p:spPr>
        <p:txBody>
          <a:bodyPr spcFirstLastPara="1" wrap="square" lIns="0" tIns="0" rIns="0" bIns="0" anchor="ctr" anchorCtr="0">
            <a:noAutofit/>
          </a:bodyPr>
          <a:lstStyle>
            <a:lvl1pPr marL="457200" lvl="0" indent="-330200" algn="l">
              <a:lnSpc>
                <a:spcPct val="100000"/>
              </a:lnSpc>
              <a:spcBef>
                <a:spcPts val="1000"/>
              </a:spcBef>
              <a:spcAft>
                <a:spcPts val="0"/>
              </a:spcAft>
              <a:buSzPts val="1600"/>
              <a:buChar char="▪"/>
              <a:defRPr sz="1600"/>
            </a:lvl1pPr>
            <a:lvl2pPr marL="914400" lvl="1" indent="-304800" algn="l">
              <a:lnSpc>
                <a:spcPct val="100000"/>
              </a:lnSpc>
              <a:spcBef>
                <a:spcPts val="500"/>
              </a:spcBef>
              <a:spcAft>
                <a:spcPts val="0"/>
              </a:spcAft>
              <a:buSzPts val="1200"/>
              <a:buChar char="•"/>
              <a:defRPr sz="1200"/>
            </a:lvl2pPr>
            <a:lvl3pPr marL="1371600" lvl="2" indent="-298450" algn="l">
              <a:lnSpc>
                <a:spcPct val="100000"/>
              </a:lnSpc>
              <a:spcBef>
                <a:spcPts val="500"/>
              </a:spcBef>
              <a:spcAft>
                <a:spcPts val="0"/>
              </a:spcAft>
              <a:buSzPts val="1100"/>
              <a:buChar char="•"/>
              <a:defRPr sz="1100"/>
            </a:lvl3pPr>
            <a:lvl4pPr marL="1828800" lvl="3" indent="-292100" algn="l">
              <a:lnSpc>
                <a:spcPct val="100000"/>
              </a:lnSpc>
              <a:spcBef>
                <a:spcPts val="500"/>
              </a:spcBef>
              <a:spcAft>
                <a:spcPts val="0"/>
              </a:spcAft>
              <a:buSzPts val="1000"/>
              <a:buChar char="•"/>
              <a:defRPr sz="1000"/>
            </a:lvl4pPr>
            <a:lvl5pPr marL="2286000" lvl="4" indent="-292100" algn="l">
              <a:lnSpc>
                <a:spcPct val="100000"/>
              </a:lnSpc>
              <a:spcBef>
                <a:spcPts val="500"/>
              </a:spcBef>
              <a:spcAft>
                <a:spcPts val="0"/>
              </a:spcAft>
              <a:buSzPts val="1000"/>
              <a:buChar char="•"/>
              <a:defRPr sz="10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06506035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Impact - Two Columns">
  <p:cSld name="Impact - Two Columns">
    <p:bg>
      <p:bgPr>
        <a:solidFill>
          <a:schemeClr val="lt2"/>
        </a:solidFill>
        <a:effectLst/>
      </p:bgPr>
    </p:bg>
    <p:spTree>
      <p:nvGrpSpPr>
        <p:cNvPr id="1" name="Shape 320"/>
        <p:cNvGrpSpPr/>
        <p:nvPr/>
      </p:nvGrpSpPr>
      <p:grpSpPr>
        <a:xfrm>
          <a:off x="0" y="0"/>
          <a:ext cx="0" cy="0"/>
          <a:chOff x="0" y="0"/>
          <a:chExt cx="0" cy="0"/>
        </a:xfrm>
      </p:grpSpPr>
      <p:sp>
        <p:nvSpPr>
          <p:cNvPr id="321" name="Google Shape;321;p62"/>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2" name="Google Shape;322;p62"/>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323" name="Google Shape;323;p62"/>
          <p:cNvSpPr/>
          <p:nvPr/>
        </p:nvSpPr>
        <p:spPr>
          <a:xfrm>
            <a:off x="0" y="0"/>
            <a:ext cx="6108700" cy="6858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venir"/>
              <a:ea typeface="Avenir"/>
              <a:cs typeface="Avenir"/>
              <a:sym typeface="Avenir"/>
            </a:endParaRPr>
          </a:p>
        </p:txBody>
      </p:sp>
      <p:sp>
        <p:nvSpPr>
          <p:cNvPr id="324" name="Google Shape;324;p62"/>
          <p:cNvSpPr txBox="1">
            <a:spLocks noGrp="1"/>
          </p:cNvSpPr>
          <p:nvPr>
            <p:ph type="title"/>
          </p:nvPr>
        </p:nvSpPr>
        <p:spPr>
          <a:xfrm>
            <a:off x="880783" y="1193969"/>
            <a:ext cx="2790466" cy="134746"/>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1"/>
              </a:buClr>
              <a:buSzPts val="1200"/>
              <a:buFont typeface="Avenir"/>
              <a:buNone/>
              <a:defRPr sz="1200" b="1" i="0" cap="none">
                <a:solidFill>
                  <a:schemeClr val="lt1"/>
                </a:solidFill>
                <a:latin typeface="Avenir"/>
                <a:ea typeface="Avenir"/>
                <a:cs typeface="Avenir"/>
                <a:sym typeface="Avenir"/>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5" name="Google Shape;325;p62"/>
          <p:cNvSpPr txBox="1">
            <a:spLocks noGrp="1"/>
          </p:cNvSpPr>
          <p:nvPr>
            <p:ph type="body" idx="1"/>
          </p:nvPr>
        </p:nvSpPr>
        <p:spPr>
          <a:xfrm>
            <a:off x="6711129" y="1195675"/>
            <a:ext cx="2818831" cy="13474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1000"/>
              </a:spcBef>
              <a:spcAft>
                <a:spcPts val="0"/>
              </a:spcAft>
              <a:buSzPts val="1200"/>
              <a:buFont typeface="Arial"/>
              <a:buNone/>
              <a:defRPr sz="1200" b="1" cap="none">
                <a:solidFill>
                  <a:schemeClr val="accent1"/>
                </a:solidFill>
              </a:defRPr>
            </a:lvl1pPr>
            <a:lvl2pPr marL="914400" lvl="1" indent="-228600" algn="l">
              <a:lnSpc>
                <a:spcPct val="100000"/>
              </a:lnSpc>
              <a:spcBef>
                <a:spcPts val="500"/>
              </a:spcBef>
              <a:spcAft>
                <a:spcPts val="0"/>
              </a:spcAft>
              <a:buSzPts val="1000"/>
              <a:buFont typeface="Arial"/>
              <a:buNone/>
              <a:defRPr sz="1000" b="1" cap="none"/>
            </a:lvl2pPr>
            <a:lvl3pPr marL="1371600" lvl="2" indent="-228600" algn="l">
              <a:lnSpc>
                <a:spcPct val="100000"/>
              </a:lnSpc>
              <a:spcBef>
                <a:spcPts val="500"/>
              </a:spcBef>
              <a:spcAft>
                <a:spcPts val="0"/>
              </a:spcAft>
              <a:buSzPts val="1000"/>
              <a:buFont typeface="Arial"/>
              <a:buNone/>
              <a:defRPr sz="1000" b="1" cap="none"/>
            </a:lvl3pPr>
            <a:lvl4pPr marL="1828800" lvl="3" indent="-228600" algn="l">
              <a:lnSpc>
                <a:spcPct val="100000"/>
              </a:lnSpc>
              <a:spcBef>
                <a:spcPts val="500"/>
              </a:spcBef>
              <a:spcAft>
                <a:spcPts val="0"/>
              </a:spcAft>
              <a:buSzPts val="1000"/>
              <a:buFont typeface="Arial"/>
              <a:buNone/>
              <a:defRPr sz="1000" b="1" cap="none"/>
            </a:lvl4pPr>
            <a:lvl5pPr marL="2286000" lvl="4" indent="-228600" algn="l">
              <a:lnSpc>
                <a:spcPct val="100000"/>
              </a:lnSpc>
              <a:spcBef>
                <a:spcPts val="500"/>
              </a:spcBef>
              <a:spcAft>
                <a:spcPts val="0"/>
              </a:spcAft>
              <a:buSzPts val="1000"/>
              <a:buFont typeface="Arial"/>
              <a:buNone/>
              <a:defRPr sz="1000" b="1" cap="none"/>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6" name="Google Shape;326;p62"/>
          <p:cNvSpPr txBox="1">
            <a:spLocks noGrp="1"/>
          </p:cNvSpPr>
          <p:nvPr>
            <p:ph type="body" idx="2"/>
          </p:nvPr>
        </p:nvSpPr>
        <p:spPr>
          <a:xfrm>
            <a:off x="876301" y="1808117"/>
            <a:ext cx="4480446" cy="3797828"/>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2400"/>
              </a:spcBef>
              <a:spcAft>
                <a:spcPts val="0"/>
              </a:spcAft>
              <a:buClr>
                <a:schemeClr val="lt1"/>
              </a:buClr>
              <a:buSzPts val="1600"/>
              <a:buFont typeface="Arial"/>
              <a:buNone/>
              <a:defRPr sz="1600" b="0" cap="none">
                <a:solidFill>
                  <a:schemeClr val="lt1"/>
                </a:solidFill>
              </a:defRPr>
            </a:lvl1pPr>
            <a:lvl2pPr marL="914400" lvl="1" indent="-228600" algn="l">
              <a:lnSpc>
                <a:spcPct val="100000"/>
              </a:lnSpc>
              <a:spcBef>
                <a:spcPts val="2400"/>
              </a:spcBef>
              <a:spcAft>
                <a:spcPts val="0"/>
              </a:spcAft>
              <a:buSzPts val="1800"/>
              <a:buNone/>
              <a:defRPr sz="1800" b="0" cap="none">
                <a:solidFill>
                  <a:schemeClr val="lt1"/>
                </a:solidFill>
              </a:defRPr>
            </a:lvl2pPr>
            <a:lvl3pPr marL="1371600" lvl="2" indent="-228600" algn="l">
              <a:lnSpc>
                <a:spcPct val="100000"/>
              </a:lnSpc>
              <a:spcBef>
                <a:spcPts val="2400"/>
              </a:spcBef>
              <a:spcAft>
                <a:spcPts val="0"/>
              </a:spcAft>
              <a:buSzPts val="1800"/>
              <a:buNone/>
              <a:defRPr sz="1800" b="0" cap="none">
                <a:solidFill>
                  <a:schemeClr val="lt1"/>
                </a:solidFill>
              </a:defRPr>
            </a:lvl3pPr>
            <a:lvl4pPr marL="1828800" lvl="3" indent="-228600" algn="l">
              <a:lnSpc>
                <a:spcPct val="100000"/>
              </a:lnSpc>
              <a:spcBef>
                <a:spcPts val="2400"/>
              </a:spcBef>
              <a:spcAft>
                <a:spcPts val="0"/>
              </a:spcAft>
              <a:buSzPts val="1800"/>
              <a:buNone/>
              <a:defRPr sz="1800" b="0" cap="none">
                <a:solidFill>
                  <a:schemeClr val="lt1"/>
                </a:solidFill>
              </a:defRPr>
            </a:lvl4pPr>
            <a:lvl5pPr marL="2286000" lvl="4" indent="-228600" algn="l">
              <a:lnSpc>
                <a:spcPct val="100000"/>
              </a:lnSpc>
              <a:spcBef>
                <a:spcPts val="2400"/>
              </a:spcBef>
              <a:spcAft>
                <a:spcPts val="0"/>
              </a:spcAft>
              <a:buSzPts val="1800"/>
              <a:buNone/>
              <a:defRPr sz="1800" b="0" cap="none">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7" name="Google Shape;327;p62"/>
          <p:cNvSpPr txBox="1">
            <a:spLocks noGrp="1"/>
          </p:cNvSpPr>
          <p:nvPr>
            <p:ph type="body" idx="3"/>
          </p:nvPr>
        </p:nvSpPr>
        <p:spPr>
          <a:xfrm>
            <a:off x="6703895" y="1808117"/>
            <a:ext cx="4480446" cy="3797828"/>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2400"/>
              </a:spcBef>
              <a:spcAft>
                <a:spcPts val="0"/>
              </a:spcAft>
              <a:buClr>
                <a:schemeClr val="lt1"/>
              </a:buClr>
              <a:buSzPts val="1600"/>
              <a:buFont typeface="Arial"/>
              <a:buNone/>
              <a:defRPr sz="1600" b="0" cap="none">
                <a:solidFill>
                  <a:schemeClr val="accent1"/>
                </a:solidFill>
              </a:defRPr>
            </a:lvl1pPr>
            <a:lvl2pPr marL="914400" lvl="1" indent="-228600" algn="l">
              <a:lnSpc>
                <a:spcPct val="100000"/>
              </a:lnSpc>
              <a:spcBef>
                <a:spcPts val="2400"/>
              </a:spcBef>
              <a:spcAft>
                <a:spcPts val="0"/>
              </a:spcAft>
              <a:buSzPts val="1800"/>
              <a:buFont typeface="Arial"/>
              <a:buNone/>
              <a:defRPr sz="1800" b="0" cap="none">
                <a:solidFill>
                  <a:schemeClr val="accent2"/>
                </a:solidFill>
              </a:defRPr>
            </a:lvl2pPr>
            <a:lvl3pPr marL="1371600" lvl="2" indent="-228600" algn="l">
              <a:lnSpc>
                <a:spcPct val="100000"/>
              </a:lnSpc>
              <a:spcBef>
                <a:spcPts val="2400"/>
              </a:spcBef>
              <a:spcAft>
                <a:spcPts val="0"/>
              </a:spcAft>
              <a:buSzPts val="1800"/>
              <a:buFont typeface="Arial"/>
              <a:buNone/>
              <a:defRPr sz="1800" b="0" cap="none">
                <a:solidFill>
                  <a:schemeClr val="accent2"/>
                </a:solidFill>
              </a:defRPr>
            </a:lvl3pPr>
            <a:lvl4pPr marL="1828800" lvl="3" indent="-228600" algn="l">
              <a:lnSpc>
                <a:spcPct val="100000"/>
              </a:lnSpc>
              <a:spcBef>
                <a:spcPts val="2400"/>
              </a:spcBef>
              <a:spcAft>
                <a:spcPts val="0"/>
              </a:spcAft>
              <a:buSzPts val="1800"/>
              <a:buNone/>
              <a:defRPr sz="1800" b="0" cap="none">
                <a:solidFill>
                  <a:schemeClr val="lt1"/>
                </a:solidFill>
              </a:defRPr>
            </a:lvl4pPr>
            <a:lvl5pPr marL="2286000" lvl="4" indent="-228600" algn="l">
              <a:lnSpc>
                <a:spcPct val="100000"/>
              </a:lnSpc>
              <a:spcBef>
                <a:spcPts val="2400"/>
              </a:spcBef>
              <a:spcAft>
                <a:spcPts val="0"/>
              </a:spcAft>
              <a:buSzPts val="1800"/>
              <a:buNone/>
              <a:defRPr sz="1800" b="0" cap="none">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8" name="Google Shape;328;p62"/>
          <p:cNvSpPr txBox="1">
            <a:spLocks noGrp="1"/>
          </p:cNvSpPr>
          <p:nvPr>
            <p:ph type="ftr" idx="11"/>
          </p:nvPr>
        </p:nvSpPr>
        <p:spPr>
          <a:xfrm>
            <a:off x="368632" y="6049410"/>
            <a:ext cx="5537245"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9" name="Google Shape;329;p62"/>
          <p:cNvSpPr txBox="1"/>
          <p:nvPr/>
        </p:nvSpPr>
        <p:spPr>
          <a:xfrm>
            <a:off x="368633" y="6437792"/>
            <a:ext cx="1873911" cy="210314"/>
          </a:xfrm>
          <a:prstGeom prst="rect">
            <a:avLst/>
          </a:prstGeom>
          <a:noFill/>
          <a:ln>
            <a:noFill/>
          </a:ln>
        </p:spPr>
        <p:txBody>
          <a:bodyPr spcFirstLastPara="1" wrap="square" lIns="0" tIns="50800" rIns="0" bIns="50800" anchor="ctr" anchorCtr="0">
            <a:spAutoFit/>
          </a:bodyPr>
          <a:lstStyle/>
          <a:p>
            <a:pPr marL="0" marR="0" lvl="0" indent="0" algn="l" rtl="0">
              <a:spcBef>
                <a:spcPts val="0"/>
              </a:spcBef>
              <a:spcAft>
                <a:spcPts val="0"/>
              </a:spcAft>
              <a:buNone/>
            </a:pPr>
            <a:r>
              <a:rPr lang="en-US" sz="700">
                <a:solidFill>
                  <a:schemeClr val="lt1"/>
                </a:solidFill>
                <a:latin typeface="Avenir"/>
                <a:ea typeface="Avenir"/>
                <a:cs typeface="Avenir"/>
                <a:sym typeface="Avenir"/>
              </a:rPr>
              <a:t>CONFIDENTIAL. NOT FOR REDISTRIBUTION.</a:t>
            </a:r>
            <a:endParaRPr/>
          </a:p>
        </p:txBody>
      </p:sp>
    </p:spTree>
    <p:extLst>
      <p:ext uri="{BB962C8B-B14F-4D97-AF65-F5344CB8AC3E}">
        <p14:creationId xmlns:p14="http://schemas.microsoft.com/office/powerpoint/2010/main" val="168804998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Logos - 12">
  <p:cSld name="Logos - 12">
    <p:spTree>
      <p:nvGrpSpPr>
        <p:cNvPr id="1" name="Shape 330"/>
        <p:cNvGrpSpPr/>
        <p:nvPr/>
      </p:nvGrpSpPr>
      <p:grpSpPr>
        <a:xfrm>
          <a:off x="0" y="0"/>
          <a:ext cx="0" cy="0"/>
          <a:chOff x="0" y="0"/>
          <a:chExt cx="0" cy="0"/>
        </a:xfrm>
      </p:grpSpPr>
      <p:sp>
        <p:nvSpPr>
          <p:cNvPr id="331" name="Google Shape;331;p63"/>
          <p:cNvSpPr txBox="1">
            <a:spLocks noGrp="1"/>
          </p:cNvSpPr>
          <p:nvPr>
            <p:ph type="body" idx="1"/>
          </p:nvPr>
        </p:nvSpPr>
        <p:spPr>
          <a:xfrm>
            <a:off x="1400712" y="2444111"/>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2" name="Google Shape;332;p63"/>
          <p:cNvSpPr txBox="1">
            <a:spLocks noGrp="1"/>
          </p:cNvSpPr>
          <p:nvPr>
            <p:ph type="title"/>
          </p:nvPr>
        </p:nvSpPr>
        <p:spPr>
          <a:xfrm>
            <a:off x="838200" y="365125"/>
            <a:ext cx="10515600" cy="1325563"/>
          </a:xfrm>
          <a:prstGeom prst="rect">
            <a:avLst/>
          </a:prstGeom>
          <a:noFill/>
          <a:ln>
            <a:noFill/>
          </a:ln>
        </p:spPr>
        <p:txBody>
          <a:bodyPr spcFirstLastPara="1" wrap="square" lIns="0" tIns="0" rIns="0" bIns="0" anchor="ctr" anchorCtr="0">
            <a:noAutofit/>
          </a:bodyPr>
          <a:lstStyle>
            <a:lvl1pPr lvl="0" algn="ctr">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3" name="Google Shape;333;p63"/>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4" name="Google Shape;334;p63"/>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5" name="Google Shape;335;p63"/>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336" name="Google Shape;336;p63"/>
          <p:cNvSpPr txBox="1">
            <a:spLocks noGrp="1"/>
          </p:cNvSpPr>
          <p:nvPr>
            <p:ph type="body" idx="2"/>
          </p:nvPr>
        </p:nvSpPr>
        <p:spPr>
          <a:xfrm>
            <a:off x="3958381" y="2444111"/>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7" name="Google Shape;337;p63"/>
          <p:cNvSpPr txBox="1">
            <a:spLocks noGrp="1"/>
          </p:cNvSpPr>
          <p:nvPr>
            <p:ph type="body" idx="3"/>
          </p:nvPr>
        </p:nvSpPr>
        <p:spPr>
          <a:xfrm>
            <a:off x="6516050" y="2444111"/>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8" name="Google Shape;338;p63"/>
          <p:cNvSpPr txBox="1">
            <a:spLocks noGrp="1"/>
          </p:cNvSpPr>
          <p:nvPr>
            <p:ph type="body" idx="4"/>
          </p:nvPr>
        </p:nvSpPr>
        <p:spPr>
          <a:xfrm>
            <a:off x="9073720" y="2444111"/>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9" name="Google Shape;339;p63"/>
          <p:cNvSpPr txBox="1">
            <a:spLocks noGrp="1"/>
          </p:cNvSpPr>
          <p:nvPr>
            <p:ph type="body" idx="5"/>
          </p:nvPr>
        </p:nvSpPr>
        <p:spPr>
          <a:xfrm>
            <a:off x="1400712" y="3378389"/>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0" name="Google Shape;340;p63"/>
          <p:cNvSpPr txBox="1">
            <a:spLocks noGrp="1"/>
          </p:cNvSpPr>
          <p:nvPr>
            <p:ph type="body" idx="6"/>
          </p:nvPr>
        </p:nvSpPr>
        <p:spPr>
          <a:xfrm>
            <a:off x="3958381" y="3378389"/>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1" name="Google Shape;341;p63"/>
          <p:cNvSpPr txBox="1">
            <a:spLocks noGrp="1"/>
          </p:cNvSpPr>
          <p:nvPr>
            <p:ph type="body" idx="7"/>
          </p:nvPr>
        </p:nvSpPr>
        <p:spPr>
          <a:xfrm>
            <a:off x="6516050" y="3378389"/>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2" name="Google Shape;342;p63"/>
          <p:cNvSpPr txBox="1">
            <a:spLocks noGrp="1"/>
          </p:cNvSpPr>
          <p:nvPr>
            <p:ph type="body" idx="8"/>
          </p:nvPr>
        </p:nvSpPr>
        <p:spPr>
          <a:xfrm>
            <a:off x="9073720" y="3378389"/>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3" name="Google Shape;343;p63"/>
          <p:cNvSpPr txBox="1">
            <a:spLocks noGrp="1"/>
          </p:cNvSpPr>
          <p:nvPr>
            <p:ph type="body" idx="9"/>
          </p:nvPr>
        </p:nvSpPr>
        <p:spPr>
          <a:xfrm>
            <a:off x="1400712" y="4316643"/>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4" name="Google Shape;344;p63"/>
          <p:cNvSpPr txBox="1">
            <a:spLocks noGrp="1"/>
          </p:cNvSpPr>
          <p:nvPr>
            <p:ph type="body" idx="13"/>
          </p:nvPr>
        </p:nvSpPr>
        <p:spPr>
          <a:xfrm>
            <a:off x="3958381" y="4316643"/>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5" name="Google Shape;345;p63"/>
          <p:cNvSpPr txBox="1">
            <a:spLocks noGrp="1"/>
          </p:cNvSpPr>
          <p:nvPr>
            <p:ph type="body" idx="14"/>
          </p:nvPr>
        </p:nvSpPr>
        <p:spPr>
          <a:xfrm>
            <a:off x="6516050" y="4316643"/>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6" name="Google Shape;346;p63"/>
          <p:cNvSpPr txBox="1">
            <a:spLocks noGrp="1"/>
          </p:cNvSpPr>
          <p:nvPr>
            <p:ph type="body" idx="15"/>
          </p:nvPr>
        </p:nvSpPr>
        <p:spPr>
          <a:xfrm>
            <a:off x="9073720" y="4316643"/>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7" name="Google Shape;347;p63"/>
          <p:cNvSpPr txBox="1"/>
          <p:nvPr/>
        </p:nvSpPr>
        <p:spPr>
          <a:xfrm>
            <a:off x="-1377387" y="5251"/>
            <a:ext cx="1319384" cy="263149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900"/>
              <a:buFont typeface="Avenir"/>
              <a:buNone/>
            </a:pPr>
            <a:r>
              <a:rPr lang="en-US" sz="900" b="1" i="0" u="none" strike="noStrike" cap="none">
                <a:solidFill>
                  <a:schemeClr val="dk2"/>
                </a:solidFill>
                <a:latin typeface="Avenir"/>
                <a:ea typeface="Avenir"/>
                <a:cs typeface="Avenir"/>
                <a:sym typeface="Avenir"/>
              </a:rPr>
              <a:t>TEMPLATE NOTES </a:t>
            </a:r>
            <a:br>
              <a:rPr lang="en-US" sz="900" b="1" i="0" u="none" strike="noStrike" cap="none">
                <a:solidFill>
                  <a:schemeClr val="dk2"/>
                </a:solidFill>
                <a:latin typeface="Avenir"/>
                <a:ea typeface="Avenir"/>
                <a:cs typeface="Avenir"/>
                <a:sym typeface="Avenir"/>
              </a:rPr>
            </a:br>
            <a:r>
              <a:rPr lang="en-US" sz="900" b="0" i="1" u="none" strike="noStrike" cap="none">
                <a:solidFill>
                  <a:schemeClr val="dk2"/>
                </a:solidFill>
                <a:latin typeface="Avenir"/>
                <a:ea typeface="Avenir"/>
                <a:cs typeface="Avenir"/>
                <a:sym typeface="Avenir"/>
              </a:rPr>
              <a:t>(these will not appear in print or on slideshow):</a:t>
            </a:r>
            <a:endParaRPr/>
          </a:p>
          <a:p>
            <a:pPr marL="0" marR="0" lvl="0" indent="0" algn="l" rtl="0">
              <a:lnSpc>
                <a:spcPct val="100000"/>
              </a:lnSpc>
              <a:spcBef>
                <a:spcPts val="0"/>
              </a:spcBef>
              <a:spcAft>
                <a:spcPts val="0"/>
              </a:spcAft>
              <a:buClr>
                <a:schemeClr val="dk1"/>
              </a:buClr>
              <a:buSzPts val="900"/>
              <a:buFont typeface="Avenir"/>
              <a:buNone/>
            </a:pPr>
            <a:endParaRPr sz="900" b="0" i="1" u="none" strike="noStrike" cap="none">
              <a:solidFill>
                <a:schemeClr val="dk2"/>
              </a:solidFill>
              <a:latin typeface="Avenir"/>
              <a:ea typeface="Avenir"/>
              <a:cs typeface="Avenir"/>
              <a:sym typeface="Avenir"/>
            </a:endParaRPr>
          </a:p>
          <a:p>
            <a:pPr marL="0" marR="0" lvl="0" indent="0" algn="l" rtl="0">
              <a:lnSpc>
                <a:spcPct val="100000"/>
              </a:lnSpc>
              <a:spcBef>
                <a:spcPts val="0"/>
              </a:spcBef>
              <a:spcAft>
                <a:spcPts val="0"/>
              </a:spcAft>
              <a:buClr>
                <a:schemeClr val="dk2"/>
              </a:buClr>
              <a:buSzPts val="900"/>
              <a:buFont typeface="Avenir"/>
              <a:buNone/>
            </a:pPr>
            <a:r>
              <a:rPr lang="en-US" sz="900" b="0" i="0" u="none" strike="noStrike" cap="none">
                <a:solidFill>
                  <a:schemeClr val="dk2"/>
                </a:solidFill>
                <a:latin typeface="Avenir"/>
                <a:ea typeface="Avenir"/>
                <a:cs typeface="Avenir"/>
                <a:sym typeface="Avenir"/>
              </a:rPr>
              <a:t>Click the image icon to add a logo. You may need to scale logos down or up depending on their shape to get  them all to look similarly sized.</a:t>
            </a:r>
            <a:endParaRPr/>
          </a:p>
          <a:p>
            <a:pPr marL="0" marR="0" lvl="0" indent="0" algn="l" rtl="0">
              <a:lnSpc>
                <a:spcPct val="100000"/>
              </a:lnSpc>
              <a:spcBef>
                <a:spcPts val="0"/>
              </a:spcBef>
              <a:spcAft>
                <a:spcPts val="0"/>
              </a:spcAft>
              <a:buClr>
                <a:schemeClr val="dk1"/>
              </a:buClr>
              <a:buSzPts val="900"/>
              <a:buFont typeface="Avenir"/>
              <a:buNone/>
            </a:pPr>
            <a:endParaRPr sz="900" b="0" i="0" u="none" strike="noStrike" cap="none">
              <a:solidFill>
                <a:schemeClr val="dk2"/>
              </a:solidFill>
              <a:latin typeface="Avenir"/>
              <a:ea typeface="Avenir"/>
              <a:cs typeface="Avenir"/>
              <a:sym typeface="Avenir"/>
            </a:endParaRPr>
          </a:p>
          <a:p>
            <a:pPr marL="0" marR="0" lvl="0" indent="0" algn="l" rtl="0">
              <a:lnSpc>
                <a:spcPct val="100000"/>
              </a:lnSpc>
              <a:spcBef>
                <a:spcPts val="0"/>
              </a:spcBef>
              <a:spcAft>
                <a:spcPts val="0"/>
              </a:spcAft>
              <a:buClr>
                <a:schemeClr val="dk2"/>
              </a:buClr>
              <a:buSzPts val="900"/>
              <a:buFont typeface="Avenir"/>
              <a:buNone/>
            </a:pPr>
            <a:r>
              <a:rPr lang="en-US" sz="900" b="0" i="0" u="none" strike="noStrike" cap="none">
                <a:solidFill>
                  <a:schemeClr val="dk2"/>
                </a:solidFill>
                <a:latin typeface="Avenir"/>
                <a:ea typeface="Avenir"/>
                <a:cs typeface="Avenir"/>
                <a:sym typeface="Avenir"/>
              </a:rPr>
              <a:t>To make all logos grayscale, select the logos, go to the Picture Format Ribbon, then select the Color dropdown and choose a Grayscale option.</a:t>
            </a:r>
            <a:endParaRPr sz="900" i="1">
              <a:solidFill>
                <a:schemeClr val="dk2"/>
              </a:solidFill>
              <a:latin typeface="Avenir"/>
              <a:ea typeface="Avenir"/>
              <a:cs typeface="Avenir"/>
              <a:sym typeface="Avenir"/>
            </a:endParaRPr>
          </a:p>
        </p:txBody>
      </p:sp>
    </p:spTree>
    <p:extLst>
      <p:ext uri="{BB962C8B-B14F-4D97-AF65-F5344CB8AC3E}">
        <p14:creationId xmlns:p14="http://schemas.microsoft.com/office/powerpoint/2010/main" val="297690561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Logos - 20">
  <p:cSld name="Logos - 20">
    <p:spTree>
      <p:nvGrpSpPr>
        <p:cNvPr id="1" name="Shape 348"/>
        <p:cNvGrpSpPr/>
        <p:nvPr/>
      </p:nvGrpSpPr>
      <p:grpSpPr>
        <a:xfrm>
          <a:off x="0" y="0"/>
          <a:ext cx="0" cy="0"/>
          <a:chOff x="0" y="0"/>
          <a:chExt cx="0" cy="0"/>
        </a:xfrm>
      </p:grpSpPr>
      <p:sp>
        <p:nvSpPr>
          <p:cNvPr id="349" name="Google Shape;349;p64"/>
          <p:cNvSpPr txBox="1">
            <a:spLocks noGrp="1"/>
          </p:cNvSpPr>
          <p:nvPr>
            <p:ph type="title"/>
          </p:nvPr>
        </p:nvSpPr>
        <p:spPr>
          <a:xfrm>
            <a:off x="838200" y="365125"/>
            <a:ext cx="10515600" cy="1325563"/>
          </a:xfrm>
          <a:prstGeom prst="rect">
            <a:avLst/>
          </a:prstGeom>
          <a:noFill/>
          <a:ln>
            <a:noFill/>
          </a:ln>
        </p:spPr>
        <p:txBody>
          <a:bodyPr spcFirstLastPara="1" wrap="square" lIns="0" tIns="0" rIns="0" bIns="0" anchor="ctr" anchorCtr="0">
            <a:noAutofit/>
          </a:bodyPr>
          <a:lstStyle>
            <a:lvl1pPr lvl="0" algn="ctr">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0" name="Google Shape;350;p64"/>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1" name="Google Shape;351;p64"/>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2" name="Google Shape;352;p64"/>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353" name="Google Shape;353;p64"/>
          <p:cNvSpPr txBox="1">
            <a:spLocks noGrp="1"/>
          </p:cNvSpPr>
          <p:nvPr>
            <p:ph type="body" idx="1"/>
          </p:nvPr>
        </p:nvSpPr>
        <p:spPr>
          <a:xfrm>
            <a:off x="879898" y="2046596"/>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4" name="Google Shape;354;p64"/>
          <p:cNvSpPr txBox="1">
            <a:spLocks noGrp="1"/>
          </p:cNvSpPr>
          <p:nvPr>
            <p:ph type="body" idx="2"/>
          </p:nvPr>
        </p:nvSpPr>
        <p:spPr>
          <a:xfrm>
            <a:off x="3030725" y="2046596"/>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5" name="Google Shape;355;p64"/>
          <p:cNvSpPr txBox="1">
            <a:spLocks noGrp="1"/>
          </p:cNvSpPr>
          <p:nvPr>
            <p:ph type="body" idx="3"/>
          </p:nvPr>
        </p:nvSpPr>
        <p:spPr>
          <a:xfrm>
            <a:off x="5181552" y="2046596"/>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6" name="Google Shape;356;p64"/>
          <p:cNvSpPr txBox="1">
            <a:spLocks noGrp="1"/>
          </p:cNvSpPr>
          <p:nvPr>
            <p:ph type="body" idx="4"/>
          </p:nvPr>
        </p:nvSpPr>
        <p:spPr>
          <a:xfrm>
            <a:off x="7332379" y="2046596"/>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7" name="Google Shape;357;p64"/>
          <p:cNvSpPr txBox="1">
            <a:spLocks noGrp="1"/>
          </p:cNvSpPr>
          <p:nvPr>
            <p:ph type="body" idx="5"/>
          </p:nvPr>
        </p:nvSpPr>
        <p:spPr>
          <a:xfrm>
            <a:off x="879898" y="2980874"/>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8" name="Google Shape;358;p64"/>
          <p:cNvSpPr txBox="1">
            <a:spLocks noGrp="1"/>
          </p:cNvSpPr>
          <p:nvPr>
            <p:ph type="body" idx="6"/>
          </p:nvPr>
        </p:nvSpPr>
        <p:spPr>
          <a:xfrm>
            <a:off x="3030725" y="2980874"/>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9" name="Google Shape;359;p64"/>
          <p:cNvSpPr txBox="1">
            <a:spLocks noGrp="1"/>
          </p:cNvSpPr>
          <p:nvPr>
            <p:ph type="body" idx="7"/>
          </p:nvPr>
        </p:nvSpPr>
        <p:spPr>
          <a:xfrm>
            <a:off x="5181552" y="2980874"/>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0" name="Google Shape;360;p64"/>
          <p:cNvSpPr txBox="1">
            <a:spLocks noGrp="1"/>
          </p:cNvSpPr>
          <p:nvPr>
            <p:ph type="body" idx="8"/>
          </p:nvPr>
        </p:nvSpPr>
        <p:spPr>
          <a:xfrm>
            <a:off x="7332379" y="2980874"/>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1" name="Google Shape;361;p64"/>
          <p:cNvSpPr txBox="1">
            <a:spLocks noGrp="1"/>
          </p:cNvSpPr>
          <p:nvPr>
            <p:ph type="body" idx="9"/>
          </p:nvPr>
        </p:nvSpPr>
        <p:spPr>
          <a:xfrm>
            <a:off x="879898" y="3919128"/>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2" name="Google Shape;362;p64"/>
          <p:cNvSpPr txBox="1">
            <a:spLocks noGrp="1"/>
          </p:cNvSpPr>
          <p:nvPr>
            <p:ph type="body" idx="13"/>
          </p:nvPr>
        </p:nvSpPr>
        <p:spPr>
          <a:xfrm>
            <a:off x="3030725" y="3919128"/>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3" name="Google Shape;363;p64"/>
          <p:cNvSpPr txBox="1">
            <a:spLocks noGrp="1"/>
          </p:cNvSpPr>
          <p:nvPr>
            <p:ph type="body" idx="14"/>
          </p:nvPr>
        </p:nvSpPr>
        <p:spPr>
          <a:xfrm>
            <a:off x="5181552" y="3919128"/>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4" name="Google Shape;364;p64"/>
          <p:cNvSpPr txBox="1">
            <a:spLocks noGrp="1"/>
          </p:cNvSpPr>
          <p:nvPr>
            <p:ph type="body" idx="15"/>
          </p:nvPr>
        </p:nvSpPr>
        <p:spPr>
          <a:xfrm>
            <a:off x="7332379" y="3919128"/>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5" name="Google Shape;365;p64"/>
          <p:cNvSpPr txBox="1">
            <a:spLocks noGrp="1"/>
          </p:cNvSpPr>
          <p:nvPr>
            <p:ph type="body" idx="16"/>
          </p:nvPr>
        </p:nvSpPr>
        <p:spPr>
          <a:xfrm>
            <a:off x="9483206" y="2046596"/>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6" name="Google Shape;366;p64"/>
          <p:cNvSpPr txBox="1">
            <a:spLocks noGrp="1"/>
          </p:cNvSpPr>
          <p:nvPr>
            <p:ph type="body" idx="17"/>
          </p:nvPr>
        </p:nvSpPr>
        <p:spPr>
          <a:xfrm>
            <a:off x="9483206" y="2980874"/>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7" name="Google Shape;367;p64"/>
          <p:cNvSpPr txBox="1">
            <a:spLocks noGrp="1"/>
          </p:cNvSpPr>
          <p:nvPr>
            <p:ph type="body" idx="18"/>
          </p:nvPr>
        </p:nvSpPr>
        <p:spPr>
          <a:xfrm>
            <a:off x="9483206" y="3919128"/>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8" name="Google Shape;368;p64"/>
          <p:cNvSpPr txBox="1">
            <a:spLocks noGrp="1"/>
          </p:cNvSpPr>
          <p:nvPr>
            <p:ph type="body" idx="19"/>
          </p:nvPr>
        </p:nvSpPr>
        <p:spPr>
          <a:xfrm>
            <a:off x="879898" y="4857382"/>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9" name="Google Shape;369;p64"/>
          <p:cNvSpPr txBox="1">
            <a:spLocks noGrp="1"/>
          </p:cNvSpPr>
          <p:nvPr>
            <p:ph type="body" idx="20"/>
          </p:nvPr>
        </p:nvSpPr>
        <p:spPr>
          <a:xfrm>
            <a:off x="3030725" y="4857382"/>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0" name="Google Shape;370;p64"/>
          <p:cNvSpPr txBox="1">
            <a:spLocks noGrp="1"/>
          </p:cNvSpPr>
          <p:nvPr>
            <p:ph type="body" idx="21"/>
          </p:nvPr>
        </p:nvSpPr>
        <p:spPr>
          <a:xfrm>
            <a:off x="5181552" y="4857382"/>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1" name="Google Shape;371;p64"/>
          <p:cNvSpPr txBox="1">
            <a:spLocks noGrp="1"/>
          </p:cNvSpPr>
          <p:nvPr>
            <p:ph type="body" idx="22"/>
          </p:nvPr>
        </p:nvSpPr>
        <p:spPr>
          <a:xfrm>
            <a:off x="7332379" y="4857382"/>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2" name="Google Shape;372;p64"/>
          <p:cNvSpPr txBox="1">
            <a:spLocks noGrp="1"/>
          </p:cNvSpPr>
          <p:nvPr>
            <p:ph type="body" idx="23"/>
          </p:nvPr>
        </p:nvSpPr>
        <p:spPr>
          <a:xfrm>
            <a:off x="9483206" y="4857382"/>
            <a:ext cx="1843419" cy="591458"/>
          </a:xfrm>
          <a:prstGeom prst="rect">
            <a:avLst/>
          </a:prstGeom>
          <a:noFill/>
          <a:ln>
            <a:noFill/>
          </a:ln>
        </p:spPr>
        <p:txBody>
          <a:bodyPr spcFirstLastPara="1" wrap="square" lIns="0" tIns="0" rIns="0" bIns="0" anchor="ctr" anchorCtr="0">
            <a:noAutofit/>
          </a:bodyPr>
          <a:lstStyle>
            <a:lvl1pPr marL="457200" lvl="0" indent="-228600" algn="ctr">
              <a:lnSpc>
                <a:spcPct val="100000"/>
              </a:lnSpc>
              <a:spcBef>
                <a:spcPts val="1000"/>
              </a:spcBef>
              <a:spcAft>
                <a:spcPts val="0"/>
              </a:spcAft>
              <a:buSzPts val="1100"/>
              <a:buNone/>
              <a:defRPr sz="1100"/>
            </a:lvl1pPr>
            <a:lvl2pPr marL="914400" lvl="1" indent="-304800" algn="ctr">
              <a:lnSpc>
                <a:spcPct val="100000"/>
              </a:lnSpc>
              <a:spcBef>
                <a:spcPts val="500"/>
              </a:spcBef>
              <a:spcAft>
                <a:spcPts val="0"/>
              </a:spcAft>
              <a:buSzPts val="1200"/>
              <a:buChar char="•"/>
              <a:defRPr/>
            </a:lvl2pPr>
            <a:lvl3pPr marL="1371600" lvl="2" indent="-298450" algn="ctr">
              <a:lnSpc>
                <a:spcPct val="100000"/>
              </a:lnSpc>
              <a:spcBef>
                <a:spcPts val="500"/>
              </a:spcBef>
              <a:spcAft>
                <a:spcPts val="0"/>
              </a:spcAft>
              <a:buSzPts val="1100"/>
              <a:buChar char="•"/>
              <a:defRPr/>
            </a:lvl3pPr>
            <a:lvl4pPr marL="1828800" lvl="3" indent="-285750" algn="ctr">
              <a:lnSpc>
                <a:spcPct val="100000"/>
              </a:lnSpc>
              <a:spcBef>
                <a:spcPts val="500"/>
              </a:spcBef>
              <a:spcAft>
                <a:spcPts val="0"/>
              </a:spcAft>
              <a:buSzPts val="900"/>
              <a:buChar char="•"/>
              <a:defRPr/>
            </a:lvl4pPr>
            <a:lvl5pPr marL="2286000" lvl="4" indent="-285750" algn="ctr">
              <a:lnSpc>
                <a:spcPct val="100000"/>
              </a:lnSpc>
              <a:spcBef>
                <a:spcPts val="500"/>
              </a:spcBef>
              <a:spcAft>
                <a:spcPts val="0"/>
              </a:spcAft>
              <a:buSzPts val="9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3" name="Google Shape;373;p64"/>
          <p:cNvSpPr txBox="1"/>
          <p:nvPr/>
        </p:nvSpPr>
        <p:spPr>
          <a:xfrm>
            <a:off x="-1377387" y="5251"/>
            <a:ext cx="1319384" cy="263149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900"/>
              <a:buFont typeface="Avenir"/>
              <a:buNone/>
            </a:pPr>
            <a:r>
              <a:rPr lang="en-US" sz="900" b="1" i="0" u="none" strike="noStrike" cap="none">
                <a:solidFill>
                  <a:schemeClr val="dk2"/>
                </a:solidFill>
                <a:latin typeface="Avenir"/>
                <a:ea typeface="Avenir"/>
                <a:cs typeface="Avenir"/>
                <a:sym typeface="Avenir"/>
              </a:rPr>
              <a:t>TEMPLATE NOTES </a:t>
            </a:r>
            <a:br>
              <a:rPr lang="en-US" sz="900" b="1" i="0" u="none" strike="noStrike" cap="none">
                <a:solidFill>
                  <a:schemeClr val="dk2"/>
                </a:solidFill>
                <a:latin typeface="Avenir"/>
                <a:ea typeface="Avenir"/>
                <a:cs typeface="Avenir"/>
                <a:sym typeface="Avenir"/>
              </a:rPr>
            </a:br>
            <a:r>
              <a:rPr lang="en-US" sz="900" b="0" i="1" u="none" strike="noStrike" cap="none">
                <a:solidFill>
                  <a:schemeClr val="dk2"/>
                </a:solidFill>
                <a:latin typeface="Avenir"/>
                <a:ea typeface="Avenir"/>
                <a:cs typeface="Avenir"/>
                <a:sym typeface="Avenir"/>
              </a:rPr>
              <a:t>(these will not appear in print or on slideshow):</a:t>
            </a:r>
            <a:endParaRPr/>
          </a:p>
          <a:p>
            <a:pPr marL="0" marR="0" lvl="0" indent="0" algn="l" rtl="0">
              <a:lnSpc>
                <a:spcPct val="100000"/>
              </a:lnSpc>
              <a:spcBef>
                <a:spcPts val="0"/>
              </a:spcBef>
              <a:spcAft>
                <a:spcPts val="0"/>
              </a:spcAft>
              <a:buClr>
                <a:schemeClr val="dk1"/>
              </a:buClr>
              <a:buSzPts val="900"/>
              <a:buFont typeface="Avenir"/>
              <a:buNone/>
            </a:pPr>
            <a:endParaRPr sz="900" b="0" i="1" u="none" strike="noStrike" cap="none">
              <a:solidFill>
                <a:schemeClr val="dk2"/>
              </a:solidFill>
              <a:latin typeface="Avenir"/>
              <a:ea typeface="Avenir"/>
              <a:cs typeface="Avenir"/>
              <a:sym typeface="Avenir"/>
            </a:endParaRPr>
          </a:p>
          <a:p>
            <a:pPr marL="0" marR="0" lvl="0" indent="0" algn="l" rtl="0">
              <a:lnSpc>
                <a:spcPct val="100000"/>
              </a:lnSpc>
              <a:spcBef>
                <a:spcPts val="0"/>
              </a:spcBef>
              <a:spcAft>
                <a:spcPts val="0"/>
              </a:spcAft>
              <a:buClr>
                <a:schemeClr val="dk2"/>
              </a:buClr>
              <a:buSzPts val="900"/>
              <a:buFont typeface="Avenir"/>
              <a:buNone/>
            </a:pPr>
            <a:r>
              <a:rPr lang="en-US" sz="900" b="0" i="0" u="none" strike="noStrike" cap="none">
                <a:solidFill>
                  <a:schemeClr val="dk2"/>
                </a:solidFill>
                <a:latin typeface="Avenir"/>
                <a:ea typeface="Avenir"/>
                <a:cs typeface="Avenir"/>
                <a:sym typeface="Avenir"/>
              </a:rPr>
              <a:t>Click the image icon to add a logo. You may need to scale logos down or up depending on their shape to get  them all to look similarly sized.</a:t>
            </a:r>
            <a:endParaRPr/>
          </a:p>
          <a:p>
            <a:pPr marL="0" marR="0" lvl="0" indent="0" algn="l" rtl="0">
              <a:lnSpc>
                <a:spcPct val="100000"/>
              </a:lnSpc>
              <a:spcBef>
                <a:spcPts val="0"/>
              </a:spcBef>
              <a:spcAft>
                <a:spcPts val="0"/>
              </a:spcAft>
              <a:buClr>
                <a:schemeClr val="dk1"/>
              </a:buClr>
              <a:buSzPts val="900"/>
              <a:buFont typeface="Avenir"/>
              <a:buNone/>
            </a:pPr>
            <a:endParaRPr sz="900" b="0" i="0" u="none" strike="noStrike" cap="none">
              <a:solidFill>
                <a:schemeClr val="dk2"/>
              </a:solidFill>
              <a:latin typeface="Avenir"/>
              <a:ea typeface="Avenir"/>
              <a:cs typeface="Avenir"/>
              <a:sym typeface="Avenir"/>
            </a:endParaRPr>
          </a:p>
          <a:p>
            <a:pPr marL="0" marR="0" lvl="0" indent="0" algn="l" rtl="0">
              <a:lnSpc>
                <a:spcPct val="100000"/>
              </a:lnSpc>
              <a:spcBef>
                <a:spcPts val="0"/>
              </a:spcBef>
              <a:spcAft>
                <a:spcPts val="0"/>
              </a:spcAft>
              <a:buClr>
                <a:schemeClr val="dk2"/>
              </a:buClr>
              <a:buSzPts val="900"/>
              <a:buFont typeface="Avenir"/>
              <a:buNone/>
            </a:pPr>
            <a:r>
              <a:rPr lang="en-US" sz="900" b="0" i="0" u="none" strike="noStrike" cap="none">
                <a:solidFill>
                  <a:schemeClr val="dk2"/>
                </a:solidFill>
                <a:latin typeface="Avenir"/>
                <a:ea typeface="Avenir"/>
                <a:cs typeface="Avenir"/>
                <a:sym typeface="Avenir"/>
              </a:rPr>
              <a:t>To make all logos grayscale, select the logos, go to the Picture Format Ribbon, then select the Color dropdown and choose a Grayscale option.</a:t>
            </a:r>
            <a:endParaRPr sz="900" i="1">
              <a:solidFill>
                <a:schemeClr val="dk2"/>
              </a:solidFill>
              <a:latin typeface="Avenir"/>
              <a:ea typeface="Avenir"/>
              <a:cs typeface="Avenir"/>
              <a:sym typeface="Avenir"/>
            </a:endParaRPr>
          </a:p>
        </p:txBody>
      </p:sp>
    </p:spTree>
    <p:extLst>
      <p:ext uri="{BB962C8B-B14F-4D97-AF65-F5344CB8AC3E}">
        <p14:creationId xmlns:p14="http://schemas.microsoft.com/office/powerpoint/2010/main" val="288462483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matchingName="Case Study - Left">
  <p:cSld name="Case Study - Left">
    <p:bg>
      <p:bgPr>
        <a:solidFill>
          <a:schemeClr val="lt1"/>
        </a:solidFill>
        <a:effectLst/>
      </p:bgPr>
    </p:bg>
    <p:spTree>
      <p:nvGrpSpPr>
        <p:cNvPr id="1" name="Shape 374"/>
        <p:cNvGrpSpPr/>
        <p:nvPr/>
      </p:nvGrpSpPr>
      <p:grpSpPr>
        <a:xfrm>
          <a:off x="0" y="0"/>
          <a:ext cx="0" cy="0"/>
          <a:chOff x="0" y="0"/>
          <a:chExt cx="0" cy="0"/>
        </a:xfrm>
      </p:grpSpPr>
      <p:sp>
        <p:nvSpPr>
          <p:cNvPr id="375" name="Google Shape;375;p65"/>
          <p:cNvSpPr>
            <a:spLocks noGrp="1"/>
          </p:cNvSpPr>
          <p:nvPr>
            <p:ph type="pic" idx="2"/>
          </p:nvPr>
        </p:nvSpPr>
        <p:spPr>
          <a:xfrm>
            <a:off x="6830410" y="0"/>
            <a:ext cx="5361589" cy="6858000"/>
          </a:xfrm>
          <a:prstGeom prst="rect">
            <a:avLst/>
          </a:prstGeom>
          <a:noFill/>
          <a:ln>
            <a:noFill/>
          </a:ln>
        </p:spPr>
      </p:sp>
      <p:sp>
        <p:nvSpPr>
          <p:cNvPr id="376" name="Google Shape;376;p65"/>
          <p:cNvSpPr txBox="1">
            <a:spLocks noGrp="1"/>
          </p:cNvSpPr>
          <p:nvPr>
            <p:ph type="title"/>
          </p:nvPr>
        </p:nvSpPr>
        <p:spPr>
          <a:xfrm>
            <a:off x="454697" y="539198"/>
            <a:ext cx="5887469" cy="789287"/>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accent1"/>
              </a:buClr>
              <a:buSzPts val="4000"/>
              <a:buFont typeface="Rockwell"/>
              <a:buNone/>
              <a:defRPr>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7" name="Google Shape;377;p65"/>
          <p:cNvSpPr txBox="1">
            <a:spLocks noGrp="1"/>
          </p:cNvSpPr>
          <p:nvPr>
            <p:ph type="dt" idx="10"/>
          </p:nvPr>
        </p:nvSpPr>
        <p:spPr>
          <a:xfrm>
            <a:off x="10101902" y="6356350"/>
            <a:ext cx="100424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8" name="Google Shape;378;p65"/>
          <p:cNvSpPr txBox="1">
            <a:spLocks noGrp="1"/>
          </p:cNvSpPr>
          <p:nvPr>
            <p:ph type="ftr" idx="11"/>
          </p:nvPr>
        </p:nvSpPr>
        <p:spPr>
          <a:xfrm>
            <a:off x="368634" y="6049410"/>
            <a:ext cx="5973530" cy="365125"/>
          </a:xfrm>
          <a:prstGeom prst="rect">
            <a:avLst/>
          </a:prstGeom>
          <a:noFill/>
          <a:ln>
            <a:noFill/>
          </a:ln>
        </p:spPr>
        <p:txBody>
          <a:bodyPr spcFirstLastPara="1" wrap="square" lIns="0" tIns="45700" rIns="0" bIns="4570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9" name="Google Shape;379;p65"/>
          <p:cNvSpPr txBox="1">
            <a:spLocks noGrp="1"/>
          </p:cNvSpPr>
          <p:nvPr>
            <p:ph type="sldNum" idx="12"/>
          </p:nvPr>
        </p:nvSpPr>
        <p:spPr>
          <a:xfrm>
            <a:off x="12364571" y="6356350"/>
            <a:ext cx="4953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380" name="Google Shape;380;p65"/>
          <p:cNvSpPr txBox="1">
            <a:spLocks noGrp="1"/>
          </p:cNvSpPr>
          <p:nvPr>
            <p:ph type="body" idx="1"/>
          </p:nvPr>
        </p:nvSpPr>
        <p:spPr>
          <a:xfrm>
            <a:off x="350525" y="3027696"/>
            <a:ext cx="5973534" cy="1183528"/>
          </a:xfrm>
          <a:prstGeom prst="rect">
            <a:avLst/>
          </a:prstGeom>
          <a:noFill/>
          <a:ln>
            <a:noFill/>
          </a:ln>
        </p:spPr>
        <p:txBody>
          <a:bodyPr spcFirstLastPara="1" wrap="square" lIns="0" tIns="0" rIns="0" bIns="0" anchor="t" anchorCtr="0">
            <a:noAutofit/>
          </a:bodyPr>
          <a:lstStyle>
            <a:lvl1pPr marL="457200" lvl="0" indent="-304800" algn="l">
              <a:lnSpc>
                <a:spcPct val="100000"/>
              </a:lnSpc>
              <a:spcBef>
                <a:spcPts val="1000"/>
              </a:spcBef>
              <a:spcAft>
                <a:spcPts val="0"/>
              </a:spcAft>
              <a:buSzPts val="1200"/>
              <a:buFont typeface="Avenir"/>
              <a:buChar char=" "/>
              <a:defRPr sz="1200" b="0">
                <a:solidFill>
                  <a:schemeClr val="dk2"/>
                </a:solidFill>
              </a:defRPr>
            </a:lvl1pPr>
            <a:lvl2pPr marL="914400" lvl="1" indent="-304800" algn="l">
              <a:lnSpc>
                <a:spcPct val="100000"/>
              </a:lnSpc>
              <a:spcBef>
                <a:spcPts val="500"/>
              </a:spcBef>
              <a:spcAft>
                <a:spcPts val="0"/>
              </a:spcAft>
              <a:buSzPts val="1200"/>
              <a:buChar char="•"/>
              <a:defRPr sz="1200">
                <a:solidFill>
                  <a:schemeClr val="dk2"/>
                </a:solidFill>
              </a:defRPr>
            </a:lvl2pPr>
            <a:lvl3pPr marL="1371600" lvl="2" indent="-304800" algn="l">
              <a:lnSpc>
                <a:spcPct val="100000"/>
              </a:lnSpc>
              <a:spcBef>
                <a:spcPts val="500"/>
              </a:spcBef>
              <a:spcAft>
                <a:spcPts val="0"/>
              </a:spcAft>
              <a:buSzPts val="1200"/>
              <a:buChar char="•"/>
              <a:defRPr sz="1200">
                <a:solidFill>
                  <a:schemeClr val="dk2"/>
                </a:solidFill>
              </a:defRPr>
            </a:lvl3pPr>
            <a:lvl4pPr marL="1828800" lvl="3" indent="-304800" algn="l">
              <a:lnSpc>
                <a:spcPct val="100000"/>
              </a:lnSpc>
              <a:spcBef>
                <a:spcPts val="500"/>
              </a:spcBef>
              <a:spcAft>
                <a:spcPts val="0"/>
              </a:spcAft>
              <a:buSzPts val="1200"/>
              <a:buChar char="•"/>
              <a:defRPr sz="1200">
                <a:solidFill>
                  <a:schemeClr val="dk2"/>
                </a:solidFill>
              </a:defRPr>
            </a:lvl4pPr>
            <a:lvl5pPr marL="2286000" lvl="4" indent="-304800" algn="l">
              <a:lnSpc>
                <a:spcPct val="100000"/>
              </a:lnSpc>
              <a:spcBef>
                <a:spcPts val="500"/>
              </a:spcBef>
              <a:spcAft>
                <a:spcPts val="0"/>
              </a:spcAft>
              <a:buSzPts val="1200"/>
              <a:buChar char="•"/>
              <a:defRPr sz="1200">
                <a:solidFill>
                  <a:schemeClr val="dk2"/>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381" name="Google Shape;381;p65"/>
          <p:cNvCxnSpPr/>
          <p:nvPr/>
        </p:nvCxnSpPr>
        <p:spPr>
          <a:xfrm>
            <a:off x="2534742" y="1526082"/>
            <a:ext cx="0" cy="841730"/>
          </a:xfrm>
          <a:prstGeom prst="straightConnector1">
            <a:avLst/>
          </a:prstGeom>
          <a:noFill/>
          <a:ln w="9525" cap="flat" cmpd="sng">
            <a:solidFill>
              <a:schemeClr val="accent5"/>
            </a:solidFill>
            <a:prstDash val="solid"/>
            <a:round/>
            <a:headEnd type="none" w="sm" len="sm"/>
            <a:tailEnd type="none" w="sm" len="sm"/>
          </a:ln>
        </p:spPr>
      </p:cxnSp>
      <p:sp>
        <p:nvSpPr>
          <p:cNvPr id="382" name="Google Shape;382;p65"/>
          <p:cNvSpPr>
            <a:spLocks noGrp="1"/>
          </p:cNvSpPr>
          <p:nvPr>
            <p:ph type="pic" idx="3"/>
          </p:nvPr>
        </p:nvSpPr>
        <p:spPr>
          <a:xfrm>
            <a:off x="454131" y="1526335"/>
            <a:ext cx="1951037" cy="642937"/>
          </a:xfrm>
          <a:prstGeom prst="rect">
            <a:avLst/>
          </a:prstGeom>
          <a:noFill/>
          <a:ln>
            <a:noFill/>
          </a:ln>
        </p:spPr>
      </p:sp>
      <p:sp>
        <p:nvSpPr>
          <p:cNvPr id="383" name="Google Shape;383;p65"/>
          <p:cNvSpPr txBox="1">
            <a:spLocks noGrp="1"/>
          </p:cNvSpPr>
          <p:nvPr>
            <p:ph type="body" idx="4"/>
          </p:nvPr>
        </p:nvSpPr>
        <p:spPr>
          <a:xfrm>
            <a:off x="3559533" y="1584389"/>
            <a:ext cx="2782635" cy="134790"/>
          </a:xfrm>
          <a:prstGeom prst="rect">
            <a:avLst/>
          </a:prstGeom>
          <a:noFill/>
          <a:ln>
            <a:noFill/>
          </a:ln>
        </p:spPr>
        <p:txBody>
          <a:bodyPr spcFirstLastPara="1" wrap="square" lIns="0" tIns="0" rIns="0" bIns="0" anchor="ctr" anchorCtr="0">
            <a:noAutofit/>
          </a:bodyPr>
          <a:lstStyle>
            <a:lvl1pPr marL="457200" lvl="0" indent="-228600" algn="l">
              <a:lnSpc>
                <a:spcPct val="100000"/>
              </a:lnSpc>
              <a:spcBef>
                <a:spcPts val="600"/>
              </a:spcBef>
              <a:spcAft>
                <a:spcPts val="0"/>
              </a:spcAft>
              <a:buSzPts val="1100"/>
              <a:buNone/>
              <a:defRPr sz="1100" cap="none"/>
            </a:lvl1pPr>
            <a:lvl2pPr marL="914400" lvl="1" indent="-228600" algn="l">
              <a:lnSpc>
                <a:spcPct val="100000"/>
              </a:lnSpc>
              <a:spcBef>
                <a:spcPts val="600"/>
              </a:spcBef>
              <a:spcAft>
                <a:spcPts val="0"/>
              </a:spcAft>
              <a:buSzPts val="1100"/>
              <a:buNone/>
              <a:defRPr sz="1100"/>
            </a:lvl2pPr>
            <a:lvl3pPr marL="1371600" lvl="2" indent="-228600" algn="l">
              <a:lnSpc>
                <a:spcPct val="100000"/>
              </a:lnSpc>
              <a:spcBef>
                <a:spcPts val="600"/>
              </a:spcBef>
              <a:spcAft>
                <a:spcPts val="0"/>
              </a:spcAft>
              <a:buSzPts val="1100"/>
              <a:buNone/>
              <a:defRPr sz="1100"/>
            </a:lvl3pPr>
            <a:lvl4pPr marL="1828800" lvl="3" indent="-228600" algn="l">
              <a:lnSpc>
                <a:spcPct val="100000"/>
              </a:lnSpc>
              <a:spcBef>
                <a:spcPts val="600"/>
              </a:spcBef>
              <a:spcAft>
                <a:spcPts val="0"/>
              </a:spcAft>
              <a:buSzPts val="1100"/>
              <a:buNone/>
              <a:defRPr sz="1100"/>
            </a:lvl4pPr>
            <a:lvl5pPr marL="2286000" lvl="4" indent="-228600" algn="l">
              <a:lnSpc>
                <a:spcPct val="100000"/>
              </a:lnSpc>
              <a:spcBef>
                <a:spcPts val="600"/>
              </a:spcBef>
              <a:spcAft>
                <a:spcPts val="0"/>
              </a:spcAft>
              <a:buSzPts val="1100"/>
              <a:buNone/>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4" name="Google Shape;384;p65"/>
          <p:cNvSpPr txBox="1">
            <a:spLocks noGrp="1"/>
          </p:cNvSpPr>
          <p:nvPr>
            <p:ph type="body" idx="5"/>
          </p:nvPr>
        </p:nvSpPr>
        <p:spPr>
          <a:xfrm>
            <a:off x="6830407" y="3666752"/>
            <a:ext cx="5361589" cy="3191248"/>
          </a:xfrm>
          <a:prstGeom prst="rect">
            <a:avLst/>
          </a:prstGeom>
          <a:solidFill>
            <a:srgbClr val="C75F09">
              <a:alpha val="89803"/>
            </a:srgbClr>
          </a:solidFill>
          <a:ln>
            <a:noFill/>
          </a:ln>
        </p:spPr>
        <p:txBody>
          <a:bodyPr spcFirstLastPara="1" wrap="square" lIns="274300" tIns="274300" rIns="274300" bIns="274300" anchor="t" anchorCtr="0">
            <a:noAutofit/>
          </a:bodyPr>
          <a:lstStyle>
            <a:lvl1pPr marL="457200" lvl="0" indent="-342900" algn="l">
              <a:lnSpc>
                <a:spcPct val="100000"/>
              </a:lnSpc>
              <a:spcBef>
                <a:spcPts val="1000"/>
              </a:spcBef>
              <a:spcAft>
                <a:spcPts val="0"/>
              </a:spcAft>
              <a:buSzPts val="1800"/>
              <a:buFont typeface="Avenir"/>
              <a:buChar char=" "/>
              <a:defRPr sz="1800" b="1" cap="none">
                <a:solidFill>
                  <a:schemeClr val="lt1"/>
                </a:solidFill>
              </a:defRPr>
            </a:lvl1pPr>
            <a:lvl2pPr marL="914400" lvl="1" indent="-330200" algn="l">
              <a:lnSpc>
                <a:spcPct val="100000"/>
              </a:lnSpc>
              <a:spcBef>
                <a:spcPts val="500"/>
              </a:spcBef>
              <a:spcAft>
                <a:spcPts val="0"/>
              </a:spcAft>
              <a:buClr>
                <a:schemeClr val="lt1"/>
              </a:buClr>
              <a:buSzPts val="1600"/>
              <a:buChar char="•"/>
              <a:defRPr sz="1600">
                <a:solidFill>
                  <a:schemeClr val="lt1"/>
                </a:solidFill>
              </a:defRPr>
            </a:lvl2pPr>
            <a:lvl3pPr marL="1371600" lvl="2" indent="-330200" algn="l">
              <a:lnSpc>
                <a:spcPct val="100000"/>
              </a:lnSpc>
              <a:spcBef>
                <a:spcPts val="500"/>
              </a:spcBef>
              <a:spcAft>
                <a:spcPts val="0"/>
              </a:spcAft>
              <a:buClr>
                <a:schemeClr val="lt1"/>
              </a:buClr>
              <a:buSzPts val="1600"/>
              <a:buChar char="•"/>
              <a:defRPr sz="1600">
                <a:solidFill>
                  <a:schemeClr val="lt1"/>
                </a:solidFill>
              </a:defRPr>
            </a:lvl3pPr>
            <a:lvl4pPr marL="1828800" lvl="3" indent="-330200" algn="l">
              <a:lnSpc>
                <a:spcPct val="100000"/>
              </a:lnSpc>
              <a:spcBef>
                <a:spcPts val="500"/>
              </a:spcBef>
              <a:spcAft>
                <a:spcPts val="0"/>
              </a:spcAft>
              <a:buClr>
                <a:schemeClr val="lt1"/>
              </a:buClr>
              <a:buSzPts val="1600"/>
              <a:buChar char="•"/>
              <a:defRPr sz="1600">
                <a:solidFill>
                  <a:schemeClr val="lt1"/>
                </a:solidFill>
              </a:defRPr>
            </a:lvl4pPr>
            <a:lvl5pPr marL="2286000" lvl="4" indent="-330200" algn="l">
              <a:lnSpc>
                <a:spcPct val="100000"/>
              </a:lnSpc>
              <a:spcBef>
                <a:spcPts val="500"/>
              </a:spcBef>
              <a:spcAft>
                <a:spcPts val="0"/>
              </a:spcAft>
              <a:buClr>
                <a:schemeClr val="lt1"/>
              </a:buClr>
              <a:buSzPts val="1600"/>
              <a:buChar char="•"/>
              <a:defRPr sz="1600">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5" name="Google Shape;385;p65"/>
          <p:cNvSpPr txBox="1"/>
          <p:nvPr/>
        </p:nvSpPr>
        <p:spPr>
          <a:xfrm>
            <a:off x="2611239" y="1526083"/>
            <a:ext cx="1845477" cy="67710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100" b="1">
                <a:solidFill>
                  <a:schemeClr val="dk2"/>
                </a:solidFill>
                <a:latin typeface="Avenir"/>
                <a:ea typeface="Avenir"/>
                <a:cs typeface="Avenir"/>
                <a:sym typeface="Avenir"/>
              </a:rPr>
              <a:t>LOCATION:</a:t>
            </a:r>
            <a:endParaRPr/>
          </a:p>
          <a:p>
            <a:pPr marL="0" marR="0" lvl="0" indent="0" algn="l" rtl="0">
              <a:spcBef>
                <a:spcPts val="300"/>
              </a:spcBef>
              <a:spcAft>
                <a:spcPts val="0"/>
              </a:spcAft>
              <a:buNone/>
            </a:pPr>
            <a:r>
              <a:rPr lang="en-US" sz="1100" b="1">
                <a:solidFill>
                  <a:schemeClr val="dk2"/>
                </a:solidFill>
                <a:latin typeface="Avenir"/>
                <a:ea typeface="Avenir"/>
                <a:cs typeface="Avenir"/>
                <a:sym typeface="Avenir"/>
              </a:rPr>
              <a:t>PHASE:</a:t>
            </a:r>
            <a:endParaRPr/>
          </a:p>
          <a:p>
            <a:pPr marL="0" marR="0" lvl="0" indent="0" algn="l" rtl="0">
              <a:spcBef>
                <a:spcPts val="300"/>
              </a:spcBef>
              <a:spcAft>
                <a:spcPts val="0"/>
              </a:spcAft>
              <a:buNone/>
            </a:pPr>
            <a:r>
              <a:rPr lang="en-US" sz="1100" b="1">
                <a:solidFill>
                  <a:schemeClr val="dk2"/>
                </a:solidFill>
                <a:latin typeface="Avenir"/>
                <a:ea typeface="Avenir"/>
                <a:cs typeface="Avenir"/>
                <a:sym typeface="Avenir"/>
              </a:rPr>
              <a:t>PRIMARY USE CASES: </a:t>
            </a:r>
            <a:endParaRPr/>
          </a:p>
        </p:txBody>
      </p:sp>
      <p:sp>
        <p:nvSpPr>
          <p:cNvPr id="386" name="Google Shape;386;p65"/>
          <p:cNvSpPr txBox="1">
            <a:spLocks noGrp="1"/>
          </p:cNvSpPr>
          <p:nvPr>
            <p:ph type="body" idx="6"/>
          </p:nvPr>
        </p:nvSpPr>
        <p:spPr>
          <a:xfrm>
            <a:off x="3279226" y="1807594"/>
            <a:ext cx="3062939" cy="137160"/>
          </a:xfrm>
          <a:prstGeom prst="rect">
            <a:avLst/>
          </a:prstGeom>
          <a:noFill/>
          <a:ln>
            <a:noFill/>
          </a:ln>
        </p:spPr>
        <p:txBody>
          <a:bodyPr spcFirstLastPara="1" wrap="square" lIns="0" tIns="0" rIns="0" bIns="0" anchor="ctr" anchorCtr="0">
            <a:noAutofit/>
          </a:bodyPr>
          <a:lstStyle>
            <a:lvl1pPr marL="457200" lvl="0" indent="-228600" algn="l">
              <a:lnSpc>
                <a:spcPct val="100000"/>
              </a:lnSpc>
              <a:spcBef>
                <a:spcPts val="600"/>
              </a:spcBef>
              <a:spcAft>
                <a:spcPts val="0"/>
              </a:spcAft>
              <a:buSzPts val="1100"/>
              <a:buNone/>
              <a:defRPr sz="1100" cap="none"/>
            </a:lvl1pPr>
            <a:lvl2pPr marL="914400" lvl="1" indent="-228600" algn="l">
              <a:lnSpc>
                <a:spcPct val="100000"/>
              </a:lnSpc>
              <a:spcBef>
                <a:spcPts val="600"/>
              </a:spcBef>
              <a:spcAft>
                <a:spcPts val="0"/>
              </a:spcAft>
              <a:buSzPts val="1100"/>
              <a:buNone/>
              <a:defRPr sz="1100"/>
            </a:lvl2pPr>
            <a:lvl3pPr marL="1371600" lvl="2" indent="-228600" algn="l">
              <a:lnSpc>
                <a:spcPct val="100000"/>
              </a:lnSpc>
              <a:spcBef>
                <a:spcPts val="600"/>
              </a:spcBef>
              <a:spcAft>
                <a:spcPts val="0"/>
              </a:spcAft>
              <a:buSzPts val="1100"/>
              <a:buNone/>
              <a:defRPr sz="1100"/>
            </a:lvl3pPr>
            <a:lvl4pPr marL="1828800" lvl="3" indent="-228600" algn="l">
              <a:lnSpc>
                <a:spcPct val="100000"/>
              </a:lnSpc>
              <a:spcBef>
                <a:spcPts val="600"/>
              </a:spcBef>
              <a:spcAft>
                <a:spcPts val="0"/>
              </a:spcAft>
              <a:buSzPts val="1100"/>
              <a:buNone/>
              <a:defRPr sz="1100"/>
            </a:lvl4pPr>
            <a:lvl5pPr marL="2286000" lvl="4" indent="-228600" algn="l">
              <a:lnSpc>
                <a:spcPct val="100000"/>
              </a:lnSpc>
              <a:spcBef>
                <a:spcPts val="600"/>
              </a:spcBef>
              <a:spcAft>
                <a:spcPts val="0"/>
              </a:spcAft>
              <a:buSzPts val="1100"/>
              <a:buNone/>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7" name="Google Shape;387;p65"/>
          <p:cNvSpPr txBox="1">
            <a:spLocks noGrp="1"/>
          </p:cNvSpPr>
          <p:nvPr>
            <p:ph type="body" idx="7"/>
          </p:nvPr>
        </p:nvSpPr>
        <p:spPr>
          <a:xfrm>
            <a:off x="2700794" y="2166731"/>
            <a:ext cx="3655914" cy="137160"/>
          </a:xfrm>
          <a:prstGeom prst="rect">
            <a:avLst/>
          </a:prstGeom>
          <a:noFill/>
          <a:ln>
            <a:noFill/>
          </a:ln>
        </p:spPr>
        <p:txBody>
          <a:bodyPr spcFirstLastPara="1" wrap="square" lIns="0" tIns="0" rIns="0" bIns="0" anchor="ctr" anchorCtr="0">
            <a:noAutofit/>
          </a:bodyPr>
          <a:lstStyle>
            <a:lvl1pPr marL="457200" lvl="0" indent="-228600" algn="l">
              <a:lnSpc>
                <a:spcPct val="100000"/>
              </a:lnSpc>
              <a:spcBef>
                <a:spcPts val="600"/>
              </a:spcBef>
              <a:spcAft>
                <a:spcPts val="0"/>
              </a:spcAft>
              <a:buSzPts val="1100"/>
              <a:buNone/>
              <a:defRPr sz="1100" cap="none"/>
            </a:lvl1pPr>
            <a:lvl2pPr marL="914400" lvl="1" indent="-228600" algn="l">
              <a:lnSpc>
                <a:spcPct val="100000"/>
              </a:lnSpc>
              <a:spcBef>
                <a:spcPts val="600"/>
              </a:spcBef>
              <a:spcAft>
                <a:spcPts val="0"/>
              </a:spcAft>
              <a:buSzPts val="1100"/>
              <a:buNone/>
              <a:defRPr sz="1100"/>
            </a:lvl2pPr>
            <a:lvl3pPr marL="1371600" lvl="2" indent="-228600" algn="l">
              <a:lnSpc>
                <a:spcPct val="100000"/>
              </a:lnSpc>
              <a:spcBef>
                <a:spcPts val="600"/>
              </a:spcBef>
              <a:spcAft>
                <a:spcPts val="0"/>
              </a:spcAft>
              <a:buSzPts val="1100"/>
              <a:buNone/>
              <a:defRPr sz="1100"/>
            </a:lvl3pPr>
            <a:lvl4pPr marL="1828800" lvl="3" indent="-228600" algn="l">
              <a:lnSpc>
                <a:spcPct val="100000"/>
              </a:lnSpc>
              <a:spcBef>
                <a:spcPts val="600"/>
              </a:spcBef>
              <a:spcAft>
                <a:spcPts val="0"/>
              </a:spcAft>
              <a:buSzPts val="1100"/>
              <a:buNone/>
              <a:defRPr sz="1100"/>
            </a:lvl4pPr>
            <a:lvl5pPr marL="2286000" lvl="4" indent="-228600" algn="l">
              <a:lnSpc>
                <a:spcPct val="100000"/>
              </a:lnSpc>
              <a:spcBef>
                <a:spcPts val="600"/>
              </a:spcBef>
              <a:spcAft>
                <a:spcPts val="0"/>
              </a:spcAft>
              <a:buSzPts val="1100"/>
              <a:buNone/>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8" name="Google Shape;388;p65"/>
          <p:cNvSpPr txBox="1"/>
          <p:nvPr/>
        </p:nvSpPr>
        <p:spPr>
          <a:xfrm>
            <a:off x="454131" y="2698297"/>
            <a:ext cx="1845477" cy="307777"/>
          </a:xfrm>
          <a:prstGeom prst="rect">
            <a:avLst/>
          </a:prstGeom>
          <a:noFill/>
          <a:ln>
            <a:noFill/>
          </a:ln>
        </p:spPr>
        <p:txBody>
          <a:bodyPr spcFirstLastPara="1" wrap="square" lIns="0" tIns="45700" rIns="91425" bIns="45700" anchor="t" anchorCtr="0">
            <a:spAutoFit/>
          </a:bodyPr>
          <a:lstStyle/>
          <a:p>
            <a:pPr marL="0" marR="0" lvl="0" indent="0" algn="l" rtl="0">
              <a:spcBef>
                <a:spcPts val="0"/>
              </a:spcBef>
              <a:spcAft>
                <a:spcPts val="0"/>
              </a:spcAft>
              <a:buNone/>
            </a:pPr>
            <a:r>
              <a:rPr lang="en-US" sz="1400" b="1">
                <a:solidFill>
                  <a:schemeClr val="dk2"/>
                </a:solidFill>
                <a:latin typeface="Avenir"/>
                <a:ea typeface="Avenir"/>
                <a:cs typeface="Avenir"/>
                <a:sym typeface="Avenir"/>
              </a:rPr>
              <a:t>Challenges</a:t>
            </a:r>
            <a:endParaRPr/>
          </a:p>
        </p:txBody>
      </p:sp>
      <p:sp>
        <p:nvSpPr>
          <p:cNvPr id="389" name="Google Shape;389;p65"/>
          <p:cNvSpPr txBox="1">
            <a:spLocks noGrp="1"/>
          </p:cNvSpPr>
          <p:nvPr>
            <p:ph type="body" idx="8"/>
          </p:nvPr>
        </p:nvSpPr>
        <p:spPr>
          <a:xfrm>
            <a:off x="350525" y="4570361"/>
            <a:ext cx="5973534" cy="1183528"/>
          </a:xfrm>
          <a:prstGeom prst="rect">
            <a:avLst/>
          </a:prstGeom>
          <a:noFill/>
          <a:ln>
            <a:noFill/>
          </a:ln>
        </p:spPr>
        <p:txBody>
          <a:bodyPr spcFirstLastPara="1" wrap="square" lIns="0" tIns="0" rIns="0" bIns="0" anchor="t" anchorCtr="0">
            <a:noAutofit/>
          </a:bodyPr>
          <a:lstStyle>
            <a:lvl1pPr marL="457200" lvl="0" indent="-304800" algn="l">
              <a:lnSpc>
                <a:spcPct val="100000"/>
              </a:lnSpc>
              <a:spcBef>
                <a:spcPts val="1000"/>
              </a:spcBef>
              <a:spcAft>
                <a:spcPts val="0"/>
              </a:spcAft>
              <a:buSzPts val="1200"/>
              <a:buFont typeface="Avenir"/>
              <a:buChar char=" "/>
              <a:defRPr sz="1200" b="0">
                <a:solidFill>
                  <a:schemeClr val="dk2"/>
                </a:solidFill>
              </a:defRPr>
            </a:lvl1pPr>
            <a:lvl2pPr marL="914400" lvl="1" indent="-304800" algn="l">
              <a:lnSpc>
                <a:spcPct val="100000"/>
              </a:lnSpc>
              <a:spcBef>
                <a:spcPts val="500"/>
              </a:spcBef>
              <a:spcAft>
                <a:spcPts val="0"/>
              </a:spcAft>
              <a:buSzPts val="1200"/>
              <a:buChar char="•"/>
              <a:defRPr sz="1200">
                <a:solidFill>
                  <a:schemeClr val="dk2"/>
                </a:solidFill>
              </a:defRPr>
            </a:lvl2pPr>
            <a:lvl3pPr marL="1371600" lvl="2" indent="-304800" algn="l">
              <a:lnSpc>
                <a:spcPct val="100000"/>
              </a:lnSpc>
              <a:spcBef>
                <a:spcPts val="500"/>
              </a:spcBef>
              <a:spcAft>
                <a:spcPts val="0"/>
              </a:spcAft>
              <a:buSzPts val="1200"/>
              <a:buChar char="•"/>
              <a:defRPr sz="1200">
                <a:solidFill>
                  <a:schemeClr val="dk2"/>
                </a:solidFill>
              </a:defRPr>
            </a:lvl3pPr>
            <a:lvl4pPr marL="1828800" lvl="3" indent="-304800" algn="l">
              <a:lnSpc>
                <a:spcPct val="100000"/>
              </a:lnSpc>
              <a:spcBef>
                <a:spcPts val="500"/>
              </a:spcBef>
              <a:spcAft>
                <a:spcPts val="0"/>
              </a:spcAft>
              <a:buSzPts val="1200"/>
              <a:buChar char="•"/>
              <a:defRPr sz="1200">
                <a:solidFill>
                  <a:schemeClr val="dk2"/>
                </a:solidFill>
              </a:defRPr>
            </a:lvl4pPr>
            <a:lvl5pPr marL="2286000" lvl="4" indent="-304800" algn="l">
              <a:lnSpc>
                <a:spcPct val="100000"/>
              </a:lnSpc>
              <a:spcBef>
                <a:spcPts val="500"/>
              </a:spcBef>
              <a:spcAft>
                <a:spcPts val="0"/>
              </a:spcAft>
              <a:buSzPts val="1200"/>
              <a:buChar char="•"/>
              <a:defRPr sz="1200">
                <a:solidFill>
                  <a:schemeClr val="dk2"/>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0" name="Google Shape;390;p65"/>
          <p:cNvSpPr txBox="1"/>
          <p:nvPr/>
        </p:nvSpPr>
        <p:spPr>
          <a:xfrm>
            <a:off x="454131" y="4240962"/>
            <a:ext cx="1845477" cy="307777"/>
          </a:xfrm>
          <a:prstGeom prst="rect">
            <a:avLst/>
          </a:prstGeom>
          <a:noFill/>
          <a:ln>
            <a:noFill/>
          </a:ln>
        </p:spPr>
        <p:txBody>
          <a:bodyPr spcFirstLastPara="1" wrap="square" lIns="0" tIns="45700" rIns="91425" bIns="45700" anchor="t" anchorCtr="0">
            <a:spAutoFit/>
          </a:bodyPr>
          <a:lstStyle/>
          <a:p>
            <a:pPr marL="0" marR="0" lvl="0" indent="0" algn="l" rtl="0">
              <a:spcBef>
                <a:spcPts val="0"/>
              </a:spcBef>
              <a:spcAft>
                <a:spcPts val="0"/>
              </a:spcAft>
              <a:buNone/>
            </a:pPr>
            <a:r>
              <a:rPr lang="en-US" sz="1400" b="1">
                <a:solidFill>
                  <a:schemeClr val="dk2"/>
                </a:solidFill>
                <a:latin typeface="Avenir"/>
                <a:ea typeface="Avenir"/>
                <a:cs typeface="Avenir"/>
                <a:sym typeface="Avenir"/>
              </a:rPr>
              <a:t>Solutions</a:t>
            </a:r>
            <a:endParaRPr/>
          </a:p>
        </p:txBody>
      </p:sp>
      <p:sp>
        <p:nvSpPr>
          <p:cNvPr id="391" name="Google Shape;391;p65"/>
          <p:cNvSpPr txBox="1">
            <a:spLocks noGrp="1"/>
          </p:cNvSpPr>
          <p:nvPr>
            <p:ph type="body" idx="9"/>
          </p:nvPr>
        </p:nvSpPr>
        <p:spPr>
          <a:xfrm>
            <a:off x="4253947" y="2004654"/>
            <a:ext cx="2088217" cy="137160"/>
          </a:xfrm>
          <a:prstGeom prst="rect">
            <a:avLst/>
          </a:prstGeom>
          <a:noFill/>
          <a:ln>
            <a:noFill/>
          </a:ln>
        </p:spPr>
        <p:txBody>
          <a:bodyPr spcFirstLastPara="1" wrap="square" lIns="0" tIns="0" rIns="0" bIns="0" anchor="ctr" anchorCtr="0">
            <a:noAutofit/>
          </a:bodyPr>
          <a:lstStyle>
            <a:lvl1pPr marL="457200" lvl="0" indent="-228600" algn="l">
              <a:lnSpc>
                <a:spcPct val="100000"/>
              </a:lnSpc>
              <a:spcBef>
                <a:spcPts val="600"/>
              </a:spcBef>
              <a:spcAft>
                <a:spcPts val="0"/>
              </a:spcAft>
              <a:buSzPts val="1100"/>
              <a:buNone/>
              <a:defRPr sz="1100" cap="none"/>
            </a:lvl1pPr>
            <a:lvl2pPr marL="914400" lvl="1" indent="-228600" algn="l">
              <a:lnSpc>
                <a:spcPct val="100000"/>
              </a:lnSpc>
              <a:spcBef>
                <a:spcPts val="600"/>
              </a:spcBef>
              <a:spcAft>
                <a:spcPts val="0"/>
              </a:spcAft>
              <a:buSzPts val="1100"/>
              <a:buNone/>
              <a:defRPr sz="1100"/>
            </a:lvl2pPr>
            <a:lvl3pPr marL="1371600" lvl="2" indent="-228600" algn="l">
              <a:lnSpc>
                <a:spcPct val="100000"/>
              </a:lnSpc>
              <a:spcBef>
                <a:spcPts val="600"/>
              </a:spcBef>
              <a:spcAft>
                <a:spcPts val="0"/>
              </a:spcAft>
              <a:buSzPts val="1100"/>
              <a:buNone/>
              <a:defRPr sz="1100"/>
            </a:lvl3pPr>
            <a:lvl4pPr marL="1828800" lvl="3" indent="-228600" algn="l">
              <a:lnSpc>
                <a:spcPct val="100000"/>
              </a:lnSpc>
              <a:spcBef>
                <a:spcPts val="600"/>
              </a:spcBef>
              <a:spcAft>
                <a:spcPts val="0"/>
              </a:spcAft>
              <a:buSzPts val="1100"/>
              <a:buNone/>
              <a:defRPr sz="1100"/>
            </a:lvl4pPr>
            <a:lvl5pPr marL="2286000" lvl="4" indent="-228600" algn="l">
              <a:lnSpc>
                <a:spcPct val="100000"/>
              </a:lnSpc>
              <a:spcBef>
                <a:spcPts val="600"/>
              </a:spcBef>
              <a:spcAft>
                <a:spcPts val="0"/>
              </a:spcAft>
              <a:buSzPts val="1100"/>
              <a:buNone/>
              <a:defRPr sz="11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2" name="Google Shape;392;p65"/>
          <p:cNvSpPr txBox="1"/>
          <p:nvPr/>
        </p:nvSpPr>
        <p:spPr>
          <a:xfrm>
            <a:off x="368633" y="6430098"/>
            <a:ext cx="2127185" cy="225703"/>
          </a:xfrm>
          <a:prstGeom prst="rect">
            <a:avLst/>
          </a:prstGeom>
          <a:noFill/>
          <a:ln>
            <a:noFill/>
          </a:ln>
        </p:spPr>
        <p:txBody>
          <a:bodyPr spcFirstLastPara="1" wrap="square" lIns="0" tIns="50800" rIns="0" bIns="50800" anchor="ctr" anchorCtr="0">
            <a:spAutoFit/>
          </a:bodyPr>
          <a:lstStyle/>
          <a:p>
            <a:pPr marL="0" marR="0" lvl="0" indent="0" algn="l" rtl="0">
              <a:spcBef>
                <a:spcPts val="0"/>
              </a:spcBef>
              <a:spcAft>
                <a:spcPts val="0"/>
              </a:spcAft>
              <a:buNone/>
            </a:pPr>
            <a:r>
              <a:rPr lang="en-US" sz="800">
                <a:solidFill>
                  <a:schemeClr val="accent5"/>
                </a:solidFill>
                <a:latin typeface="Avenir"/>
                <a:ea typeface="Avenir"/>
                <a:cs typeface="Avenir"/>
                <a:sym typeface="Avenir"/>
              </a:rPr>
              <a:t>CONFIDENTIAL. NOT FOR REDISTRIBUTION.</a:t>
            </a:r>
            <a:endParaRPr/>
          </a:p>
        </p:txBody>
      </p:sp>
      <p:sp>
        <p:nvSpPr>
          <p:cNvPr id="393" name="Google Shape;393;p65"/>
          <p:cNvSpPr txBox="1"/>
          <p:nvPr/>
        </p:nvSpPr>
        <p:spPr>
          <a:xfrm>
            <a:off x="-1377387" y="5251"/>
            <a:ext cx="1319384" cy="1523494"/>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2"/>
              </a:buClr>
              <a:buSzPts val="900"/>
              <a:buFont typeface="Avenir"/>
              <a:buNone/>
            </a:pPr>
            <a:r>
              <a:rPr lang="en-US" sz="900" b="1" i="0" u="none" strike="noStrike" cap="none">
                <a:solidFill>
                  <a:schemeClr val="dk2"/>
                </a:solidFill>
                <a:latin typeface="Avenir"/>
                <a:ea typeface="Avenir"/>
                <a:cs typeface="Avenir"/>
                <a:sym typeface="Avenir"/>
              </a:rPr>
              <a:t>TEMPLATE NOTES </a:t>
            </a:r>
            <a:br>
              <a:rPr lang="en-US" sz="900" b="1" i="0" u="none" strike="noStrike" cap="none">
                <a:solidFill>
                  <a:schemeClr val="dk2"/>
                </a:solidFill>
                <a:latin typeface="Avenir"/>
                <a:ea typeface="Avenir"/>
                <a:cs typeface="Avenir"/>
                <a:sym typeface="Avenir"/>
              </a:rPr>
            </a:br>
            <a:r>
              <a:rPr lang="en-US" sz="900" b="0" i="1" u="none" strike="noStrike" cap="none">
                <a:solidFill>
                  <a:schemeClr val="dk2"/>
                </a:solidFill>
                <a:latin typeface="Avenir"/>
                <a:ea typeface="Avenir"/>
                <a:cs typeface="Avenir"/>
                <a:sym typeface="Avenir"/>
              </a:rPr>
              <a:t>(these will not appear in print or on slideshow):</a:t>
            </a:r>
            <a:endParaRPr/>
          </a:p>
          <a:p>
            <a:pPr marL="0" marR="0" lvl="0" indent="0" algn="l" rtl="0">
              <a:lnSpc>
                <a:spcPct val="100000"/>
              </a:lnSpc>
              <a:spcBef>
                <a:spcPts val="0"/>
              </a:spcBef>
              <a:spcAft>
                <a:spcPts val="0"/>
              </a:spcAft>
              <a:buClr>
                <a:schemeClr val="dk1"/>
              </a:buClr>
              <a:buSzPts val="900"/>
              <a:buFont typeface="Avenir"/>
              <a:buNone/>
            </a:pPr>
            <a:endParaRPr sz="900" b="0" i="1" u="none" strike="noStrike" cap="none">
              <a:solidFill>
                <a:schemeClr val="dk2"/>
              </a:solidFill>
              <a:latin typeface="Avenir"/>
              <a:ea typeface="Avenir"/>
              <a:cs typeface="Avenir"/>
              <a:sym typeface="Avenir"/>
            </a:endParaRPr>
          </a:p>
          <a:p>
            <a:pPr marL="0" marR="0" lvl="0" indent="0" algn="l" rtl="0">
              <a:lnSpc>
                <a:spcPct val="100000"/>
              </a:lnSpc>
              <a:spcBef>
                <a:spcPts val="0"/>
              </a:spcBef>
              <a:spcAft>
                <a:spcPts val="0"/>
              </a:spcAft>
              <a:buClr>
                <a:schemeClr val="dk2"/>
              </a:buClr>
              <a:buSzPts val="900"/>
              <a:buFont typeface="Avenir"/>
              <a:buNone/>
            </a:pPr>
            <a:r>
              <a:rPr lang="en-US" sz="900" b="0" i="0" u="none" strike="noStrike" cap="none">
                <a:solidFill>
                  <a:schemeClr val="dk2"/>
                </a:solidFill>
                <a:latin typeface="Avenir"/>
                <a:ea typeface="Avenir"/>
                <a:cs typeface="Avenir"/>
                <a:sym typeface="Avenir"/>
              </a:rPr>
              <a:t>Once you place an image in the placeholder, you will likely need to right-click on it and choose Send to Back so that it remains behind the orange box.</a:t>
            </a:r>
            <a:endParaRPr sz="900" i="1">
              <a:solidFill>
                <a:schemeClr val="dk2"/>
              </a:solidFill>
              <a:latin typeface="Avenir"/>
              <a:ea typeface="Avenir"/>
              <a:cs typeface="Avenir"/>
              <a:sym typeface="Avenir"/>
            </a:endParaRPr>
          </a:p>
        </p:txBody>
      </p:sp>
    </p:spTree>
    <p:extLst>
      <p:ext uri="{BB962C8B-B14F-4D97-AF65-F5344CB8AC3E}">
        <p14:creationId xmlns:p14="http://schemas.microsoft.com/office/powerpoint/2010/main" val="66669171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oleObject" Target="../embeddings/oleObject1.bin"/><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image" Target="../media/image3.svg"/><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image" Target="../media/image1.emf"/><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slideLayout" Target="../slideLayouts/slideLayout50.xml"/><Relationship Id="rId7" Type="http://schemas.openxmlformats.org/officeDocument/2006/relationships/tags" Target="../tags/tag5.xml"/><Relationship Id="rId12" Type="http://schemas.openxmlformats.org/officeDocument/2006/relationships/image" Target="../media/image28.png"/><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theme" Target="../theme/theme2.xml"/><Relationship Id="rId11" Type="http://schemas.openxmlformats.org/officeDocument/2006/relationships/image" Target="../media/image27.gif"/><Relationship Id="rId5" Type="http://schemas.openxmlformats.org/officeDocument/2006/relationships/slideLayout" Target="../slideLayouts/slideLayout52.xml"/><Relationship Id="rId10" Type="http://schemas.openxmlformats.org/officeDocument/2006/relationships/image" Target="../media/image26.png"/><Relationship Id="rId4" Type="http://schemas.openxmlformats.org/officeDocument/2006/relationships/slideLayout" Target="../slideLayouts/slideLayout51.xml"/><Relationship Id="rId9" Type="http://schemas.openxmlformats.org/officeDocument/2006/relationships/image" Target="../media/image25.em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slideLayout" Target="../slideLayouts/slideLayout70.xml"/><Relationship Id="rId3" Type="http://schemas.openxmlformats.org/officeDocument/2006/relationships/slideLayout" Target="../slideLayouts/slideLayout55.xml"/><Relationship Id="rId21" Type="http://schemas.openxmlformats.org/officeDocument/2006/relationships/tags" Target="../tags/tag6.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theme" Target="../theme/theme3.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23" Type="http://schemas.openxmlformats.org/officeDocument/2006/relationships/image" Target="../media/image31.emf"/><Relationship Id="rId10" Type="http://schemas.openxmlformats.org/officeDocument/2006/relationships/slideLayout" Target="../slideLayouts/slideLayout62.xml"/><Relationship Id="rId19" Type="http://schemas.openxmlformats.org/officeDocument/2006/relationships/slideLayout" Target="../slideLayouts/slideLayout71.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oleObject" Target="../embeddings/oleObject3.bin"/></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84.xml"/><Relationship Id="rId18" Type="http://schemas.openxmlformats.org/officeDocument/2006/relationships/slideLayout" Target="../slideLayouts/slideLayout89.xml"/><Relationship Id="rId26" Type="http://schemas.openxmlformats.org/officeDocument/2006/relationships/slideLayout" Target="../slideLayouts/slideLayout97.xml"/><Relationship Id="rId39" Type="http://schemas.openxmlformats.org/officeDocument/2006/relationships/theme" Target="../theme/theme4.xml"/><Relationship Id="rId21" Type="http://schemas.openxmlformats.org/officeDocument/2006/relationships/slideLayout" Target="../slideLayouts/slideLayout92.xml"/><Relationship Id="rId34" Type="http://schemas.openxmlformats.org/officeDocument/2006/relationships/slideLayout" Target="../slideLayouts/slideLayout105.xml"/><Relationship Id="rId42" Type="http://schemas.openxmlformats.org/officeDocument/2006/relationships/image" Target="../media/image39.emf"/><Relationship Id="rId7" Type="http://schemas.openxmlformats.org/officeDocument/2006/relationships/slideLayout" Target="../slideLayouts/slideLayout7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0" Type="http://schemas.openxmlformats.org/officeDocument/2006/relationships/slideLayout" Target="../slideLayouts/slideLayout91.xml"/><Relationship Id="rId29" Type="http://schemas.openxmlformats.org/officeDocument/2006/relationships/slideLayout" Target="../slideLayouts/slideLayout100.xml"/><Relationship Id="rId41" Type="http://schemas.openxmlformats.org/officeDocument/2006/relationships/oleObject" Target="../embeddings/oleObject4.bin"/><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24" Type="http://schemas.openxmlformats.org/officeDocument/2006/relationships/slideLayout" Target="../slideLayouts/slideLayout95.xml"/><Relationship Id="rId32" Type="http://schemas.openxmlformats.org/officeDocument/2006/relationships/slideLayout" Target="../slideLayouts/slideLayout103.xml"/><Relationship Id="rId37" Type="http://schemas.openxmlformats.org/officeDocument/2006/relationships/slideLayout" Target="../slideLayouts/slideLayout108.xml"/><Relationship Id="rId40" Type="http://schemas.openxmlformats.org/officeDocument/2006/relationships/tags" Target="../tags/tag7.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23" Type="http://schemas.openxmlformats.org/officeDocument/2006/relationships/slideLayout" Target="../slideLayouts/slideLayout94.xml"/><Relationship Id="rId28" Type="http://schemas.openxmlformats.org/officeDocument/2006/relationships/slideLayout" Target="../slideLayouts/slideLayout99.xml"/><Relationship Id="rId36" Type="http://schemas.openxmlformats.org/officeDocument/2006/relationships/slideLayout" Target="../slideLayouts/slideLayout107.xml"/><Relationship Id="rId10" Type="http://schemas.openxmlformats.org/officeDocument/2006/relationships/slideLayout" Target="../slideLayouts/slideLayout81.xml"/><Relationship Id="rId19" Type="http://schemas.openxmlformats.org/officeDocument/2006/relationships/slideLayout" Target="../slideLayouts/slideLayout90.xml"/><Relationship Id="rId31" Type="http://schemas.openxmlformats.org/officeDocument/2006/relationships/slideLayout" Target="../slideLayouts/slideLayout102.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 Id="rId22" Type="http://schemas.openxmlformats.org/officeDocument/2006/relationships/slideLayout" Target="../slideLayouts/slideLayout93.xml"/><Relationship Id="rId27" Type="http://schemas.openxmlformats.org/officeDocument/2006/relationships/slideLayout" Target="../slideLayouts/slideLayout98.xml"/><Relationship Id="rId30" Type="http://schemas.openxmlformats.org/officeDocument/2006/relationships/slideLayout" Target="../slideLayouts/slideLayout101.xml"/><Relationship Id="rId35" Type="http://schemas.openxmlformats.org/officeDocument/2006/relationships/slideLayout" Target="../slideLayouts/slideLayout106.xml"/><Relationship Id="rId43" Type="http://schemas.openxmlformats.org/officeDocument/2006/relationships/image" Target="../media/image40.png"/><Relationship Id="rId8" Type="http://schemas.openxmlformats.org/officeDocument/2006/relationships/slideLayout" Target="../slideLayouts/slideLayout79.xml"/><Relationship Id="rId3" Type="http://schemas.openxmlformats.org/officeDocument/2006/relationships/slideLayout" Target="../slideLayouts/slideLayout74.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5" Type="http://schemas.openxmlformats.org/officeDocument/2006/relationships/slideLayout" Target="../slideLayouts/slideLayout96.xml"/><Relationship Id="rId33" Type="http://schemas.openxmlformats.org/officeDocument/2006/relationships/slideLayout" Target="../slideLayouts/slideLayout104.xml"/><Relationship Id="rId38" Type="http://schemas.openxmlformats.org/officeDocument/2006/relationships/slideLayout" Target="../slideLayouts/slideLayout10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2A02D563-F2ED-2844-A820-FC6DA5917136}"/>
              </a:ext>
            </a:extLst>
          </p:cNvPr>
          <p:cNvGraphicFramePr>
            <a:graphicFrameLocks noChangeAspect="1"/>
          </p:cNvGraphicFramePr>
          <p:nvPr userDrawn="1">
            <p:custDataLst>
              <p:tags r:id="rId49"/>
            </p:custDataLst>
            <p:extLst>
              <p:ext uri="{D42A27DB-BD31-4B8C-83A1-F6EECF244321}">
                <p14:modId xmlns:p14="http://schemas.microsoft.com/office/powerpoint/2010/main" val="4195442898"/>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50" imgW="7772400" imgH="10058400" progId="TCLayout.ActiveDocument.1">
                  <p:embed/>
                </p:oleObj>
              </mc:Choice>
              <mc:Fallback>
                <p:oleObj name="think-cell Slide" r:id="rId50" imgW="7772400" imgH="10058400" progId="TCLayout.ActiveDocument.1">
                  <p:embed/>
                  <p:pic>
                    <p:nvPicPr>
                      <p:cNvPr id="10" name="Object 9" hidden="1">
                        <a:extLst>
                          <a:ext uri="{FF2B5EF4-FFF2-40B4-BE49-F238E27FC236}">
                            <a16:creationId xmlns:a16="http://schemas.microsoft.com/office/drawing/2014/main" id="{2A02D563-F2ED-2844-A820-FC6DA5917136}"/>
                          </a:ext>
                        </a:extLst>
                      </p:cNvPr>
                      <p:cNvPicPr/>
                      <p:nvPr/>
                    </p:nvPicPr>
                    <p:blipFill>
                      <a:blip r:embed="rId51"/>
                      <a:stretch>
                        <a:fillRect/>
                      </a:stretch>
                    </p:blipFill>
                    <p:spPr>
                      <a:xfrm>
                        <a:off x="1588" y="1588"/>
                        <a:ext cx="1227"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8A3A1839-0D45-4378-868E-FA34B4331A67}"/>
              </a:ext>
            </a:extLst>
          </p:cNvPr>
          <p:cNvSpPr>
            <a:spLocks noGrp="1"/>
          </p:cNvSpPr>
          <p:nvPr>
            <p:ph type="title"/>
          </p:nvPr>
        </p:nvSpPr>
        <p:spPr>
          <a:xfrm>
            <a:off x="838200" y="365125"/>
            <a:ext cx="10515600" cy="1325563"/>
          </a:xfrm>
          <a:prstGeom prst="rect">
            <a:avLst/>
          </a:prstGeom>
        </p:spPr>
        <p:txBody>
          <a:bodyPr vert="horz" lIns="0" tIns="0" rIns="0" bIns="0" rtlCol="0" anchor="ctr">
            <a:noAutofit/>
          </a:bodyPr>
          <a:lstStyle/>
          <a:p>
            <a:r>
              <a:rPr lang="en-US"/>
              <a:t>Click to edit Master title style</a:t>
            </a:r>
            <a:br>
              <a:rPr lang="en-US"/>
            </a:br>
            <a:r>
              <a:rPr lang="en-US"/>
              <a:t>Two lines of text</a:t>
            </a:r>
          </a:p>
        </p:txBody>
      </p:sp>
      <p:sp>
        <p:nvSpPr>
          <p:cNvPr id="3" name="Text Placeholder 2">
            <a:extLst>
              <a:ext uri="{FF2B5EF4-FFF2-40B4-BE49-F238E27FC236}">
                <a16:creationId xmlns:a16="http://schemas.microsoft.com/office/drawing/2014/main" id="{DA958A79-2AD1-4EBB-8F98-6F4E6AC98431}"/>
              </a:ext>
            </a:extLst>
          </p:cNvPr>
          <p:cNvSpPr>
            <a:spLocks noGrp="1"/>
          </p:cNvSpPr>
          <p:nvPr>
            <p:ph type="body" idx="1"/>
          </p:nvPr>
        </p:nvSpPr>
        <p:spPr>
          <a:xfrm>
            <a:off x="838200" y="1825625"/>
            <a:ext cx="10515600" cy="435133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3045E4-BA94-45EC-9D65-A1ACE87EBB11}"/>
              </a:ext>
            </a:extLst>
          </p:cNvPr>
          <p:cNvSpPr>
            <a:spLocks noGrp="1"/>
          </p:cNvSpPr>
          <p:nvPr>
            <p:ph type="dt" sz="half" idx="2"/>
          </p:nvPr>
        </p:nvSpPr>
        <p:spPr>
          <a:xfrm>
            <a:off x="9735189" y="6356350"/>
            <a:ext cx="1004248" cy="365125"/>
          </a:xfrm>
          <a:prstGeom prst="rect">
            <a:avLst/>
          </a:prstGeom>
        </p:spPr>
        <p:txBody>
          <a:bodyPr vert="horz" lIns="91440" tIns="45720" rIns="91440" bIns="45720" rtlCol="0" anchor="ctr"/>
          <a:lstStyle>
            <a:lvl1pPr algn="l">
              <a:defRPr sz="800">
                <a:solidFill>
                  <a:schemeClr val="tx1">
                    <a:tint val="75000"/>
                  </a:schemeClr>
                </a:solidFill>
              </a:defRPr>
            </a:lvl1pPr>
          </a:lstStyle>
          <a:p>
            <a:fld id="{9C07CF51-5BE5-4DC5-B2EF-0F148965E7A6}" type="datetime1">
              <a:rPr lang="en-US" smtClean="0"/>
              <a:pPr/>
              <a:t>3/29/2023</a:t>
            </a:fld>
            <a:endParaRPr lang="en-US"/>
          </a:p>
        </p:txBody>
      </p:sp>
      <p:sp>
        <p:nvSpPr>
          <p:cNvPr id="5" name="Footer Placeholder 4">
            <a:extLst>
              <a:ext uri="{FF2B5EF4-FFF2-40B4-BE49-F238E27FC236}">
                <a16:creationId xmlns:a16="http://schemas.microsoft.com/office/drawing/2014/main" id="{FCE4A90D-4FF3-44F7-B7AE-73C8ED2AB252}"/>
              </a:ext>
            </a:extLst>
          </p:cNvPr>
          <p:cNvSpPr>
            <a:spLocks noGrp="1"/>
          </p:cNvSpPr>
          <p:nvPr>
            <p:ph type="ftr" sz="quarter" idx="3"/>
          </p:nvPr>
        </p:nvSpPr>
        <p:spPr>
          <a:xfrm>
            <a:off x="368632" y="6049410"/>
            <a:ext cx="10985167" cy="365125"/>
          </a:xfrm>
          <a:prstGeom prst="rect">
            <a:avLst/>
          </a:prstGeom>
        </p:spPr>
        <p:txBody>
          <a:bodyPr vert="horz" lIns="0" tIns="45720" rIns="0" bIns="45720" rtlCol="0" anchor="b"/>
          <a:lstStyle>
            <a:lvl1pPr algn="l">
              <a:defRPr sz="800">
                <a:solidFill>
                  <a:schemeClr val="accent5"/>
                </a:solidFill>
              </a:defRPr>
            </a:lvl1pPr>
          </a:lstStyle>
          <a:p>
            <a:endParaRPr lang="en-US"/>
          </a:p>
        </p:txBody>
      </p:sp>
      <p:sp>
        <p:nvSpPr>
          <p:cNvPr id="6" name="Slide Number Placeholder 5">
            <a:extLst>
              <a:ext uri="{FF2B5EF4-FFF2-40B4-BE49-F238E27FC236}">
                <a16:creationId xmlns:a16="http://schemas.microsoft.com/office/drawing/2014/main" id="{781FF303-EE32-4BCA-AA41-A19AD95FA552}"/>
              </a:ext>
            </a:extLst>
          </p:cNvPr>
          <p:cNvSpPr>
            <a:spLocks noGrp="1"/>
          </p:cNvSpPr>
          <p:nvPr>
            <p:ph type="sldNum" sz="quarter" idx="4"/>
          </p:nvPr>
        </p:nvSpPr>
        <p:spPr>
          <a:xfrm>
            <a:off x="10858500" y="6356350"/>
            <a:ext cx="495300" cy="365125"/>
          </a:xfrm>
          <a:prstGeom prst="rect">
            <a:avLst/>
          </a:prstGeom>
        </p:spPr>
        <p:txBody>
          <a:bodyPr vert="horz" lIns="91440" tIns="45720" rIns="91440" bIns="45720" rtlCol="0" anchor="ctr"/>
          <a:lstStyle>
            <a:lvl1pPr algn="r">
              <a:defRPr sz="800">
                <a:solidFill>
                  <a:schemeClr val="accent5"/>
                </a:solidFill>
              </a:defRPr>
            </a:lvl1pPr>
          </a:lstStyle>
          <a:p>
            <a:fld id="{718787B9-B4F1-45D2-9C05-EBCAE653A4AD}" type="slidenum">
              <a:rPr lang="en-US" smtClean="0"/>
              <a:pPr/>
              <a:t>‹#›</a:t>
            </a:fld>
            <a:endParaRPr lang="en-US"/>
          </a:p>
        </p:txBody>
      </p:sp>
      <p:pic>
        <p:nvPicPr>
          <p:cNvPr id="7" name="Icon Mark (Orange on Alpha)@2x.png">
            <a:extLst>
              <a:ext uri="{FF2B5EF4-FFF2-40B4-BE49-F238E27FC236}">
                <a16:creationId xmlns:a16="http://schemas.microsoft.com/office/drawing/2014/main" id="{03141931-EF03-4142-9287-46668654BFA3}"/>
              </a:ext>
            </a:extLst>
          </p:cNvPr>
          <p:cNvPicPr>
            <a:picLocks noChangeAspect="1"/>
          </p:cNvPicPr>
          <p:nvPr userDrawn="1"/>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rcRect/>
          <a:stretch/>
        </p:blipFill>
        <p:spPr>
          <a:xfrm>
            <a:off x="11552215" y="6397199"/>
            <a:ext cx="271152" cy="286871"/>
          </a:xfrm>
          <a:prstGeom prst="rect">
            <a:avLst/>
          </a:prstGeom>
          <a:ln w="12700">
            <a:miter lim="400000"/>
          </a:ln>
        </p:spPr>
      </p:pic>
      <p:sp>
        <p:nvSpPr>
          <p:cNvPr id="8" name="Guardhat Inc. Confidential. Not for redistribution">
            <a:extLst>
              <a:ext uri="{FF2B5EF4-FFF2-40B4-BE49-F238E27FC236}">
                <a16:creationId xmlns:a16="http://schemas.microsoft.com/office/drawing/2014/main" id="{A17A29CC-C6BF-403D-B488-EFD84F9718E5}"/>
              </a:ext>
            </a:extLst>
          </p:cNvPr>
          <p:cNvSpPr txBox="1"/>
          <p:nvPr userDrawn="1"/>
        </p:nvSpPr>
        <p:spPr>
          <a:xfrm>
            <a:off x="368633" y="6437792"/>
            <a:ext cx="1873911" cy="2103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p15="http://schemas.microsoft.com/office/powerpoint/2012/main" xmlns:p14="http://schemas.microsoft.com/office/powerpoint/2010/main" xmlns:a16="http://schemas.microsoft.com/office/drawing/2014/main" xmlns="" val="1"/>
            </a:ext>
          </a:extLst>
        </p:spPr>
        <p:txBody>
          <a:bodyPr wrap="none" lIns="0" tIns="50800" rIns="0" bIns="50800" anchor="ctr">
            <a:spAutoFit/>
          </a:bodyPr>
          <a:lstStyle>
            <a:lvl1pPr>
              <a:defRPr sz="1800">
                <a:solidFill>
                  <a:srgbClr val="4D4E4C"/>
                </a:solidFill>
                <a:latin typeface="Rockwell" panose="02060603020205020403" pitchFamily="18" charset="0"/>
                <a:ea typeface="Rockwell" panose="02060603020205020403" pitchFamily="18" charset="0"/>
                <a:cs typeface="Rockwell" panose="02060603020205020403" pitchFamily="18" charset="0"/>
                <a:sym typeface="Rockwell" panose="02060603020205020403" pitchFamily="18" charset="0"/>
              </a:defRPr>
            </a:lvl1pPr>
          </a:lstStyle>
          <a:p>
            <a:r>
              <a:rPr lang="en-US" sz="700">
                <a:solidFill>
                  <a:schemeClr val="accent5"/>
                </a:solidFill>
                <a:latin typeface="+mn-lt"/>
              </a:rPr>
              <a:t>CONFIDENTIAL. NOT FOR REDISTRIBUTION.</a:t>
            </a:r>
          </a:p>
        </p:txBody>
      </p:sp>
      <p:cxnSp>
        <p:nvCxnSpPr>
          <p:cNvPr id="11" name="Straight Connector 10">
            <a:extLst>
              <a:ext uri="{FF2B5EF4-FFF2-40B4-BE49-F238E27FC236}">
                <a16:creationId xmlns:a16="http://schemas.microsoft.com/office/drawing/2014/main" id="{70804867-7DB9-453B-8D94-49337EA4DE6A}"/>
              </a:ext>
            </a:extLst>
          </p:cNvPr>
          <p:cNvCxnSpPr/>
          <p:nvPr userDrawn="1"/>
        </p:nvCxnSpPr>
        <p:spPr>
          <a:xfrm>
            <a:off x="11422669" y="6397199"/>
            <a:ext cx="0" cy="286871"/>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5364336"/>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1" r:id="rId3"/>
    <p:sldLayoutId id="2147483660" r:id="rId4"/>
    <p:sldLayoutId id="2147483692" r:id="rId5"/>
    <p:sldLayoutId id="2147483654" r:id="rId6"/>
    <p:sldLayoutId id="2147483671" r:id="rId7"/>
    <p:sldLayoutId id="2147483669" r:id="rId8"/>
    <p:sldLayoutId id="2147483670" r:id="rId9"/>
    <p:sldLayoutId id="2147483672" r:id="rId10"/>
    <p:sldLayoutId id="2147483655" r:id="rId11"/>
    <p:sldLayoutId id="2147483650" r:id="rId12"/>
    <p:sldLayoutId id="2147483652" r:id="rId13"/>
    <p:sldLayoutId id="2147483684" r:id="rId14"/>
    <p:sldLayoutId id="2147483685" r:id="rId15"/>
    <p:sldLayoutId id="2147483653" r:id="rId16"/>
    <p:sldLayoutId id="2147483665" r:id="rId17"/>
    <p:sldLayoutId id="2147483666" r:id="rId18"/>
    <p:sldLayoutId id="2147483681" r:id="rId19"/>
    <p:sldLayoutId id="2147483686" r:id="rId20"/>
    <p:sldLayoutId id="2147483687" r:id="rId21"/>
    <p:sldLayoutId id="2147483657" r:id="rId22"/>
    <p:sldLayoutId id="2147483667" r:id="rId23"/>
    <p:sldLayoutId id="2147483664" r:id="rId24"/>
    <p:sldLayoutId id="2147483668" r:id="rId25"/>
    <p:sldLayoutId id="2147483656" r:id="rId26"/>
    <p:sldLayoutId id="2147483663" r:id="rId27"/>
    <p:sldLayoutId id="2147483690" r:id="rId28"/>
    <p:sldLayoutId id="2147483691" r:id="rId29"/>
    <p:sldLayoutId id="2147483662" r:id="rId30"/>
    <p:sldLayoutId id="2147483688" r:id="rId31"/>
    <p:sldLayoutId id="2147483689" r:id="rId32"/>
    <p:sldLayoutId id="2147483682" r:id="rId33"/>
    <p:sldLayoutId id="2147483683" r:id="rId34"/>
    <p:sldLayoutId id="2147483673" r:id="rId35"/>
    <p:sldLayoutId id="2147483674" r:id="rId36"/>
    <p:sldLayoutId id="2147483675" r:id="rId37"/>
    <p:sldLayoutId id="2147483676" r:id="rId38"/>
    <p:sldLayoutId id="2147483677" r:id="rId39"/>
    <p:sldLayoutId id="2147483678" r:id="rId40"/>
    <p:sldLayoutId id="2147483679" r:id="rId41"/>
    <p:sldLayoutId id="2147483680" r:id="rId42"/>
    <p:sldLayoutId id="2147483658" r:id="rId43"/>
    <p:sldLayoutId id="2147483659" r:id="rId44"/>
    <p:sldLayoutId id="2147483821" r:id="rId45"/>
    <p:sldLayoutId id="2147483822" r:id="rId46"/>
    <p:sldLayoutId id="2147483824" r:id="rId47"/>
  </p:sldLayoutIdLst>
  <p:hf hdr="0" ftr="0" dt="0"/>
  <p:txStyles>
    <p:title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p:titleStyle>
    <p:bodyStyle>
      <a:lvl1pPr marL="171450" indent="-171450" algn="l" defTabSz="914400" rtl="0" eaLnBrk="1" latinLnBrk="0" hangingPunct="1">
        <a:lnSpc>
          <a:spcPct val="100000"/>
        </a:lnSpc>
        <a:spcBef>
          <a:spcPts val="1000"/>
        </a:spcBef>
        <a:buClr>
          <a:schemeClr val="accent1"/>
        </a:buClr>
        <a:buSzPct val="100000"/>
        <a:buFont typeface="Arial" panose="020B0604020202020204" pitchFamily="34" charset="0"/>
        <a:buChar char="▪"/>
        <a:defRPr sz="1600" kern="1200">
          <a:solidFill>
            <a:schemeClr val="tx2"/>
          </a:solidFill>
          <a:latin typeface="+mn-lt"/>
          <a:ea typeface="+mn-ea"/>
          <a:cs typeface="+mn-cs"/>
        </a:defRPr>
      </a:lvl1pPr>
      <a:lvl2pPr marL="341313" indent="-114300" algn="l" defTabSz="914400" rtl="0" eaLnBrk="1" latinLnBrk="0" hangingPunct="1">
        <a:lnSpc>
          <a:spcPct val="100000"/>
        </a:lnSpc>
        <a:spcBef>
          <a:spcPts val="500"/>
        </a:spcBef>
        <a:buClr>
          <a:schemeClr val="tx1"/>
        </a:buClr>
        <a:buFont typeface="Arial" panose="020B0604020202020204" pitchFamily="34" charset="0"/>
        <a:buChar char="•"/>
        <a:defRPr sz="1200" kern="1200">
          <a:solidFill>
            <a:schemeClr val="tx2"/>
          </a:solidFill>
          <a:latin typeface="+mn-lt"/>
          <a:ea typeface="+mn-ea"/>
          <a:cs typeface="+mn-cs"/>
        </a:defRPr>
      </a:lvl2pPr>
      <a:lvl3pPr marL="512763" indent="-111125" algn="l" defTabSz="914400" rtl="0" eaLnBrk="1" latinLnBrk="0" hangingPunct="1">
        <a:lnSpc>
          <a:spcPct val="100000"/>
        </a:lnSpc>
        <a:spcBef>
          <a:spcPts val="500"/>
        </a:spcBef>
        <a:buClr>
          <a:schemeClr val="tx1"/>
        </a:buClr>
        <a:buFont typeface="Arial" panose="020B0604020202020204" pitchFamily="34" charset="0"/>
        <a:buChar char="•"/>
        <a:defRPr sz="1100" kern="1200">
          <a:solidFill>
            <a:schemeClr val="tx2"/>
          </a:solidFill>
          <a:latin typeface="+mn-lt"/>
          <a:ea typeface="+mn-ea"/>
          <a:cs typeface="+mn-cs"/>
        </a:defRPr>
      </a:lvl3pPr>
      <a:lvl4pPr marL="687388" indent="-117475" algn="l" defTabSz="914400" rtl="0" eaLnBrk="1" latinLnBrk="0" hangingPunct="1">
        <a:lnSpc>
          <a:spcPct val="100000"/>
        </a:lnSpc>
        <a:spcBef>
          <a:spcPts val="500"/>
        </a:spcBef>
        <a:buClr>
          <a:schemeClr val="tx1"/>
        </a:buClr>
        <a:buFont typeface="Arial" panose="020B0604020202020204" pitchFamily="34" charset="0"/>
        <a:buChar char="•"/>
        <a:defRPr sz="900" kern="1200">
          <a:solidFill>
            <a:schemeClr val="tx2"/>
          </a:solidFill>
          <a:latin typeface="+mn-lt"/>
          <a:ea typeface="+mn-ea"/>
          <a:cs typeface="+mn-cs"/>
        </a:defRPr>
      </a:lvl4pPr>
      <a:lvl5pPr marL="858838" indent="-115888" algn="l" defTabSz="914400" rtl="0" eaLnBrk="1" latinLnBrk="0" hangingPunct="1">
        <a:lnSpc>
          <a:spcPct val="100000"/>
        </a:lnSpc>
        <a:spcBef>
          <a:spcPts val="500"/>
        </a:spcBef>
        <a:buClr>
          <a:schemeClr val="tx1"/>
        </a:buClr>
        <a:buFont typeface="Arial" panose="020B0604020202020204" pitchFamily="34" charset="0"/>
        <a:buChar char="•"/>
        <a:defRPr sz="9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8FB1930-DCDC-4F4F-9597-3239CCEE218F}"/>
              </a:ext>
            </a:extLst>
          </p:cNvPr>
          <p:cNvGraphicFramePr>
            <a:graphicFrameLocks noChangeAspect="1"/>
          </p:cNvGraphicFramePr>
          <p:nvPr userDrawn="1">
            <p:custDataLst>
              <p:tags r:id="rId7"/>
            </p:custDataLst>
            <p:extLst>
              <p:ext uri="{D42A27DB-BD31-4B8C-83A1-F6EECF244321}">
                <p14:modId xmlns:p14="http://schemas.microsoft.com/office/powerpoint/2010/main" val="2766492644"/>
              </p:ext>
            </p:extLst>
          </p:nvPr>
        </p:nvGraphicFramePr>
        <p:xfrm>
          <a:off x="794" y="794"/>
          <a:ext cx="614" cy="794"/>
        </p:xfrm>
        <a:graphic>
          <a:graphicData uri="http://schemas.openxmlformats.org/presentationml/2006/ole">
            <mc:AlternateContent xmlns:mc="http://schemas.openxmlformats.org/markup-compatibility/2006">
              <mc:Choice xmlns:v="urn:schemas-microsoft-com:vml" Requires="v">
                <p:oleObj name="think-cell Slide" r:id="rId8" imgW="7772400" imgH="10058400" progId="TCLayout.ActiveDocument.1">
                  <p:embed/>
                </p:oleObj>
              </mc:Choice>
              <mc:Fallback>
                <p:oleObj name="think-cell Slide" r:id="rId8" imgW="7772400" imgH="10058400" progId="TCLayout.ActiveDocument.1">
                  <p:embed/>
                  <p:pic>
                    <p:nvPicPr>
                      <p:cNvPr id="3" name="Object 2" hidden="1">
                        <a:extLst>
                          <a:ext uri="{FF2B5EF4-FFF2-40B4-BE49-F238E27FC236}">
                            <a16:creationId xmlns:a16="http://schemas.microsoft.com/office/drawing/2014/main" id="{68FB1930-DCDC-4F4F-9597-3239CCEE218F}"/>
                          </a:ext>
                        </a:extLst>
                      </p:cNvPr>
                      <p:cNvPicPr/>
                      <p:nvPr/>
                    </p:nvPicPr>
                    <p:blipFill>
                      <a:blip r:embed="rId9"/>
                      <a:stretch>
                        <a:fillRect/>
                      </a:stretch>
                    </p:blipFill>
                    <p:spPr>
                      <a:xfrm>
                        <a:off x="794" y="794"/>
                        <a:ext cx="614" cy="794"/>
                      </a:xfrm>
                      <a:prstGeom prst="rect">
                        <a:avLst/>
                      </a:prstGeom>
                    </p:spPr>
                  </p:pic>
                </p:oleObj>
              </mc:Fallback>
            </mc:AlternateContent>
          </a:graphicData>
        </a:graphic>
      </p:graphicFrame>
      <p:sp>
        <p:nvSpPr>
          <p:cNvPr id="2" name="Slide Title"/>
          <p:cNvSpPr txBox="1">
            <a:spLocks noGrp="1"/>
          </p:cNvSpPr>
          <p:nvPr>
            <p:ph type="title" hasCustomPrompt="1"/>
          </p:nvPr>
        </p:nvSpPr>
        <p:spPr>
          <a:xfrm>
            <a:off x="658454" y="177800"/>
            <a:ext cx="10836440" cy="11430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anchor="ctr">
            <a:normAutofit/>
          </a:bodyPr>
          <a:lstStyle/>
          <a:p>
            <a:r>
              <a:rPr lang="en-US"/>
              <a:t>Slide Title Goes Here</a:t>
            </a:r>
          </a:p>
        </p:txBody>
      </p:sp>
      <p:sp>
        <p:nvSpPr>
          <p:cNvPr id="4" name="Slide Number"/>
          <p:cNvSpPr txBox="1">
            <a:spLocks noGrp="1"/>
          </p:cNvSpPr>
          <p:nvPr>
            <p:ph type="sldNum" sz="quarter" idx="2"/>
          </p:nvPr>
        </p:nvSpPr>
        <p:spPr>
          <a:xfrm>
            <a:off x="11371229" y="6393634"/>
            <a:ext cx="209994" cy="210314"/>
          </a:xfrm>
          <a:prstGeom prst="rect">
            <a:avLst/>
          </a:prstGeom>
          <a:ln w="12700">
            <a:miter lim="400000"/>
          </a:ln>
        </p:spPr>
        <p:txBody>
          <a:bodyPr wrap="none" lIns="50800" tIns="50800" rIns="50800" bIns="50800">
            <a:spAutoFit/>
          </a:bodyPr>
          <a:lstStyle>
            <a:lvl1pPr>
              <a:defRPr sz="700">
                <a:solidFill>
                  <a:srgbClr val="E7792B"/>
                </a:solidFill>
                <a:latin typeface="Avenir Next LT Pro" panose="020B0504020202020204" pitchFamily="34" charset="0"/>
                <a:ea typeface="Avenir Next LT Pro" panose="020B0504020202020204" pitchFamily="34" charset="0"/>
                <a:cs typeface="Avenir Next LT Pro" panose="020B0504020202020204" pitchFamily="34" charset="0"/>
                <a:sym typeface="Factoria W00 Medium"/>
              </a:defRPr>
            </a:lvl1pPr>
          </a:lstStyle>
          <a:p>
            <a:fld id="{86CB4B4D-7CA3-9044-876B-883B54F8677D}" type="slidenum">
              <a:rPr lang="en-US" smtClean="0"/>
              <a:pPr/>
              <a:t>‹#›</a:t>
            </a:fld>
            <a:endParaRPr lang="en-US"/>
          </a:p>
        </p:txBody>
      </p:sp>
      <p:pic>
        <p:nvPicPr>
          <p:cNvPr id="5" name="Icon Mark (Orange on Alpha)@2x.png" descr="Icon Mark (Orange on Alpha)@2x.png"/>
          <p:cNvPicPr>
            <a:picLocks noChangeAspect="1"/>
          </p:cNvPicPr>
          <p:nvPr/>
        </p:nvPicPr>
        <p:blipFill>
          <a:blip r:embed="rId10"/>
          <a:stretch>
            <a:fillRect/>
          </a:stretch>
        </p:blipFill>
        <p:spPr>
          <a:xfrm>
            <a:off x="651879" y="6368295"/>
            <a:ext cx="291980" cy="291980"/>
          </a:xfrm>
          <a:prstGeom prst="rect">
            <a:avLst/>
          </a:prstGeom>
          <a:ln w="12700">
            <a:miter lim="400000"/>
          </a:ln>
        </p:spPr>
      </p:pic>
      <p:sp>
        <p:nvSpPr>
          <p:cNvPr id="6" name="Guardhat Inc. Confidential. Not for redistribution"/>
          <p:cNvSpPr txBox="1"/>
          <p:nvPr/>
        </p:nvSpPr>
        <p:spPr>
          <a:xfrm>
            <a:off x="975324" y="6434776"/>
            <a:ext cx="2051844" cy="1590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25400" tIns="25400" rIns="25400" bIns="25400" anchor="ctr">
            <a:spAutoFit/>
          </a:bodyPr>
          <a:lstStyle>
            <a:lvl1pPr>
              <a:defRPr sz="1800">
                <a:solidFill>
                  <a:srgbClr val="4D4E4C"/>
                </a:solidFill>
                <a:latin typeface="Factoria W00 Medium"/>
                <a:ea typeface="Factoria W00 Medium"/>
                <a:cs typeface="Factoria W00 Medium"/>
                <a:sym typeface="Factoria W00 Medium"/>
              </a:defRPr>
            </a:lvl1pPr>
          </a:lstStyle>
          <a:p>
            <a:r>
              <a:rPr sz="700">
                <a:latin typeface="+mn-lt"/>
              </a:rPr>
              <a:t>Guardhat Inc. Confidential. Not for redistribution</a:t>
            </a:r>
          </a:p>
        </p:txBody>
      </p:sp>
      <p:sp>
        <p:nvSpPr>
          <p:cNvPr id="7" name="Text Placeholder 6">
            <a:extLst>
              <a:ext uri="{FF2B5EF4-FFF2-40B4-BE49-F238E27FC236}">
                <a16:creationId xmlns:a16="http://schemas.microsoft.com/office/drawing/2014/main" id="{C750EFEE-BE83-4D3D-B7AA-8E8762760B50}"/>
              </a:ext>
            </a:extLst>
          </p:cNvPr>
          <p:cNvSpPr>
            <a:spLocks noGrp="1"/>
          </p:cNvSpPr>
          <p:nvPr>
            <p:ph type="body" idx="1"/>
          </p:nvPr>
        </p:nvSpPr>
        <p:spPr>
          <a:xfrm>
            <a:off x="651879" y="1454191"/>
            <a:ext cx="10849543" cy="47227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10083063"/>
      </p:ext>
    </p:extLst>
  </p:cSld>
  <p:clrMap bg1="lt1" tx1="dk1" bg2="lt2" tx2="dk2" accent1="accent1" accent2="accent2" accent3="accent3" accent4="accent4" accent5="accent5" accent6="accent6" hlink="hlink" folHlink="folHlink"/>
  <p:sldLayoutIdLst>
    <p:sldLayoutId id="2147483826" r:id="rId1"/>
    <p:sldLayoutId id="2147483828" r:id="rId2"/>
    <p:sldLayoutId id="2147483829" r:id="rId3"/>
    <p:sldLayoutId id="2147483830" r:id="rId4"/>
    <p:sldLayoutId id="2147483831" r:id="rId5"/>
  </p:sldLayoutIdLst>
  <p:transition spd="med"/>
  <p:txStyles>
    <p:titleStyle>
      <a:lvl1pPr marL="0" marR="0" indent="0" algn="l" defTabSz="412750" rtl="0" latinLnBrk="0">
        <a:lnSpc>
          <a:spcPct val="100000"/>
        </a:lnSpc>
        <a:spcBef>
          <a:spcPts val="0"/>
        </a:spcBef>
        <a:spcAft>
          <a:spcPts val="0"/>
        </a:spcAft>
        <a:buClrTx/>
        <a:buSzTx/>
        <a:buFontTx/>
        <a:buNone/>
        <a:tabLst/>
        <a:defRPr sz="3600" b="1" i="0" u="none" strike="noStrike" cap="none" spc="0" baseline="0">
          <a:solidFill>
            <a:schemeClr val="accent1"/>
          </a:solidFill>
          <a:uFillTx/>
          <a:latin typeface="+mj-lt"/>
          <a:ea typeface="Avenir Next LT Pro" panose="020B0504020202020204" pitchFamily="34" charset="0"/>
          <a:cs typeface="Avenir Next LT Pro" panose="020B0504020202020204" pitchFamily="34" charset="0"/>
          <a:sym typeface="Factoria W00 Bold"/>
        </a:defRPr>
      </a:lvl1pPr>
      <a:lvl2pPr marL="0" marR="0" indent="0" algn="l" defTabSz="412750" rtl="0" latinLnBrk="0">
        <a:lnSpc>
          <a:spcPct val="100000"/>
        </a:lnSpc>
        <a:spcBef>
          <a:spcPts val="0"/>
        </a:spcBef>
        <a:spcAft>
          <a:spcPts val="0"/>
        </a:spcAft>
        <a:buClrTx/>
        <a:buSzTx/>
        <a:buFontTx/>
        <a:buNone/>
        <a:tabLst/>
        <a:defRPr sz="3600" b="0" i="0" u="none" strike="noStrike" cap="none" spc="0" baseline="0">
          <a:solidFill>
            <a:srgbClr val="E7792B"/>
          </a:solidFill>
          <a:uFillTx/>
          <a:latin typeface="Factoria W00 Bold"/>
          <a:ea typeface="Factoria W00 Bold"/>
          <a:cs typeface="Factoria W00 Bold"/>
          <a:sym typeface="Factoria W00 Bold"/>
        </a:defRPr>
      </a:lvl2pPr>
      <a:lvl3pPr marL="0" marR="0" indent="0" algn="l" defTabSz="412750" rtl="0" latinLnBrk="0">
        <a:lnSpc>
          <a:spcPct val="100000"/>
        </a:lnSpc>
        <a:spcBef>
          <a:spcPts val="0"/>
        </a:spcBef>
        <a:spcAft>
          <a:spcPts val="0"/>
        </a:spcAft>
        <a:buClrTx/>
        <a:buSzTx/>
        <a:buFontTx/>
        <a:buNone/>
        <a:tabLst/>
        <a:defRPr sz="3600" b="0" i="0" u="none" strike="noStrike" cap="none" spc="0" baseline="0">
          <a:solidFill>
            <a:srgbClr val="E7792B"/>
          </a:solidFill>
          <a:uFillTx/>
          <a:latin typeface="Factoria W00 Bold"/>
          <a:ea typeface="Factoria W00 Bold"/>
          <a:cs typeface="Factoria W00 Bold"/>
          <a:sym typeface="Factoria W00 Bold"/>
        </a:defRPr>
      </a:lvl3pPr>
      <a:lvl4pPr marL="0" marR="0" indent="0" algn="l" defTabSz="412750" rtl="0" latinLnBrk="0">
        <a:lnSpc>
          <a:spcPct val="100000"/>
        </a:lnSpc>
        <a:spcBef>
          <a:spcPts val="0"/>
        </a:spcBef>
        <a:spcAft>
          <a:spcPts val="0"/>
        </a:spcAft>
        <a:buClrTx/>
        <a:buSzTx/>
        <a:buFontTx/>
        <a:buNone/>
        <a:tabLst/>
        <a:defRPr sz="3600" b="0" i="0" u="none" strike="noStrike" cap="none" spc="0" baseline="0">
          <a:solidFill>
            <a:srgbClr val="E7792B"/>
          </a:solidFill>
          <a:uFillTx/>
          <a:latin typeface="Factoria W00 Bold"/>
          <a:ea typeface="Factoria W00 Bold"/>
          <a:cs typeface="Factoria W00 Bold"/>
          <a:sym typeface="Factoria W00 Bold"/>
        </a:defRPr>
      </a:lvl4pPr>
      <a:lvl5pPr marL="0" marR="0" indent="0" algn="l" defTabSz="412750" rtl="0" latinLnBrk="0">
        <a:lnSpc>
          <a:spcPct val="100000"/>
        </a:lnSpc>
        <a:spcBef>
          <a:spcPts val="0"/>
        </a:spcBef>
        <a:spcAft>
          <a:spcPts val="0"/>
        </a:spcAft>
        <a:buClrTx/>
        <a:buSzTx/>
        <a:buFontTx/>
        <a:buNone/>
        <a:tabLst/>
        <a:defRPr sz="3600" b="0" i="0" u="none" strike="noStrike" cap="none" spc="0" baseline="0">
          <a:solidFill>
            <a:srgbClr val="E7792B"/>
          </a:solidFill>
          <a:uFillTx/>
          <a:latin typeface="Factoria W00 Bold"/>
          <a:ea typeface="Factoria W00 Bold"/>
          <a:cs typeface="Factoria W00 Bold"/>
          <a:sym typeface="Factoria W00 Bold"/>
        </a:defRPr>
      </a:lvl5pPr>
      <a:lvl6pPr marL="0" marR="0" indent="0" algn="l" defTabSz="412750" rtl="0" latinLnBrk="0">
        <a:lnSpc>
          <a:spcPct val="100000"/>
        </a:lnSpc>
        <a:spcBef>
          <a:spcPts val="0"/>
        </a:spcBef>
        <a:spcAft>
          <a:spcPts val="0"/>
        </a:spcAft>
        <a:buClrTx/>
        <a:buSzTx/>
        <a:buFontTx/>
        <a:buNone/>
        <a:tabLst/>
        <a:defRPr sz="3600" b="0" i="0" u="none" strike="noStrike" cap="none" spc="0" baseline="0">
          <a:solidFill>
            <a:srgbClr val="E7792B"/>
          </a:solidFill>
          <a:uFillTx/>
          <a:latin typeface="Factoria W00 Bold"/>
          <a:ea typeface="Factoria W00 Bold"/>
          <a:cs typeface="Factoria W00 Bold"/>
          <a:sym typeface="Factoria W00 Bold"/>
        </a:defRPr>
      </a:lvl6pPr>
      <a:lvl7pPr marL="0" marR="0" indent="0" algn="l" defTabSz="412750" rtl="0" latinLnBrk="0">
        <a:lnSpc>
          <a:spcPct val="100000"/>
        </a:lnSpc>
        <a:spcBef>
          <a:spcPts val="0"/>
        </a:spcBef>
        <a:spcAft>
          <a:spcPts val="0"/>
        </a:spcAft>
        <a:buClrTx/>
        <a:buSzTx/>
        <a:buFontTx/>
        <a:buNone/>
        <a:tabLst/>
        <a:defRPr sz="3600" b="0" i="0" u="none" strike="noStrike" cap="none" spc="0" baseline="0">
          <a:solidFill>
            <a:srgbClr val="E7792B"/>
          </a:solidFill>
          <a:uFillTx/>
          <a:latin typeface="Factoria W00 Bold"/>
          <a:ea typeface="Factoria W00 Bold"/>
          <a:cs typeface="Factoria W00 Bold"/>
          <a:sym typeface="Factoria W00 Bold"/>
        </a:defRPr>
      </a:lvl7pPr>
      <a:lvl8pPr marL="0" marR="0" indent="0" algn="l" defTabSz="412750" rtl="0" latinLnBrk="0">
        <a:lnSpc>
          <a:spcPct val="100000"/>
        </a:lnSpc>
        <a:spcBef>
          <a:spcPts val="0"/>
        </a:spcBef>
        <a:spcAft>
          <a:spcPts val="0"/>
        </a:spcAft>
        <a:buClrTx/>
        <a:buSzTx/>
        <a:buFontTx/>
        <a:buNone/>
        <a:tabLst/>
        <a:defRPr sz="3600" b="0" i="0" u="none" strike="noStrike" cap="none" spc="0" baseline="0">
          <a:solidFill>
            <a:srgbClr val="E7792B"/>
          </a:solidFill>
          <a:uFillTx/>
          <a:latin typeface="Factoria W00 Bold"/>
          <a:ea typeface="Factoria W00 Bold"/>
          <a:cs typeface="Factoria W00 Bold"/>
          <a:sym typeface="Factoria W00 Bold"/>
        </a:defRPr>
      </a:lvl8pPr>
      <a:lvl9pPr marL="0" marR="0" indent="0" algn="l" defTabSz="412750" rtl="0" latinLnBrk="0">
        <a:lnSpc>
          <a:spcPct val="100000"/>
        </a:lnSpc>
        <a:spcBef>
          <a:spcPts val="0"/>
        </a:spcBef>
        <a:spcAft>
          <a:spcPts val="0"/>
        </a:spcAft>
        <a:buClrTx/>
        <a:buSzTx/>
        <a:buFontTx/>
        <a:buNone/>
        <a:tabLst/>
        <a:defRPr sz="3600" b="0" i="0" u="none" strike="noStrike" cap="none" spc="0" baseline="0">
          <a:solidFill>
            <a:srgbClr val="E7792B"/>
          </a:solidFill>
          <a:uFillTx/>
          <a:latin typeface="Factoria W00 Bold"/>
          <a:ea typeface="Factoria W00 Bold"/>
          <a:cs typeface="Factoria W00 Bold"/>
          <a:sym typeface="Factoria W00 Bold"/>
        </a:defRPr>
      </a:lvl9pPr>
    </p:titleStyle>
    <p:bodyStyle>
      <a:lvl1pPr marL="171450" marR="0" indent="-171450" algn="l" defTabSz="412750" rtl="0" latinLnBrk="0">
        <a:lnSpc>
          <a:spcPct val="100000"/>
        </a:lnSpc>
        <a:spcBef>
          <a:spcPts val="0"/>
        </a:spcBef>
        <a:spcAft>
          <a:spcPts val="600"/>
        </a:spcAft>
        <a:buClr>
          <a:schemeClr val="accent1"/>
        </a:buClr>
        <a:buSzPct val="110000"/>
        <a:buFontTx/>
        <a:buBlip>
          <a:blip r:embed="rId11"/>
        </a:buBlip>
        <a:tabLst/>
        <a:defRPr sz="2400" b="0" i="0" u="none" strike="noStrike" cap="none" spc="0" baseline="0">
          <a:solidFill>
            <a:schemeClr val="tx2"/>
          </a:solidFill>
          <a:uFillTx/>
          <a:latin typeface="+mn-lt"/>
          <a:ea typeface="Avenir Next LT Pro" panose="020B0504020202020204" pitchFamily="34" charset="0"/>
          <a:cs typeface="Avenir Next LT Pro" panose="020B0504020202020204" pitchFamily="34" charset="0"/>
          <a:sym typeface="Gotham Light"/>
        </a:defRPr>
      </a:lvl1pPr>
      <a:lvl2pPr marL="400844" marR="0" indent="-178594" algn="l" defTabSz="412750" rtl="0" latinLnBrk="0">
        <a:lnSpc>
          <a:spcPct val="100000"/>
        </a:lnSpc>
        <a:spcBef>
          <a:spcPts val="0"/>
        </a:spcBef>
        <a:spcAft>
          <a:spcPts val="600"/>
        </a:spcAft>
        <a:buClr>
          <a:schemeClr val="tx1"/>
        </a:buClr>
        <a:buSzPct val="90000"/>
        <a:buFont typeface="Wingdings" panose="05000000000000000000" pitchFamily="2" charset="2"/>
        <a:buChar char="§"/>
        <a:tabLst/>
        <a:defRPr sz="2000" b="0" i="0" u="none" strike="noStrike" cap="none" spc="0" baseline="0">
          <a:solidFill>
            <a:schemeClr val="tx2"/>
          </a:solidFill>
          <a:uFillTx/>
          <a:latin typeface="+mn-lt"/>
          <a:ea typeface="Avenir Next LT Pro" panose="020B0504020202020204" pitchFamily="34" charset="0"/>
          <a:cs typeface="Avenir Next LT Pro" panose="020B0504020202020204" pitchFamily="34" charset="0"/>
          <a:sym typeface="Gotham Light"/>
        </a:defRPr>
      </a:lvl2pPr>
      <a:lvl3pPr marL="598488" marR="0" indent="-153988" algn="l" defTabSz="412750" rtl="0" latinLnBrk="0">
        <a:lnSpc>
          <a:spcPct val="100000"/>
        </a:lnSpc>
        <a:spcBef>
          <a:spcPts val="0"/>
        </a:spcBef>
        <a:spcAft>
          <a:spcPts val="600"/>
        </a:spcAft>
        <a:buClr>
          <a:schemeClr val="tx1"/>
        </a:buClr>
        <a:buSzPct val="80000"/>
        <a:buFont typeface="Courier New" panose="02070309020205020404" pitchFamily="49" charset="0"/>
        <a:buChar char="o"/>
        <a:tabLst/>
        <a:defRPr sz="1600" b="0" i="0" u="none" strike="noStrike" cap="none" spc="0" baseline="0">
          <a:solidFill>
            <a:schemeClr val="tx2"/>
          </a:solidFill>
          <a:uFillTx/>
          <a:latin typeface="+mn-lt"/>
          <a:ea typeface="Avenir Next LT Pro" panose="020B0504020202020204" pitchFamily="34" charset="0"/>
          <a:cs typeface="Avenir Next LT Pro" panose="020B0504020202020204" pitchFamily="34" charset="0"/>
          <a:sym typeface="Gotham Light"/>
        </a:defRPr>
      </a:lvl3pPr>
      <a:lvl4pPr marL="799307" marR="0" indent="-132557" algn="l" defTabSz="412750" rtl="0" latinLnBrk="0">
        <a:lnSpc>
          <a:spcPct val="100000"/>
        </a:lnSpc>
        <a:spcBef>
          <a:spcPts val="0"/>
        </a:spcBef>
        <a:spcAft>
          <a:spcPts val="600"/>
        </a:spcAft>
        <a:buClr>
          <a:schemeClr val="tx1"/>
        </a:buClr>
        <a:buSzPct val="90000"/>
        <a:buFont typeface="Wingdings" panose="05000000000000000000" pitchFamily="2" charset="2"/>
        <a:buChar char="§"/>
        <a:tabLst/>
        <a:defRPr sz="1200" b="0" i="0" u="none" strike="noStrike" cap="none" spc="0" baseline="0">
          <a:solidFill>
            <a:schemeClr val="tx2"/>
          </a:solidFill>
          <a:uFillTx/>
          <a:latin typeface="+mn-lt"/>
          <a:ea typeface="Avenir Next LT Pro" panose="020B0504020202020204" pitchFamily="34" charset="0"/>
          <a:cs typeface="Avenir Next LT Pro" panose="020B0504020202020204" pitchFamily="34" charset="0"/>
          <a:sym typeface="Gotham Light"/>
        </a:defRPr>
      </a:lvl4pPr>
      <a:lvl5pPr marL="1000125" marR="0" indent="-111125" algn="l" defTabSz="412750" rtl="0" latinLnBrk="0">
        <a:lnSpc>
          <a:spcPct val="100000"/>
        </a:lnSpc>
        <a:spcBef>
          <a:spcPts val="0"/>
        </a:spcBef>
        <a:spcAft>
          <a:spcPts val="600"/>
        </a:spcAft>
        <a:buClr>
          <a:schemeClr val="tx1"/>
        </a:buClr>
        <a:buSzPct val="90000"/>
        <a:buFont typeface="Wingdings" panose="05000000000000000000" pitchFamily="2" charset="2"/>
        <a:buChar char="§"/>
        <a:tabLst/>
        <a:defRPr sz="1000" b="0" i="0" u="none" strike="noStrike" cap="none" spc="0" baseline="0">
          <a:solidFill>
            <a:schemeClr val="tx2"/>
          </a:solidFill>
          <a:uFillTx/>
          <a:latin typeface="+mn-lt"/>
          <a:ea typeface="Avenir Next LT Pro" panose="020B0504020202020204" pitchFamily="34" charset="0"/>
          <a:cs typeface="Avenir Next LT Pro" panose="020B0504020202020204" pitchFamily="34" charset="0"/>
          <a:sym typeface="Gotham Light"/>
        </a:defRPr>
      </a:lvl5pPr>
      <a:lvl6pPr marL="1361281" marR="0" indent="-250031" algn="l" defTabSz="412750" rtl="0" latinLnBrk="0">
        <a:lnSpc>
          <a:spcPct val="100000"/>
        </a:lnSpc>
        <a:spcBef>
          <a:spcPts val="2950"/>
        </a:spcBef>
        <a:spcAft>
          <a:spcPts val="0"/>
        </a:spcAft>
        <a:buClrTx/>
        <a:buSzPct val="50000"/>
        <a:buFontTx/>
        <a:buBlip>
          <a:blip r:embed="rId12"/>
        </a:buBlip>
        <a:tabLst/>
        <a:defRPr sz="1800" b="0" i="0" u="none" strike="noStrike" cap="none" spc="0" baseline="0">
          <a:solidFill>
            <a:srgbClr val="000000"/>
          </a:solidFill>
          <a:uFillTx/>
          <a:latin typeface="Gotham Light"/>
          <a:ea typeface="Gotham Light"/>
          <a:cs typeface="Gotham Light"/>
          <a:sym typeface="Gotham Light"/>
        </a:defRPr>
      </a:lvl6pPr>
      <a:lvl7pPr marL="1583531" marR="0" indent="-250031" algn="l" defTabSz="412750" rtl="0" latinLnBrk="0">
        <a:lnSpc>
          <a:spcPct val="100000"/>
        </a:lnSpc>
        <a:spcBef>
          <a:spcPts val="2950"/>
        </a:spcBef>
        <a:spcAft>
          <a:spcPts val="0"/>
        </a:spcAft>
        <a:buClrTx/>
        <a:buSzPct val="50000"/>
        <a:buFontTx/>
        <a:buBlip>
          <a:blip r:embed="rId12"/>
        </a:buBlip>
        <a:tabLst/>
        <a:defRPr sz="1800" b="0" i="0" u="none" strike="noStrike" cap="none" spc="0" baseline="0">
          <a:solidFill>
            <a:srgbClr val="000000"/>
          </a:solidFill>
          <a:uFillTx/>
          <a:latin typeface="Gotham Light"/>
          <a:ea typeface="Gotham Light"/>
          <a:cs typeface="Gotham Light"/>
          <a:sym typeface="Gotham Light"/>
        </a:defRPr>
      </a:lvl7pPr>
      <a:lvl8pPr marL="1805781" marR="0" indent="-250031" algn="l" defTabSz="412750" rtl="0" latinLnBrk="0">
        <a:lnSpc>
          <a:spcPct val="100000"/>
        </a:lnSpc>
        <a:spcBef>
          <a:spcPts val="2950"/>
        </a:spcBef>
        <a:spcAft>
          <a:spcPts val="0"/>
        </a:spcAft>
        <a:buClrTx/>
        <a:buSzPct val="50000"/>
        <a:buFontTx/>
        <a:buBlip>
          <a:blip r:embed="rId12"/>
        </a:buBlip>
        <a:tabLst/>
        <a:defRPr sz="1800" b="0" i="0" u="none" strike="noStrike" cap="none" spc="0" baseline="0">
          <a:solidFill>
            <a:srgbClr val="000000"/>
          </a:solidFill>
          <a:uFillTx/>
          <a:latin typeface="Gotham Light"/>
          <a:ea typeface="Gotham Light"/>
          <a:cs typeface="Gotham Light"/>
          <a:sym typeface="Gotham Light"/>
        </a:defRPr>
      </a:lvl8pPr>
      <a:lvl9pPr marL="2028031" marR="0" indent="-250031" algn="l" defTabSz="412750" rtl="0" latinLnBrk="0">
        <a:lnSpc>
          <a:spcPct val="100000"/>
        </a:lnSpc>
        <a:spcBef>
          <a:spcPts val="2950"/>
        </a:spcBef>
        <a:spcAft>
          <a:spcPts val="0"/>
        </a:spcAft>
        <a:buClrTx/>
        <a:buSzPct val="50000"/>
        <a:buFontTx/>
        <a:buBlip>
          <a:blip r:embed="rId12"/>
        </a:buBlip>
        <a:tabLst/>
        <a:defRPr sz="1800" b="0" i="0" u="none" strike="noStrike" cap="none" spc="0" baseline="0">
          <a:solidFill>
            <a:srgbClr val="000000"/>
          </a:solidFill>
          <a:uFillTx/>
          <a:latin typeface="Gotham Light"/>
          <a:ea typeface="Gotham Light"/>
          <a:cs typeface="Gotham Light"/>
          <a:sym typeface="Gotham Light"/>
        </a:defRPr>
      </a:lvl9pPr>
    </p:bodyStyle>
    <p:otherStyle>
      <a:lvl1pPr marL="0" marR="0" indent="0" algn="ctr" defTabSz="41275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Factoria W00 Medium"/>
        </a:defRPr>
      </a:lvl1pPr>
      <a:lvl2pPr marL="0" marR="0" indent="0" algn="ctr" defTabSz="41275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Factoria W00 Medium"/>
        </a:defRPr>
      </a:lvl2pPr>
      <a:lvl3pPr marL="0" marR="0" indent="0" algn="ctr" defTabSz="41275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Factoria W00 Medium"/>
        </a:defRPr>
      </a:lvl3pPr>
      <a:lvl4pPr marL="0" marR="0" indent="0" algn="ctr" defTabSz="41275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Factoria W00 Medium"/>
        </a:defRPr>
      </a:lvl4pPr>
      <a:lvl5pPr marL="0" marR="0" indent="0" algn="ctr" defTabSz="41275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Factoria W00 Medium"/>
        </a:defRPr>
      </a:lvl5pPr>
      <a:lvl6pPr marL="0" marR="0" indent="0" algn="ctr" defTabSz="41275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Factoria W00 Medium"/>
        </a:defRPr>
      </a:lvl6pPr>
      <a:lvl7pPr marL="0" marR="0" indent="0" algn="ctr" defTabSz="41275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Factoria W00 Medium"/>
        </a:defRPr>
      </a:lvl7pPr>
      <a:lvl8pPr marL="0" marR="0" indent="0" algn="ctr" defTabSz="41275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Factoria W00 Medium"/>
        </a:defRPr>
      </a:lvl8pPr>
      <a:lvl9pPr marL="0" marR="0" indent="0" algn="ctr" defTabSz="41275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Factoria W00 Medium"/>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00"/>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966AC77C-847C-2E3A-D9F6-C57BE18BEDC8}"/>
              </a:ext>
            </a:extLst>
          </p:cNvPr>
          <p:cNvGraphicFramePr>
            <a:graphicFrameLocks noChangeAspect="1"/>
          </p:cNvGraphicFramePr>
          <p:nvPr userDrawn="1">
            <p:custDataLst>
              <p:tags r:id="rId21"/>
            </p:custDataLst>
            <p:extLst>
              <p:ext uri="{D42A27DB-BD31-4B8C-83A1-F6EECF244321}">
                <p14:modId xmlns:p14="http://schemas.microsoft.com/office/powerpoint/2010/main" val="378004176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22" imgW="7772400" imgH="10058400" progId="TCLayout.ActiveDocument.1">
                  <p:embed/>
                </p:oleObj>
              </mc:Choice>
              <mc:Fallback>
                <p:oleObj name="think-cell Slide" r:id="rId22" imgW="7772400" imgH="10058400" progId="TCLayout.ActiveDocument.1">
                  <p:embed/>
                  <p:pic>
                    <p:nvPicPr>
                      <p:cNvPr id="2" name="Object 1" hidden="1">
                        <a:extLst>
                          <a:ext uri="{FF2B5EF4-FFF2-40B4-BE49-F238E27FC236}">
                            <a16:creationId xmlns:a16="http://schemas.microsoft.com/office/drawing/2014/main" id="{966AC77C-847C-2E3A-D9F6-C57BE18BEDC8}"/>
                          </a:ext>
                        </a:extLst>
                      </p:cNvPr>
                      <p:cNvPicPr/>
                      <p:nvPr/>
                    </p:nvPicPr>
                    <p:blipFill>
                      <a:blip r:embed="rId23"/>
                      <a:stretch>
                        <a:fillRect/>
                      </a:stretch>
                    </p:blipFill>
                    <p:spPr>
                      <a:xfrm>
                        <a:off x="1588" y="1588"/>
                        <a:ext cx="1227" cy="1588"/>
                      </a:xfrm>
                      <a:prstGeom prst="rect">
                        <a:avLst/>
                      </a:prstGeom>
                    </p:spPr>
                  </p:pic>
                </p:oleObj>
              </mc:Fallback>
            </mc:AlternateContent>
          </a:graphicData>
        </a:graphic>
      </p:graphicFrame>
      <p:sp>
        <p:nvSpPr>
          <p:cNvPr id="1401" name="Google Shape;1401;g18a50c2232e_2_2452"/>
          <p:cNvSpPr txBox="1">
            <a:spLocks noGrp="1"/>
          </p:cNvSpPr>
          <p:nvPr>
            <p:ph type="title"/>
          </p:nvPr>
        </p:nvSpPr>
        <p:spPr>
          <a:xfrm>
            <a:off x="365760" y="435009"/>
            <a:ext cx="11457600" cy="630900"/>
          </a:xfrm>
          <a:prstGeom prst="rect">
            <a:avLst/>
          </a:prstGeom>
          <a:noFill/>
          <a:ln>
            <a:noFill/>
          </a:ln>
        </p:spPr>
        <p:txBody>
          <a:bodyPr spcFirstLastPara="1" wrap="square" lIns="91425" tIns="45700" rIns="91425" bIns="45700" anchor="ctr" anchorCtr="0">
            <a:spAutoFit/>
          </a:bodyPr>
          <a:lstStyle>
            <a:lvl1pPr marR="0" lvl="0" algn="l" rtl="0">
              <a:lnSpc>
                <a:spcPct val="100000"/>
              </a:lnSpc>
              <a:spcBef>
                <a:spcPts val="0"/>
              </a:spcBef>
              <a:spcAft>
                <a:spcPts val="0"/>
              </a:spcAft>
              <a:buClr>
                <a:schemeClr val="dk1"/>
              </a:buClr>
              <a:buSzPts val="3500"/>
              <a:buFont typeface="Actor"/>
              <a:buNone/>
              <a:defRPr sz="3500" b="0" i="0" u="none" strike="noStrike" cap="none">
                <a:solidFill>
                  <a:schemeClr val="dk1"/>
                </a:solidFill>
                <a:latin typeface="Actor"/>
                <a:ea typeface="Actor"/>
                <a:cs typeface="Actor"/>
                <a:sym typeface="Actor"/>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2" name="Google Shape;1402;g18a50c2232e_2_2452"/>
          <p:cNvSpPr txBox="1">
            <a:spLocks noGrp="1"/>
          </p:cNvSpPr>
          <p:nvPr>
            <p:ph type="sldNum" idx="12"/>
          </p:nvPr>
        </p:nvSpPr>
        <p:spPr>
          <a:xfrm>
            <a:off x="9079992" y="6346518"/>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500">
                <a:solidFill>
                  <a:srgbClr val="8A8A8A"/>
                </a:solidFill>
                <a:latin typeface="Actor"/>
                <a:ea typeface="Actor"/>
                <a:cs typeface="Actor"/>
                <a:sym typeface="Actor"/>
              </a:defRPr>
            </a:lvl1pPr>
            <a:lvl2pPr marL="0" marR="0" lvl="1" indent="0" algn="r" rtl="0">
              <a:spcBef>
                <a:spcPts val="0"/>
              </a:spcBef>
              <a:buNone/>
              <a:defRPr sz="1500">
                <a:solidFill>
                  <a:srgbClr val="8A8A8A"/>
                </a:solidFill>
                <a:latin typeface="Actor"/>
                <a:ea typeface="Actor"/>
                <a:cs typeface="Actor"/>
                <a:sym typeface="Actor"/>
              </a:defRPr>
            </a:lvl2pPr>
            <a:lvl3pPr marL="0" marR="0" lvl="2" indent="0" algn="r" rtl="0">
              <a:spcBef>
                <a:spcPts val="0"/>
              </a:spcBef>
              <a:buNone/>
              <a:defRPr sz="1500">
                <a:solidFill>
                  <a:srgbClr val="8A8A8A"/>
                </a:solidFill>
                <a:latin typeface="Actor"/>
                <a:ea typeface="Actor"/>
                <a:cs typeface="Actor"/>
                <a:sym typeface="Actor"/>
              </a:defRPr>
            </a:lvl3pPr>
            <a:lvl4pPr marL="0" marR="0" lvl="3" indent="0" algn="r" rtl="0">
              <a:spcBef>
                <a:spcPts val="0"/>
              </a:spcBef>
              <a:buNone/>
              <a:defRPr sz="1500">
                <a:solidFill>
                  <a:srgbClr val="8A8A8A"/>
                </a:solidFill>
                <a:latin typeface="Actor"/>
                <a:ea typeface="Actor"/>
                <a:cs typeface="Actor"/>
                <a:sym typeface="Actor"/>
              </a:defRPr>
            </a:lvl4pPr>
            <a:lvl5pPr marL="0" marR="0" lvl="4" indent="0" algn="r" rtl="0">
              <a:spcBef>
                <a:spcPts val="0"/>
              </a:spcBef>
              <a:buNone/>
              <a:defRPr sz="1500">
                <a:solidFill>
                  <a:srgbClr val="8A8A8A"/>
                </a:solidFill>
                <a:latin typeface="Actor"/>
                <a:ea typeface="Actor"/>
                <a:cs typeface="Actor"/>
                <a:sym typeface="Actor"/>
              </a:defRPr>
            </a:lvl5pPr>
            <a:lvl6pPr marL="0" marR="0" lvl="5" indent="0" algn="r" rtl="0">
              <a:spcBef>
                <a:spcPts val="0"/>
              </a:spcBef>
              <a:buNone/>
              <a:defRPr sz="1500">
                <a:solidFill>
                  <a:srgbClr val="8A8A8A"/>
                </a:solidFill>
                <a:latin typeface="Actor"/>
                <a:ea typeface="Actor"/>
                <a:cs typeface="Actor"/>
                <a:sym typeface="Actor"/>
              </a:defRPr>
            </a:lvl6pPr>
            <a:lvl7pPr marL="0" marR="0" lvl="6" indent="0" algn="r" rtl="0">
              <a:spcBef>
                <a:spcPts val="0"/>
              </a:spcBef>
              <a:buNone/>
              <a:defRPr sz="1500">
                <a:solidFill>
                  <a:srgbClr val="8A8A8A"/>
                </a:solidFill>
                <a:latin typeface="Actor"/>
                <a:ea typeface="Actor"/>
                <a:cs typeface="Actor"/>
                <a:sym typeface="Actor"/>
              </a:defRPr>
            </a:lvl7pPr>
            <a:lvl8pPr marL="0" marR="0" lvl="7" indent="0" algn="r" rtl="0">
              <a:spcBef>
                <a:spcPts val="0"/>
              </a:spcBef>
              <a:buNone/>
              <a:defRPr sz="1500">
                <a:solidFill>
                  <a:srgbClr val="8A8A8A"/>
                </a:solidFill>
                <a:latin typeface="Actor"/>
                <a:ea typeface="Actor"/>
                <a:cs typeface="Actor"/>
                <a:sym typeface="Actor"/>
              </a:defRPr>
            </a:lvl8pPr>
            <a:lvl9pPr marL="0" marR="0" lvl="8" indent="0" algn="r" rtl="0">
              <a:spcBef>
                <a:spcPts val="0"/>
              </a:spcBef>
              <a:buNone/>
              <a:defRPr sz="1500">
                <a:solidFill>
                  <a:srgbClr val="8A8A8A"/>
                </a:solidFill>
                <a:latin typeface="Actor"/>
                <a:ea typeface="Actor"/>
                <a:cs typeface="Actor"/>
                <a:sym typeface="Actor"/>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312196550"/>
      </p:ext>
    </p:extLst>
  </p:cSld>
  <p:clrMap bg1="lt1" tx1="dk1" bg2="dk2" tx2="lt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 id="2147483858" r:id="rId12"/>
    <p:sldLayoutId id="2147483859" r:id="rId13"/>
    <p:sldLayoutId id="2147483860" r:id="rId14"/>
    <p:sldLayoutId id="2147483861" r:id="rId15"/>
    <p:sldLayoutId id="2147483862" r:id="rId16"/>
    <p:sldLayoutId id="2147483863" r:id="rId17"/>
    <p:sldLayoutId id="2147483864" r:id="rId18"/>
    <p:sldLayoutId id="2147483865" r:id="rId1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5"/>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C6C089C6-68B2-D92A-9265-51E68BEFD0C6}"/>
              </a:ext>
            </a:extLst>
          </p:cNvPr>
          <p:cNvGraphicFramePr>
            <a:graphicFrameLocks noChangeAspect="1"/>
          </p:cNvGraphicFramePr>
          <p:nvPr userDrawn="1">
            <p:custDataLst>
              <p:tags r:id="rId40"/>
            </p:custDataLst>
            <p:extLst>
              <p:ext uri="{D42A27DB-BD31-4B8C-83A1-F6EECF244321}">
                <p14:modId xmlns:p14="http://schemas.microsoft.com/office/powerpoint/2010/main" val="1653824242"/>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1" imgW="7772400" imgH="10058400" progId="TCLayout.ActiveDocument.1">
                  <p:embed/>
                </p:oleObj>
              </mc:Choice>
              <mc:Fallback>
                <p:oleObj name="think-cell Slide" r:id="rId41" imgW="7772400" imgH="10058400" progId="TCLayout.ActiveDocument.1">
                  <p:embed/>
                  <p:pic>
                    <p:nvPicPr>
                      <p:cNvPr id="2" name="Object 1" hidden="1">
                        <a:extLst>
                          <a:ext uri="{FF2B5EF4-FFF2-40B4-BE49-F238E27FC236}">
                            <a16:creationId xmlns:a16="http://schemas.microsoft.com/office/drawing/2014/main" id="{C6C089C6-68B2-D92A-9265-51E68BEFD0C6}"/>
                          </a:ext>
                        </a:extLst>
                      </p:cNvPr>
                      <p:cNvPicPr/>
                      <p:nvPr/>
                    </p:nvPicPr>
                    <p:blipFill>
                      <a:blip r:embed="rId42"/>
                      <a:stretch>
                        <a:fillRect/>
                      </a:stretch>
                    </p:blipFill>
                    <p:spPr>
                      <a:xfrm>
                        <a:off x="1588" y="1588"/>
                        <a:ext cx="1227" cy="1588"/>
                      </a:xfrm>
                      <a:prstGeom prst="rect">
                        <a:avLst/>
                      </a:prstGeom>
                    </p:spPr>
                  </p:pic>
                </p:oleObj>
              </mc:Fallback>
            </mc:AlternateContent>
          </a:graphicData>
        </a:graphic>
      </p:graphicFrame>
      <p:sp>
        <p:nvSpPr>
          <p:cNvPr id="36" name="Google Shape;36;p19"/>
          <p:cNvSpPr txBox="1">
            <a:spLocks noGrp="1"/>
          </p:cNvSpPr>
          <p:nvPr>
            <p:ph type="title"/>
          </p:nvPr>
        </p:nvSpPr>
        <p:spPr>
          <a:xfrm>
            <a:off x="838200" y="365125"/>
            <a:ext cx="10515600" cy="1325563"/>
          </a:xfrm>
          <a:prstGeom prst="rect">
            <a:avLst/>
          </a:prstGeom>
          <a:noFill/>
          <a:ln>
            <a:noFill/>
          </a:ln>
        </p:spPr>
        <p:txBody>
          <a:bodyPr spcFirstLastPara="1" wrap="square" lIns="0" tIns="0" rIns="0" bIns="0" anchor="ctr" anchorCtr="0">
            <a:noAutofit/>
          </a:bodyPr>
          <a:lstStyle>
            <a:lvl1pPr marR="0" lvl="0" algn="ctr" rtl="0">
              <a:lnSpc>
                <a:spcPct val="90000"/>
              </a:lnSpc>
              <a:spcBef>
                <a:spcPts val="0"/>
              </a:spcBef>
              <a:spcAft>
                <a:spcPts val="0"/>
              </a:spcAft>
              <a:buClr>
                <a:schemeClr val="accent1"/>
              </a:buClr>
              <a:buSzPts val="4000"/>
              <a:buFont typeface="Rockwell"/>
              <a:buNone/>
              <a:defRPr sz="4000" b="1" i="0" u="none" strike="noStrike" cap="none">
                <a:solidFill>
                  <a:schemeClr val="accent1"/>
                </a:solidFill>
                <a:latin typeface="Rockwell"/>
                <a:ea typeface="Rockwell"/>
                <a:cs typeface="Rockwell"/>
                <a:sym typeface="Rockwe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7" name="Google Shape;37;p19"/>
          <p:cNvSpPr txBox="1">
            <a:spLocks noGrp="1"/>
          </p:cNvSpPr>
          <p:nvPr>
            <p:ph type="body" idx="1"/>
          </p:nvPr>
        </p:nvSpPr>
        <p:spPr>
          <a:xfrm>
            <a:off x="838200" y="1825625"/>
            <a:ext cx="10515600" cy="4351338"/>
          </a:xfrm>
          <a:prstGeom prst="rect">
            <a:avLst/>
          </a:prstGeom>
          <a:noFill/>
          <a:ln>
            <a:noFill/>
          </a:ln>
        </p:spPr>
        <p:txBody>
          <a:bodyPr spcFirstLastPara="1" wrap="square" lIns="0" tIns="0" rIns="0" bIns="0" anchor="t" anchorCtr="0">
            <a:noAutofit/>
          </a:bodyPr>
          <a:lstStyle>
            <a:lvl1pPr marL="457200" marR="0" lvl="0" indent="-330200" algn="l" rtl="0">
              <a:lnSpc>
                <a:spcPct val="100000"/>
              </a:lnSpc>
              <a:spcBef>
                <a:spcPts val="1000"/>
              </a:spcBef>
              <a:spcAft>
                <a:spcPts val="0"/>
              </a:spcAft>
              <a:buClr>
                <a:schemeClr val="accent1"/>
              </a:buClr>
              <a:buSzPts val="1600"/>
              <a:buFont typeface="Arial"/>
              <a:buChar char="▪"/>
              <a:defRPr sz="1600" b="0" i="0" u="none" strike="noStrike" cap="none">
                <a:solidFill>
                  <a:schemeClr val="dk2"/>
                </a:solidFill>
                <a:latin typeface="Avenir"/>
                <a:ea typeface="Avenir"/>
                <a:cs typeface="Avenir"/>
                <a:sym typeface="Avenir"/>
              </a:defRPr>
            </a:lvl1pPr>
            <a:lvl2pPr marL="914400" marR="0" lvl="1" indent="-304800" algn="l" rtl="0">
              <a:lnSpc>
                <a:spcPct val="100000"/>
              </a:lnSpc>
              <a:spcBef>
                <a:spcPts val="500"/>
              </a:spcBef>
              <a:spcAft>
                <a:spcPts val="0"/>
              </a:spcAft>
              <a:buClr>
                <a:schemeClr val="dk1"/>
              </a:buClr>
              <a:buSzPts val="1200"/>
              <a:buFont typeface="Arial"/>
              <a:buChar char="•"/>
              <a:defRPr sz="1200" b="0" i="0" u="none" strike="noStrike" cap="none">
                <a:solidFill>
                  <a:schemeClr val="dk2"/>
                </a:solidFill>
                <a:latin typeface="Avenir"/>
                <a:ea typeface="Avenir"/>
                <a:cs typeface="Avenir"/>
                <a:sym typeface="Avenir"/>
              </a:defRPr>
            </a:lvl2pPr>
            <a:lvl3pPr marL="1371600" marR="0" lvl="2" indent="-298450" algn="l" rtl="0">
              <a:lnSpc>
                <a:spcPct val="100000"/>
              </a:lnSpc>
              <a:spcBef>
                <a:spcPts val="500"/>
              </a:spcBef>
              <a:spcAft>
                <a:spcPts val="0"/>
              </a:spcAft>
              <a:buClr>
                <a:schemeClr val="dk1"/>
              </a:buClr>
              <a:buSzPts val="1100"/>
              <a:buFont typeface="Arial"/>
              <a:buChar char="•"/>
              <a:defRPr sz="1100" b="0" i="0" u="none" strike="noStrike" cap="none">
                <a:solidFill>
                  <a:schemeClr val="dk2"/>
                </a:solidFill>
                <a:latin typeface="Avenir"/>
                <a:ea typeface="Avenir"/>
                <a:cs typeface="Avenir"/>
                <a:sym typeface="Avenir"/>
              </a:defRPr>
            </a:lvl3pPr>
            <a:lvl4pPr marL="1828800" marR="0" lvl="3" indent="-285750" algn="l" rtl="0">
              <a:lnSpc>
                <a:spcPct val="100000"/>
              </a:lnSpc>
              <a:spcBef>
                <a:spcPts val="500"/>
              </a:spcBef>
              <a:spcAft>
                <a:spcPts val="0"/>
              </a:spcAft>
              <a:buClr>
                <a:schemeClr val="dk1"/>
              </a:buClr>
              <a:buSzPts val="900"/>
              <a:buFont typeface="Arial"/>
              <a:buChar char="•"/>
              <a:defRPr sz="900" b="0" i="0" u="none" strike="noStrike" cap="none">
                <a:solidFill>
                  <a:schemeClr val="dk2"/>
                </a:solidFill>
                <a:latin typeface="Avenir"/>
                <a:ea typeface="Avenir"/>
                <a:cs typeface="Avenir"/>
                <a:sym typeface="Avenir"/>
              </a:defRPr>
            </a:lvl4pPr>
            <a:lvl5pPr marL="2286000" marR="0" lvl="4" indent="-285750" algn="l" rtl="0">
              <a:lnSpc>
                <a:spcPct val="100000"/>
              </a:lnSpc>
              <a:spcBef>
                <a:spcPts val="500"/>
              </a:spcBef>
              <a:spcAft>
                <a:spcPts val="0"/>
              </a:spcAft>
              <a:buClr>
                <a:schemeClr val="dk1"/>
              </a:buClr>
              <a:buSzPts val="900"/>
              <a:buFont typeface="Arial"/>
              <a:buChar char="•"/>
              <a:defRPr sz="900" b="0" i="0" u="none" strike="noStrike" cap="none">
                <a:solidFill>
                  <a:schemeClr val="dk2"/>
                </a:solidFill>
                <a:latin typeface="Avenir"/>
                <a:ea typeface="Avenir"/>
                <a:cs typeface="Avenir"/>
                <a:sym typeface="Avenir"/>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venir"/>
                <a:ea typeface="Avenir"/>
                <a:cs typeface="Avenir"/>
                <a:sym typeface="Avenir"/>
              </a:defRPr>
            </a:lvl9pPr>
          </a:lstStyle>
          <a:p>
            <a:endParaRPr/>
          </a:p>
        </p:txBody>
      </p:sp>
      <p:sp>
        <p:nvSpPr>
          <p:cNvPr id="38" name="Google Shape;38;p19"/>
          <p:cNvSpPr txBox="1">
            <a:spLocks noGrp="1"/>
          </p:cNvSpPr>
          <p:nvPr>
            <p:ph type="dt" idx="10"/>
          </p:nvPr>
        </p:nvSpPr>
        <p:spPr>
          <a:xfrm>
            <a:off x="9735189" y="6356350"/>
            <a:ext cx="1004248"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800" b="0" i="0" u="none" strike="noStrike" cap="none">
                <a:solidFill>
                  <a:srgbClr val="888888"/>
                </a:solidFill>
                <a:latin typeface="Avenir"/>
                <a:ea typeface="Avenir"/>
                <a:cs typeface="Avenir"/>
                <a:sym typeface="Avenir"/>
              </a:defRPr>
            </a:lvl1pPr>
            <a:lvl2pPr marR="0" lvl="1" algn="l" rtl="0">
              <a:spcBef>
                <a:spcPts val="0"/>
              </a:spcBef>
              <a:spcAft>
                <a:spcPts val="0"/>
              </a:spcAft>
              <a:buSzPts val="1400"/>
              <a:buNone/>
              <a:defRPr sz="1800" b="0" i="0" u="none" strike="noStrike" cap="none">
                <a:solidFill>
                  <a:schemeClr val="dk1"/>
                </a:solidFill>
                <a:latin typeface="Avenir"/>
                <a:ea typeface="Avenir"/>
                <a:cs typeface="Avenir"/>
                <a:sym typeface="Avenir"/>
              </a:defRPr>
            </a:lvl2pPr>
            <a:lvl3pPr marR="0" lvl="2" algn="l" rtl="0">
              <a:spcBef>
                <a:spcPts val="0"/>
              </a:spcBef>
              <a:spcAft>
                <a:spcPts val="0"/>
              </a:spcAft>
              <a:buSzPts val="1400"/>
              <a:buNone/>
              <a:defRPr sz="1800" b="0" i="0" u="none" strike="noStrike" cap="none">
                <a:solidFill>
                  <a:schemeClr val="dk1"/>
                </a:solidFill>
                <a:latin typeface="Avenir"/>
                <a:ea typeface="Avenir"/>
                <a:cs typeface="Avenir"/>
                <a:sym typeface="Avenir"/>
              </a:defRPr>
            </a:lvl3pPr>
            <a:lvl4pPr marR="0" lvl="3" algn="l" rtl="0">
              <a:spcBef>
                <a:spcPts val="0"/>
              </a:spcBef>
              <a:spcAft>
                <a:spcPts val="0"/>
              </a:spcAft>
              <a:buSzPts val="1400"/>
              <a:buNone/>
              <a:defRPr sz="1800" b="0" i="0" u="none" strike="noStrike" cap="none">
                <a:solidFill>
                  <a:schemeClr val="dk1"/>
                </a:solidFill>
                <a:latin typeface="Avenir"/>
                <a:ea typeface="Avenir"/>
                <a:cs typeface="Avenir"/>
                <a:sym typeface="Avenir"/>
              </a:defRPr>
            </a:lvl4pPr>
            <a:lvl5pPr marR="0" lvl="4" algn="l" rtl="0">
              <a:spcBef>
                <a:spcPts val="0"/>
              </a:spcBef>
              <a:spcAft>
                <a:spcPts val="0"/>
              </a:spcAft>
              <a:buSzPts val="1400"/>
              <a:buNone/>
              <a:defRPr sz="1800" b="0" i="0" u="none" strike="noStrike" cap="none">
                <a:solidFill>
                  <a:schemeClr val="dk1"/>
                </a:solidFill>
                <a:latin typeface="Avenir"/>
                <a:ea typeface="Avenir"/>
                <a:cs typeface="Avenir"/>
                <a:sym typeface="Avenir"/>
              </a:defRPr>
            </a:lvl5pPr>
            <a:lvl6pPr marR="0" lvl="5" algn="l" rtl="0">
              <a:spcBef>
                <a:spcPts val="0"/>
              </a:spcBef>
              <a:spcAft>
                <a:spcPts val="0"/>
              </a:spcAft>
              <a:buSzPts val="1400"/>
              <a:buNone/>
              <a:defRPr sz="1800" b="0" i="0" u="none" strike="noStrike" cap="none">
                <a:solidFill>
                  <a:schemeClr val="dk1"/>
                </a:solidFill>
                <a:latin typeface="Avenir"/>
                <a:ea typeface="Avenir"/>
                <a:cs typeface="Avenir"/>
                <a:sym typeface="Avenir"/>
              </a:defRPr>
            </a:lvl6pPr>
            <a:lvl7pPr marR="0" lvl="6" algn="l" rtl="0">
              <a:spcBef>
                <a:spcPts val="0"/>
              </a:spcBef>
              <a:spcAft>
                <a:spcPts val="0"/>
              </a:spcAft>
              <a:buSzPts val="1400"/>
              <a:buNone/>
              <a:defRPr sz="1800" b="0" i="0" u="none" strike="noStrike" cap="none">
                <a:solidFill>
                  <a:schemeClr val="dk1"/>
                </a:solidFill>
                <a:latin typeface="Avenir"/>
                <a:ea typeface="Avenir"/>
                <a:cs typeface="Avenir"/>
                <a:sym typeface="Avenir"/>
              </a:defRPr>
            </a:lvl7pPr>
            <a:lvl8pPr marR="0" lvl="7" algn="l" rtl="0">
              <a:spcBef>
                <a:spcPts val="0"/>
              </a:spcBef>
              <a:spcAft>
                <a:spcPts val="0"/>
              </a:spcAft>
              <a:buSzPts val="1400"/>
              <a:buNone/>
              <a:defRPr sz="1800" b="0" i="0" u="none" strike="noStrike" cap="none">
                <a:solidFill>
                  <a:schemeClr val="dk1"/>
                </a:solidFill>
                <a:latin typeface="Avenir"/>
                <a:ea typeface="Avenir"/>
                <a:cs typeface="Avenir"/>
                <a:sym typeface="Avenir"/>
              </a:defRPr>
            </a:lvl8pPr>
            <a:lvl9pPr marR="0" lvl="8" algn="l" rtl="0">
              <a:spcBef>
                <a:spcPts val="0"/>
              </a:spcBef>
              <a:spcAft>
                <a:spcPts val="0"/>
              </a:spcAft>
              <a:buSzPts val="1400"/>
              <a:buNone/>
              <a:defRPr sz="1800" b="0" i="0" u="none" strike="noStrike" cap="none">
                <a:solidFill>
                  <a:schemeClr val="dk1"/>
                </a:solidFill>
                <a:latin typeface="Avenir"/>
                <a:ea typeface="Avenir"/>
                <a:cs typeface="Avenir"/>
                <a:sym typeface="Avenir"/>
              </a:defRPr>
            </a:lvl9pPr>
          </a:lstStyle>
          <a:p>
            <a:endParaRPr/>
          </a:p>
        </p:txBody>
      </p:sp>
      <p:sp>
        <p:nvSpPr>
          <p:cNvPr id="39" name="Google Shape;39;p19"/>
          <p:cNvSpPr txBox="1">
            <a:spLocks noGrp="1"/>
          </p:cNvSpPr>
          <p:nvPr>
            <p:ph type="ftr" idx="11"/>
          </p:nvPr>
        </p:nvSpPr>
        <p:spPr>
          <a:xfrm>
            <a:off x="368632" y="6049410"/>
            <a:ext cx="10985167" cy="365125"/>
          </a:xfrm>
          <a:prstGeom prst="rect">
            <a:avLst/>
          </a:prstGeom>
          <a:noFill/>
          <a:ln>
            <a:noFill/>
          </a:ln>
        </p:spPr>
        <p:txBody>
          <a:bodyPr spcFirstLastPara="1" wrap="square" lIns="0" tIns="45700" rIns="0" bIns="45700" anchor="b" anchorCtr="0">
            <a:noAutofit/>
          </a:bodyPr>
          <a:lstStyle>
            <a:lvl1pPr marR="0" lvl="0" algn="l" rtl="0">
              <a:spcBef>
                <a:spcPts val="0"/>
              </a:spcBef>
              <a:spcAft>
                <a:spcPts val="0"/>
              </a:spcAft>
              <a:buSzPts val="1400"/>
              <a:buNone/>
              <a:defRPr sz="800" b="0" i="0" u="none" strike="noStrike" cap="none">
                <a:solidFill>
                  <a:schemeClr val="accent5"/>
                </a:solidFill>
                <a:latin typeface="Avenir"/>
                <a:ea typeface="Avenir"/>
                <a:cs typeface="Avenir"/>
                <a:sym typeface="Avenir"/>
              </a:defRPr>
            </a:lvl1pPr>
            <a:lvl2pPr marR="0" lvl="1" algn="l" rtl="0">
              <a:spcBef>
                <a:spcPts val="0"/>
              </a:spcBef>
              <a:spcAft>
                <a:spcPts val="0"/>
              </a:spcAft>
              <a:buSzPts val="1400"/>
              <a:buNone/>
              <a:defRPr sz="1800" b="0" i="0" u="none" strike="noStrike" cap="none">
                <a:solidFill>
                  <a:schemeClr val="dk1"/>
                </a:solidFill>
                <a:latin typeface="Avenir"/>
                <a:ea typeface="Avenir"/>
                <a:cs typeface="Avenir"/>
                <a:sym typeface="Avenir"/>
              </a:defRPr>
            </a:lvl2pPr>
            <a:lvl3pPr marR="0" lvl="2" algn="l" rtl="0">
              <a:spcBef>
                <a:spcPts val="0"/>
              </a:spcBef>
              <a:spcAft>
                <a:spcPts val="0"/>
              </a:spcAft>
              <a:buSzPts val="1400"/>
              <a:buNone/>
              <a:defRPr sz="1800" b="0" i="0" u="none" strike="noStrike" cap="none">
                <a:solidFill>
                  <a:schemeClr val="dk1"/>
                </a:solidFill>
                <a:latin typeface="Avenir"/>
                <a:ea typeface="Avenir"/>
                <a:cs typeface="Avenir"/>
                <a:sym typeface="Avenir"/>
              </a:defRPr>
            </a:lvl3pPr>
            <a:lvl4pPr marR="0" lvl="3" algn="l" rtl="0">
              <a:spcBef>
                <a:spcPts val="0"/>
              </a:spcBef>
              <a:spcAft>
                <a:spcPts val="0"/>
              </a:spcAft>
              <a:buSzPts val="1400"/>
              <a:buNone/>
              <a:defRPr sz="1800" b="0" i="0" u="none" strike="noStrike" cap="none">
                <a:solidFill>
                  <a:schemeClr val="dk1"/>
                </a:solidFill>
                <a:latin typeface="Avenir"/>
                <a:ea typeface="Avenir"/>
                <a:cs typeface="Avenir"/>
                <a:sym typeface="Avenir"/>
              </a:defRPr>
            </a:lvl4pPr>
            <a:lvl5pPr marR="0" lvl="4" algn="l" rtl="0">
              <a:spcBef>
                <a:spcPts val="0"/>
              </a:spcBef>
              <a:spcAft>
                <a:spcPts val="0"/>
              </a:spcAft>
              <a:buSzPts val="1400"/>
              <a:buNone/>
              <a:defRPr sz="1800" b="0" i="0" u="none" strike="noStrike" cap="none">
                <a:solidFill>
                  <a:schemeClr val="dk1"/>
                </a:solidFill>
                <a:latin typeface="Avenir"/>
                <a:ea typeface="Avenir"/>
                <a:cs typeface="Avenir"/>
                <a:sym typeface="Avenir"/>
              </a:defRPr>
            </a:lvl5pPr>
            <a:lvl6pPr marR="0" lvl="5" algn="l" rtl="0">
              <a:spcBef>
                <a:spcPts val="0"/>
              </a:spcBef>
              <a:spcAft>
                <a:spcPts val="0"/>
              </a:spcAft>
              <a:buSzPts val="1400"/>
              <a:buNone/>
              <a:defRPr sz="1800" b="0" i="0" u="none" strike="noStrike" cap="none">
                <a:solidFill>
                  <a:schemeClr val="dk1"/>
                </a:solidFill>
                <a:latin typeface="Avenir"/>
                <a:ea typeface="Avenir"/>
                <a:cs typeface="Avenir"/>
                <a:sym typeface="Avenir"/>
              </a:defRPr>
            </a:lvl6pPr>
            <a:lvl7pPr marR="0" lvl="6" algn="l" rtl="0">
              <a:spcBef>
                <a:spcPts val="0"/>
              </a:spcBef>
              <a:spcAft>
                <a:spcPts val="0"/>
              </a:spcAft>
              <a:buSzPts val="1400"/>
              <a:buNone/>
              <a:defRPr sz="1800" b="0" i="0" u="none" strike="noStrike" cap="none">
                <a:solidFill>
                  <a:schemeClr val="dk1"/>
                </a:solidFill>
                <a:latin typeface="Avenir"/>
                <a:ea typeface="Avenir"/>
                <a:cs typeface="Avenir"/>
                <a:sym typeface="Avenir"/>
              </a:defRPr>
            </a:lvl7pPr>
            <a:lvl8pPr marR="0" lvl="7" algn="l" rtl="0">
              <a:spcBef>
                <a:spcPts val="0"/>
              </a:spcBef>
              <a:spcAft>
                <a:spcPts val="0"/>
              </a:spcAft>
              <a:buSzPts val="1400"/>
              <a:buNone/>
              <a:defRPr sz="1800" b="0" i="0" u="none" strike="noStrike" cap="none">
                <a:solidFill>
                  <a:schemeClr val="dk1"/>
                </a:solidFill>
                <a:latin typeface="Avenir"/>
                <a:ea typeface="Avenir"/>
                <a:cs typeface="Avenir"/>
                <a:sym typeface="Avenir"/>
              </a:defRPr>
            </a:lvl8pPr>
            <a:lvl9pPr marR="0" lvl="8" algn="l" rtl="0">
              <a:spcBef>
                <a:spcPts val="0"/>
              </a:spcBef>
              <a:spcAft>
                <a:spcPts val="0"/>
              </a:spcAft>
              <a:buSzPts val="1400"/>
              <a:buNone/>
              <a:defRPr sz="1800" b="0" i="0" u="none" strike="noStrike" cap="none">
                <a:solidFill>
                  <a:schemeClr val="dk1"/>
                </a:solidFill>
                <a:latin typeface="Avenir"/>
                <a:ea typeface="Avenir"/>
                <a:cs typeface="Avenir"/>
                <a:sym typeface="Avenir"/>
              </a:defRPr>
            </a:lvl9pPr>
          </a:lstStyle>
          <a:p>
            <a:endParaRPr/>
          </a:p>
        </p:txBody>
      </p:sp>
      <p:sp>
        <p:nvSpPr>
          <p:cNvPr id="40" name="Google Shape;40;p19"/>
          <p:cNvSpPr txBox="1">
            <a:spLocks noGrp="1"/>
          </p:cNvSpPr>
          <p:nvPr>
            <p:ph type="sldNum" idx="12"/>
          </p:nvPr>
        </p:nvSpPr>
        <p:spPr>
          <a:xfrm>
            <a:off x="10858500" y="6356350"/>
            <a:ext cx="4953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800" b="0" i="0" u="none" strike="noStrike" cap="none">
                <a:solidFill>
                  <a:schemeClr val="accent5"/>
                </a:solidFill>
                <a:latin typeface="Avenir"/>
                <a:ea typeface="Avenir"/>
                <a:cs typeface="Avenir"/>
                <a:sym typeface="Avenir"/>
              </a:defRPr>
            </a:lvl1pPr>
            <a:lvl2pPr marL="0" marR="0" lvl="1" indent="0" algn="r" rtl="0">
              <a:spcBef>
                <a:spcPts val="0"/>
              </a:spcBef>
              <a:buNone/>
              <a:defRPr sz="800" b="0" i="0" u="none" strike="noStrike" cap="none">
                <a:solidFill>
                  <a:schemeClr val="accent5"/>
                </a:solidFill>
                <a:latin typeface="Avenir"/>
                <a:ea typeface="Avenir"/>
                <a:cs typeface="Avenir"/>
                <a:sym typeface="Avenir"/>
              </a:defRPr>
            </a:lvl2pPr>
            <a:lvl3pPr marL="0" marR="0" lvl="2" indent="0" algn="r" rtl="0">
              <a:spcBef>
                <a:spcPts val="0"/>
              </a:spcBef>
              <a:buNone/>
              <a:defRPr sz="800" b="0" i="0" u="none" strike="noStrike" cap="none">
                <a:solidFill>
                  <a:schemeClr val="accent5"/>
                </a:solidFill>
                <a:latin typeface="Avenir"/>
                <a:ea typeface="Avenir"/>
                <a:cs typeface="Avenir"/>
                <a:sym typeface="Avenir"/>
              </a:defRPr>
            </a:lvl3pPr>
            <a:lvl4pPr marL="0" marR="0" lvl="3" indent="0" algn="r" rtl="0">
              <a:spcBef>
                <a:spcPts val="0"/>
              </a:spcBef>
              <a:buNone/>
              <a:defRPr sz="800" b="0" i="0" u="none" strike="noStrike" cap="none">
                <a:solidFill>
                  <a:schemeClr val="accent5"/>
                </a:solidFill>
                <a:latin typeface="Avenir"/>
                <a:ea typeface="Avenir"/>
                <a:cs typeface="Avenir"/>
                <a:sym typeface="Avenir"/>
              </a:defRPr>
            </a:lvl4pPr>
            <a:lvl5pPr marL="0" marR="0" lvl="4" indent="0" algn="r" rtl="0">
              <a:spcBef>
                <a:spcPts val="0"/>
              </a:spcBef>
              <a:buNone/>
              <a:defRPr sz="800" b="0" i="0" u="none" strike="noStrike" cap="none">
                <a:solidFill>
                  <a:schemeClr val="accent5"/>
                </a:solidFill>
                <a:latin typeface="Avenir"/>
                <a:ea typeface="Avenir"/>
                <a:cs typeface="Avenir"/>
                <a:sym typeface="Avenir"/>
              </a:defRPr>
            </a:lvl5pPr>
            <a:lvl6pPr marL="0" marR="0" lvl="5" indent="0" algn="r" rtl="0">
              <a:spcBef>
                <a:spcPts val="0"/>
              </a:spcBef>
              <a:buNone/>
              <a:defRPr sz="800" b="0" i="0" u="none" strike="noStrike" cap="none">
                <a:solidFill>
                  <a:schemeClr val="accent5"/>
                </a:solidFill>
                <a:latin typeface="Avenir"/>
                <a:ea typeface="Avenir"/>
                <a:cs typeface="Avenir"/>
                <a:sym typeface="Avenir"/>
              </a:defRPr>
            </a:lvl6pPr>
            <a:lvl7pPr marL="0" marR="0" lvl="6" indent="0" algn="r" rtl="0">
              <a:spcBef>
                <a:spcPts val="0"/>
              </a:spcBef>
              <a:buNone/>
              <a:defRPr sz="800" b="0" i="0" u="none" strike="noStrike" cap="none">
                <a:solidFill>
                  <a:schemeClr val="accent5"/>
                </a:solidFill>
                <a:latin typeface="Avenir"/>
                <a:ea typeface="Avenir"/>
                <a:cs typeface="Avenir"/>
                <a:sym typeface="Avenir"/>
              </a:defRPr>
            </a:lvl7pPr>
            <a:lvl8pPr marL="0" marR="0" lvl="7" indent="0" algn="r" rtl="0">
              <a:spcBef>
                <a:spcPts val="0"/>
              </a:spcBef>
              <a:buNone/>
              <a:defRPr sz="800" b="0" i="0" u="none" strike="noStrike" cap="none">
                <a:solidFill>
                  <a:schemeClr val="accent5"/>
                </a:solidFill>
                <a:latin typeface="Avenir"/>
                <a:ea typeface="Avenir"/>
                <a:cs typeface="Avenir"/>
                <a:sym typeface="Avenir"/>
              </a:defRPr>
            </a:lvl8pPr>
            <a:lvl9pPr marL="0" marR="0" lvl="8" indent="0" algn="r" rtl="0">
              <a:spcBef>
                <a:spcPts val="0"/>
              </a:spcBef>
              <a:buNone/>
              <a:defRPr sz="800" b="0" i="0" u="none" strike="noStrike" cap="none">
                <a:solidFill>
                  <a:schemeClr val="accent5"/>
                </a:solidFill>
                <a:latin typeface="Avenir"/>
                <a:ea typeface="Avenir"/>
                <a:cs typeface="Avenir"/>
                <a:sym typeface="Avenir"/>
              </a:defRPr>
            </a:lvl9pPr>
          </a:lstStyle>
          <a:p>
            <a:pPr marL="0" lvl="0" indent="0" algn="r" rtl="0">
              <a:spcBef>
                <a:spcPts val="0"/>
              </a:spcBef>
              <a:spcAft>
                <a:spcPts val="0"/>
              </a:spcAft>
              <a:buNone/>
            </a:pPr>
            <a:fld id="{00000000-1234-1234-1234-123412341234}" type="slidenum">
              <a:rPr lang="en-US"/>
              <a:t>‹#›</a:t>
            </a:fld>
            <a:endParaRPr/>
          </a:p>
        </p:txBody>
      </p:sp>
      <p:pic>
        <p:nvPicPr>
          <p:cNvPr id="41" name="Google Shape;41;p19"/>
          <p:cNvPicPr preferRelativeResize="0"/>
          <p:nvPr/>
        </p:nvPicPr>
        <p:blipFill rotWithShape="1">
          <a:blip r:embed="rId43">
            <a:alphaModFix/>
          </a:blip>
          <a:srcRect/>
          <a:stretch/>
        </p:blipFill>
        <p:spPr>
          <a:xfrm>
            <a:off x="11552215" y="6397199"/>
            <a:ext cx="271152" cy="286871"/>
          </a:xfrm>
          <a:prstGeom prst="rect">
            <a:avLst/>
          </a:prstGeom>
          <a:noFill/>
          <a:ln>
            <a:noFill/>
          </a:ln>
        </p:spPr>
      </p:pic>
      <p:sp>
        <p:nvSpPr>
          <p:cNvPr id="42" name="Google Shape;42;p19"/>
          <p:cNvSpPr txBox="1"/>
          <p:nvPr/>
        </p:nvSpPr>
        <p:spPr>
          <a:xfrm>
            <a:off x="368633" y="6437792"/>
            <a:ext cx="1873911" cy="210314"/>
          </a:xfrm>
          <a:prstGeom prst="rect">
            <a:avLst/>
          </a:prstGeom>
          <a:noFill/>
          <a:ln>
            <a:noFill/>
          </a:ln>
        </p:spPr>
        <p:txBody>
          <a:bodyPr spcFirstLastPara="1" wrap="square" lIns="0" tIns="50800" rIns="0" bIns="50800" anchor="ctr" anchorCtr="0">
            <a:spAutoFit/>
          </a:bodyPr>
          <a:lstStyle/>
          <a:p>
            <a:pPr marL="0" marR="0" lvl="0" indent="0" algn="l" rtl="0">
              <a:spcBef>
                <a:spcPts val="0"/>
              </a:spcBef>
              <a:spcAft>
                <a:spcPts val="0"/>
              </a:spcAft>
              <a:buNone/>
            </a:pPr>
            <a:r>
              <a:rPr lang="en-US" sz="700" b="0" i="0" u="none" strike="noStrike" cap="none">
                <a:solidFill>
                  <a:schemeClr val="accent5"/>
                </a:solidFill>
                <a:latin typeface="Avenir"/>
                <a:ea typeface="Avenir"/>
                <a:cs typeface="Avenir"/>
                <a:sym typeface="Avenir"/>
              </a:rPr>
              <a:t>CONFIDENTIAL. NOT FOR REDISTRIBUTION.</a:t>
            </a:r>
            <a:endParaRPr/>
          </a:p>
        </p:txBody>
      </p:sp>
      <p:cxnSp>
        <p:nvCxnSpPr>
          <p:cNvPr id="43" name="Google Shape;43;p19"/>
          <p:cNvCxnSpPr/>
          <p:nvPr/>
        </p:nvCxnSpPr>
        <p:spPr>
          <a:xfrm>
            <a:off x="11422669" y="6397199"/>
            <a:ext cx="0" cy="286871"/>
          </a:xfrm>
          <a:prstGeom prst="straightConnector1">
            <a:avLst/>
          </a:prstGeom>
          <a:noFill/>
          <a:ln w="9525" cap="flat" cmpd="sng">
            <a:solidFill>
              <a:schemeClr val="accent6"/>
            </a:solidFill>
            <a:prstDash val="solid"/>
            <a:miter lim="800000"/>
            <a:headEnd type="none" w="sm" len="sm"/>
            <a:tailEnd type="none" w="sm" len="sm"/>
          </a:ln>
        </p:spPr>
      </p:cxnSp>
    </p:spTree>
    <p:extLst>
      <p:ext uri="{BB962C8B-B14F-4D97-AF65-F5344CB8AC3E}">
        <p14:creationId xmlns:p14="http://schemas.microsoft.com/office/powerpoint/2010/main" val="16953712"/>
      </p:ext>
    </p:extLst>
  </p:cSld>
  <p:clrMap bg1="lt1" tx1="dk1" bg2="dk2" tx2="lt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 id="2147483871" r:id="rId5"/>
    <p:sldLayoutId id="2147483872" r:id="rId6"/>
    <p:sldLayoutId id="2147483873" r:id="rId7"/>
    <p:sldLayoutId id="2147483874" r:id="rId8"/>
    <p:sldLayoutId id="2147483875" r:id="rId9"/>
    <p:sldLayoutId id="2147483876" r:id="rId10"/>
    <p:sldLayoutId id="2147483877" r:id="rId11"/>
    <p:sldLayoutId id="2147483878" r:id="rId12"/>
    <p:sldLayoutId id="2147483879" r:id="rId13"/>
    <p:sldLayoutId id="2147483880" r:id="rId14"/>
    <p:sldLayoutId id="2147483881" r:id="rId15"/>
    <p:sldLayoutId id="2147483882" r:id="rId16"/>
    <p:sldLayoutId id="2147483883" r:id="rId17"/>
    <p:sldLayoutId id="2147483884" r:id="rId18"/>
    <p:sldLayoutId id="2147483885" r:id="rId19"/>
    <p:sldLayoutId id="2147483886" r:id="rId20"/>
    <p:sldLayoutId id="2147483887" r:id="rId21"/>
    <p:sldLayoutId id="2147483888" r:id="rId22"/>
    <p:sldLayoutId id="2147483889" r:id="rId23"/>
    <p:sldLayoutId id="2147483890" r:id="rId24"/>
    <p:sldLayoutId id="2147483891" r:id="rId25"/>
    <p:sldLayoutId id="2147483892" r:id="rId26"/>
    <p:sldLayoutId id="2147483893" r:id="rId27"/>
    <p:sldLayoutId id="2147483894" r:id="rId28"/>
    <p:sldLayoutId id="2147483895" r:id="rId29"/>
    <p:sldLayoutId id="2147483896" r:id="rId30"/>
    <p:sldLayoutId id="2147483897" r:id="rId31"/>
    <p:sldLayoutId id="2147483898" r:id="rId32"/>
    <p:sldLayoutId id="2147483899" r:id="rId33"/>
    <p:sldLayoutId id="2147483900" r:id="rId34"/>
    <p:sldLayoutId id="2147483901" r:id="rId35"/>
    <p:sldLayoutId id="2147483902" r:id="rId36"/>
    <p:sldLayoutId id="2147483903" r:id="rId37"/>
    <p:sldLayoutId id="2147483904" r:id="rId3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image" Target="../media/image49.emf"/><Relationship Id="rId4" Type="http://schemas.openxmlformats.org/officeDocument/2006/relationships/oleObject" Target="../embeddings/oleObject5.bin"/></Relationships>
</file>

<file path=ppt/slides/_rels/slide10.xml.rels><?xml version="1.0" encoding="UTF-8" standalone="yes"?>
<Relationships xmlns="http://schemas.openxmlformats.org/package/2006/relationships"><Relationship Id="rId8" Type="http://schemas.openxmlformats.org/officeDocument/2006/relationships/image" Target="../media/image130.png"/><Relationship Id="rId13" Type="http://schemas.openxmlformats.org/officeDocument/2006/relationships/image" Target="../media/image135.png"/><Relationship Id="rId18" Type="http://schemas.microsoft.com/office/2007/relationships/hdphoto" Target="../media/hdphoto2.wdp"/><Relationship Id="rId3" Type="http://schemas.openxmlformats.org/officeDocument/2006/relationships/oleObject" Target="../embeddings/oleObject10.bin"/><Relationship Id="rId21" Type="http://schemas.openxmlformats.org/officeDocument/2006/relationships/image" Target="../media/image141.png"/><Relationship Id="rId7" Type="http://schemas.openxmlformats.org/officeDocument/2006/relationships/image" Target="../media/image129.png"/><Relationship Id="rId12" Type="http://schemas.openxmlformats.org/officeDocument/2006/relationships/image" Target="../media/image134.png"/><Relationship Id="rId17" Type="http://schemas.openxmlformats.org/officeDocument/2006/relationships/image" Target="../media/image139.png"/><Relationship Id="rId2" Type="http://schemas.openxmlformats.org/officeDocument/2006/relationships/slideLayout" Target="../slideLayouts/slideLayout33.xml"/><Relationship Id="rId16" Type="http://schemas.openxmlformats.org/officeDocument/2006/relationships/image" Target="../media/image138.png"/><Relationship Id="rId20" Type="http://schemas.microsoft.com/office/2007/relationships/hdphoto" Target="../media/hdphoto3.wdp"/><Relationship Id="rId1" Type="http://schemas.openxmlformats.org/officeDocument/2006/relationships/tags" Target="../tags/tag13.xml"/><Relationship Id="rId6" Type="http://schemas.openxmlformats.org/officeDocument/2006/relationships/image" Target="../media/image128.png"/><Relationship Id="rId11" Type="http://schemas.openxmlformats.org/officeDocument/2006/relationships/image" Target="../media/image133.png"/><Relationship Id="rId5" Type="http://schemas.openxmlformats.org/officeDocument/2006/relationships/image" Target="../media/image127.png"/><Relationship Id="rId15" Type="http://schemas.openxmlformats.org/officeDocument/2006/relationships/image" Target="../media/image137.png"/><Relationship Id="rId10" Type="http://schemas.openxmlformats.org/officeDocument/2006/relationships/image" Target="../media/image132.png"/><Relationship Id="rId19" Type="http://schemas.openxmlformats.org/officeDocument/2006/relationships/image" Target="../media/image140.png"/><Relationship Id="rId4" Type="http://schemas.openxmlformats.org/officeDocument/2006/relationships/image" Target="../media/image126.emf"/><Relationship Id="rId9" Type="http://schemas.openxmlformats.org/officeDocument/2006/relationships/image" Target="../media/image131.png"/><Relationship Id="rId14" Type="http://schemas.openxmlformats.org/officeDocument/2006/relationships/image" Target="../media/image136.png"/><Relationship Id="rId22" Type="http://schemas.microsoft.com/office/2007/relationships/hdphoto" Target="../media/hdphoto4.wdp"/></Relationships>
</file>

<file path=ppt/slides/_rels/slide11.xml.rels><?xml version="1.0" encoding="UTF-8" standalone="yes"?>
<Relationships xmlns="http://schemas.openxmlformats.org/package/2006/relationships"><Relationship Id="rId8" Type="http://schemas.openxmlformats.org/officeDocument/2006/relationships/image" Target="../media/image136.png"/><Relationship Id="rId13" Type="http://schemas.openxmlformats.org/officeDocument/2006/relationships/image" Target="../media/image138.png"/><Relationship Id="rId3" Type="http://schemas.openxmlformats.org/officeDocument/2006/relationships/image" Target="../media/image143.png"/><Relationship Id="rId7" Type="http://schemas.openxmlformats.org/officeDocument/2006/relationships/image" Target="../media/image147.png"/><Relationship Id="rId12" Type="http://schemas.openxmlformats.org/officeDocument/2006/relationships/image" Target="../media/image151.png"/><Relationship Id="rId2" Type="http://schemas.openxmlformats.org/officeDocument/2006/relationships/image" Target="../media/image142.png"/><Relationship Id="rId1" Type="http://schemas.openxmlformats.org/officeDocument/2006/relationships/slideLayout" Target="../slideLayouts/slideLayout33.xml"/><Relationship Id="rId6" Type="http://schemas.openxmlformats.org/officeDocument/2006/relationships/image" Target="../media/image146.png"/><Relationship Id="rId11" Type="http://schemas.openxmlformats.org/officeDocument/2006/relationships/image" Target="../media/image150.png"/><Relationship Id="rId5" Type="http://schemas.openxmlformats.org/officeDocument/2006/relationships/image" Target="../media/image145.jpeg"/><Relationship Id="rId15" Type="http://schemas.openxmlformats.org/officeDocument/2006/relationships/image" Target="../media/image153.png"/><Relationship Id="rId10" Type="http://schemas.openxmlformats.org/officeDocument/2006/relationships/image" Target="../media/image149.png"/><Relationship Id="rId4" Type="http://schemas.openxmlformats.org/officeDocument/2006/relationships/image" Target="../media/image144.png"/><Relationship Id="rId9" Type="http://schemas.openxmlformats.org/officeDocument/2006/relationships/image" Target="../media/image148.png"/><Relationship Id="rId14" Type="http://schemas.openxmlformats.org/officeDocument/2006/relationships/image" Target="../media/image152.png"/></Relationships>
</file>

<file path=ppt/slides/_rels/slide12.xml.rels><?xml version="1.0" encoding="UTF-8" standalone="yes"?>
<Relationships xmlns="http://schemas.openxmlformats.org/package/2006/relationships"><Relationship Id="rId3" Type="http://schemas.openxmlformats.org/officeDocument/2006/relationships/image" Target="../media/image155.svg"/><Relationship Id="rId7" Type="http://schemas.openxmlformats.org/officeDocument/2006/relationships/image" Target="../media/image159.svg"/><Relationship Id="rId2" Type="http://schemas.openxmlformats.org/officeDocument/2006/relationships/image" Target="../media/image154.png"/><Relationship Id="rId1" Type="http://schemas.openxmlformats.org/officeDocument/2006/relationships/slideLayout" Target="../slideLayouts/slideLayout17.xml"/><Relationship Id="rId6" Type="http://schemas.openxmlformats.org/officeDocument/2006/relationships/image" Target="../media/image158.png"/><Relationship Id="rId5" Type="http://schemas.openxmlformats.org/officeDocument/2006/relationships/image" Target="../media/image157.svg"/><Relationship Id="rId4" Type="http://schemas.openxmlformats.org/officeDocument/2006/relationships/image" Target="../media/image156.png"/></Relationships>
</file>

<file path=ppt/slides/_rels/slide13.xml.rels><?xml version="1.0" encoding="UTF-8" standalone="yes"?>
<Relationships xmlns="http://schemas.openxmlformats.org/package/2006/relationships"><Relationship Id="rId8" Type="http://schemas.openxmlformats.org/officeDocument/2006/relationships/image" Target="../media/image166.png"/><Relationship Id="rId3" Type="http://schemas.openxmlformats.org/officeDocument/2006/relationships/image" Target="../media/image161.svg"/><Relationship Id="rId7" Type="http://schemas.openxmlformats.org/officeDocument/2006/relationships/image" Target="../media/image165.svg"/><Relationship Id="rId2" Type="http://schemas.openxmlformats.org/officeDocument/2006/relationships/image" Target="../media/image160.png"/><Relationship Id="rId1" Type="http://schemas.openxmlformats.org/officeDocument/2006/relationships/slideLayout" Target="../slideLayouts/slideLayout17.xml"/><Relationship Id="rId6" Type="http://schemas.openxmlformats.org/officeDocument/2006/relationships/image" Target="../media/image164.png"/><Relationship Id="rId5" Type="http://schemas.openxmlformats.org/officeDocument/2006/relationships/image" Target="../media/image163.svg"/><Relationship Id="rId4" Type="http://schemas.openxmlformats.org/officeDocument/2006/relationships/image" Target="../media/image162.png"/><Relationship Id="rId9" Type="http://schemas.openxmlformats.org/officeDocument/2006/relationships/image" Target="../media/image167.svg"/></Relationships>
</file>

<file path=ppt/slides/_rels/slide14.xml.rels><?xml version="1.0" encoding="UTF-8" standalone="yes"?>
<Relationships xmlns="http://schemas.openxmlformats.org/package/2006/relationships"><Relationship Id="rId8" Type="http://schemas.openxmlformats.org/officeDocument/2006/relationships/image" Target="../media/image173.svg"/><Relationship Id="rId3" Type="http://schemas.openxmlformats.org/officeDocument/2006/relationships/image" Target="../media/image168.png"/><Relationship Id="rId7" Type="http://schemas.openxmlformats.org/officeDocument/2006/relationships/image" Target="../media/image172.png"/><Relationship Id="rId2" Type="http://schemas.openxmlformats.org/officeDocument/2006/relationships/notesSlide" Target="../notesSlides/notesSlide5.xml"/><Relationship Id="rId1" Type="http://schemas.openxmlformats.org/officeDocument/2006/relationships/slideLayout" Target="../slideLayouts/slideLayout47.xml"/><Relationship Id="rId6" Type="http://schemas.openxmlformats.org/officeDocument/2006/relationships/image" Target="../media/image171.svg"/><Relationship Id="rId11" Type="http://schemas.openxmlformats.org/officeDocument/2006/relationships/image" Target="../media/image174.png"/><Relationship Id="rId5" Type="http://schemas.openxmlformats.org/officeDocument/2006/relationships/image" Target="../media/image170.png"/><Relationship Id="rId10" Type="http://schemas.openxmlformats.org/officeDocument/2006/relationships/image" Target="../media/image23.png"/><Relationship Id="rId4" Type="http://schemas.openxmlformats.org/officeDocument/2006/relationships/image" Target="../media/image169.svg"/><Relationship Id="rId9" Type="http://schemas.openxmlformats.org/officeDocument/2006/relationships/image" Target="../media/image80.emf"/></Relationships>
</file>

<file path=ppt/slides/_rels/slide15.xml.rels><?xml version="1.0" encoding="UTF-8" standalone="yes"?>
<Relationships xmlns="http://schemas.openxmlformats.org/package/2006/relationships"><Relationship Id="rId8" Type="http://schemas.openxmlformats.org/officeDocument/2006/relationships/image" Target="../media/image177.svg"/><Relationship Id="rId3" Type="http://schemas.openxmlformats.org/officeDocument/2006/relationships/image" Target="../media/image172.png"/><Relationship Id="rId7" Type="http://schemas.openxmlformats.org/officeDocument/2006/relationships/image" Target="../media/image170.png"/><Relationship Id="rId2" Type="http://schemas.openxmlformats.org/officeDocument/2006/relationships/notesSlide" Target="../notesSlides/notesSlide6.xml"/><Relationship Id="rId1" Type="http://schemas.openxmlformats.org/officeDocument/2006/relationships/slideLayout" Target="../slideLayouts/slideLayout47.xml"/><Relationship Id="rId6" Type="http://schemas.openxmlformats.org/officeDocument/2006/relationships/image" Target="../media/image176.svg"/><Relationship Id="rId11" Type="http://schemas.openxmlformats.org/officeDocument/2006/relationships/image" Target="../media/image178.png"/><Relationship Id="rId5" Type="http://schemas.openxmlformats.org/officeDocument/2006/relationships/image" Target="../media/image168.png"/><Relationship Id="rId10" Type="http://schemas.openxmlformats.org/officeDocument/2006/relationships/image" Target="../media/image81.png"/><Relationship Id="rId4" Type="http://schemas.openxmlformats.org/officeDocument/2006/relationships/image" Target="../media/image175.svg"/><Relationship Id="rId9" Type="http://schemas.openxmlformats.org/officeDocument/2006/relationships/image" Target="../media/image80.emf"/></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79.png"/><Relationship Id="rId4" Type="http://schemas.openxmlformats.org/officeDocument/2006/relationships/image" Target="../media/image11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6.xml"/><Relationship Id="rId1" Type="http://schemas.openxmlformats.org/officeDocument/2006/relationships/tags" Target="../tags/tag14.xml"/><Relationship Id="rId5" Type="http://schemas.openxmlformats.org/officeDocument/2006/relationships/image" Target="../media/image180.emf"/><Relationship Id="rId4" Type="http://schemas.openxmlformats.org/officeDocument/2006/relationships/oleObject" Target="../embeddings/oleObject11.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xml"/><Relationship Id="rId1" Type="http://schemas.openxmlformats.org/officeDocument/2006/relationships/slideLayout" Target="../slideLayouts/slideLayout53.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notesSlide" Target="../notesSlides/notesSlide2.xml"/><Relationship Id="rId7" Type="http://schemas.openxmlformats.org/officeDocument/2006/relationships/image" Target="../media/image56.jpeg"/><Relationship Id="rId12" Type="http://schemas.openxmlformats.org/officeDocument/2006/relationships/image" Target="../media/image60.png"/><Relationship Id="rId2" Type="http://schemas.openxmlformats.org/officeDocument/2006/relationships/slideLayout" Target="../slideLayouts/slideLayout72.xml"/><Relationship Id="rId1" Type="http://schemas.openxmlformats.org/officeDocument/2006/relationships/tags" Target="../tags/tag9.xml"/><Relationship Id="rId6" Type="http://schemas.openxmlformats.org/officeDocument/2006/relationships/image" Target="../media/image55.emf"/><Relationship Id="rId11" Type="http://schemas.openxmlformats.org/officeDocument/2006/relationships/image" Target="../media/image59.jpeg"/><Relationship Id="rId5" Type="http://schemas.openxmlformats.org/officeDocument/2006/relationships/oleObject" Target="../embeddings/oleObject6.bin"/><Relationship Id="rId10" Type="http://schemas.openxmlformats.org/officeDocument/2006/relationships/image" Target="../media/image58.jpeg"/><Relationship Id="rId4" Type="http://schemas.openxmlformats.org/officeDocument/2006/relationships/image" Target="../media/image54.png"/><Relationship Id="rId9"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openxmlformats.org/officeDocument/2006/relationships/image" Target="../media/image65.svg"/><Relationship Id="rId3" Type="http://schemas.openxmlformats.org/officeDocument/2006/relationships/oleObject" Target="../embeddings/oleObject7.bin"/><Relationship Id="rId7" Type="http://schemas.openxmlformats.org/officeDocument/2006/relationships/image" Target="../media/image64.png"/><Relationship Id="rId12" Type="http://schemas.openxmlformats.org/officeDocument/2006/relationships/image" Target="../media/image69.svg"/><Relationship Id="rId2" Type="http://schemas.openxmlformats.org/officeDocument/2006/relationships/slideLayout" Target="../slideLayouts/slideLayout82.xml"/><Relationship Id="rId1" Type="http://schemas.openxmlformats.org/officeDocument/2006/relationships/tags" Target="../tags/tag10.xml"/><Relationship Id="rId6" Type="http://schemas.openxmlformats.org/officeDocument/2006/relationships/image" Target="../media/image63.svg"/><Relationship Id="rId11" Type="http://schemas.openxmlformats.org/officeDocument/2006/relationships/image" Target="../media/image68.png"/><Relationship Id="rId5" Type="http://schemas.openxmlformats.org/officeDocument/2006/relationships/image" Target="../media/image62.png"/><Relationship Id="rId10" Type="http://schemas.openxmlformats.org/officeDocument/2006/relationships/image" Target="../media/image67.svg"/><Relationship Id="rId4" Type="http://schemas.openxmlformats.org/officeDocument/2006/relationships/image" Target="../media/image61.emf"/><Relationship Id="rId9" Type="http://schemas.openxmlformats.org/officeDocument/2006/relationships/image" Target="../media/image66.png"/></Relationships>
</file>

<file path=ppt/slides/_rels/slide5.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svg"/><Relationship Id="rId7" Type="http://schemas.openxmlformats.org/officeDocument/2006/relationships/image" Target="../media/image75.svg"/><Relationship Id="rId2" Type="http://schemas.openxmlformats.org/officeDocument/2006/relationships/image" Target="../media/image70.png"/><Relationship Id="rId1" Type="http://schemas.openxmlformats.org/officeDocument/2006/relationships/slideLayout" Target="../slideLayouts/slideLayout14.xml"/><Relationship Id="rId6" Type="http://schemas.openxmlformats.org/officeDocument/2006/relationships/image" Target="../media/image74.png"/><Relationship Id="rId5" Type="http://schemas.openxmlformats.org/officeDocument/2006/relationships/image" Target="../media/image73.svg"/><Relationship Id="rId4" Type="http://schemas.openxmlformats.org/officeDocument/2006/relationships/image" Target="../media/image72.png"/><Relationship Id="rId9" Type="http://schemas.openxmlformats.org/officeDocument/2006/relationships/image" Target="../media/image77.svg"/></Relationships>
</file>

<file path=ppt/slides/_rels/slide6.xml.rels><?xml version="1.0" encoding="UTF-8" standalone="yes"?>
<Relationships xmlns="http://schemas.openxmlformats.org/package/2006/relationships"><Relationship Id="rId3" Type="http://schemas.openxmlformats.org/officeDocument/2006/relationships/image" Target="../media/image79.svg"/><Relationship Id="rId2" Type="http://schemas.openxmlformats.org/officeDocument/2006/relationships/image" Target="../media/image78.png"/><Relationship Id="rId1" Type="http://schemas.openxmlformats.org/officeDocument/2006/relationships/slideLayout" Target="../slideLayouts/slideLayout45.xml"/><Relationship Id="rId4" Type="http://schemas.openxmlformats.org/officeDocument/2006/relationships/image" Target="../media/image80.emf"/></Relationships>
</file>

<file path=ppt/slides/_rels/slide7.xml.rels><?xml version="1.0" encoding="UTF-8" standalone="yes"?>
<Relationships xmlns="http://schemas.openxmlformats.org/package/2006/relationships"><Relationship Id="rId13" Type="http://schemas.openxmlformats.org/officeDocument/2006/relationships/image" Target="../media/image90.png"/><Relationship Id="rId18" Type="http://schemas.openxmlformats.org/officeDocument/2006/relationships/image" Target="../media/image95.svg"/><Relationship Id="rId26" Type="http://schemas.openxmlformats.org/officeDocument/2006/relationships/image" Target="../media/image103.svg"/><Relationship Id="rId3" Type="http://schemas.openxmlformats.org/officeDocument/2006/relationships/image" Target="../media/image81.png"/><Relationship Id="rId21" Type="http://schemas.openxmlformats.org/officeDocument/2006/relationships/image" Target="../media/image98.png"/><Relationship Id="rId34" Type="http://schemas.openxmlformats.org/officeDocument/2006/relationships/image" Target="../media/image23.png"/><Relationship Id="rId7" Type="http://schemas.openxmlformats.org/officeDocument/2006/relationships/image" Target="../media/image84.svg"/><Relationship Id="rId12" Type="http://schemas.openxmlformats.org/officeDocument/2006/relationships/image" Target="../media/image89.svg"/><Relationship Id="rId17" Type="http://schemas.openxmlformats.org/officeDocument/2006/relationships/image" Target="../media/image94.png"/><Relationship Id="rId25" Type="http://schemas.openxmlformats.org/officeDocument/2006/relationships/image" Target="../media/image102.png"/><Relationship Id="rId33" Type="http://schemas.openxmlformats.org/officeDocument/2006/relationships/image" Target="../media/image109.svg"/><Relationship Id="rId2" Type="http://schemas.openxmlformats.org/officeDocument/2006/relationships/slideLayout" Target="../slideLayouts/slideLayout6.xml"/><Relationship Id="rId16" Type="http://schemas.openxmlformats.org/officeDocument/2006/relationships/image" Target="../media/image93.svg"/><Relationship Id="rId20" Type="http://schemas.openxmlformats.org/officeDocument/2006/relationships/image" Target="../media/image97.svg"/><Relationship Id="rId29" Type="http://schemas.openxmlformats.org/officeDocument/2006/relationships/image" Target="../media/image105.svg"/><Relationship Id="rId1" Type="http://schemas.openxmlformats.org/officeDocument/2006/relationships/tags" Target="../tags/tag11.xml"/><Relationship Id="rId6" Type="http://schemas.openxmlformats.org/officeDocument/2006/relationships/image" Target="../media/image83.png"/><Relationship Id="rId11" Type="http://schemas.openxmlformats.org/officeDocument/2006/relationships/image" Target="../media/image88.png"/><Relationship Id="rId24" Type="http://schemas.openxmlformats.org/officeDocument/2006/relationships/image" Target="../media/image101.svg"/><Relationship Id="rId32" Type="http://schemas.openxmlformats.org/officeDocument/2006/relationships/image" Target="../media/image108.png"/><Relationship Id="rId5" Type="http://schemas.openxmlformats.org/officeDocument/2006/relationships/image" Target="../media/image82.emf"/><Relationship Id="rId15" Type="http://schemas.openxmlformats.org/officeDocument/2006/relationships/image" Target="../media/image92.png"/><Relationship Id="rId23" Type="http://schemas.openxmlformats.org/officeDocument/2006/relationships/image" Target="../media/image100.png"/><Relationship Id="rId28" Type="http://schemas.openxmlformats.org/officeDocument/2006/relationships/image" Target="../media/image104.png"/><Relationship Id="rId10" Type="http://schemas.openxmlformats.org/officeDocument/2006/relationships/image" Target="../media/image87.svg"/><Relationship Id="rId19" Type="http://schemas.openxmlformats.org/officeDocument/2006/relationships/image" Target="../media/image96.png"/><Relationship Id="rId31" Type="http://schemas.openxmlformats.org/officeDocument/2006/relationships/image" Target="../media/image107.svg"/><Relationship Id="rId4" Type="http://schemas.openxmlformats.org/officeDocument/2006/relationships/oleObject" Target="../embeddings/oleObject8.bin"/><Relationship Id="rId9" Type="http://schemas.openxmlformats.org/officeDocument/2006/relationships/image" Target="../media/image86.png"/><Relationship Id="rId14" Type="http://schemas.openxmlformats.org/officeDocument/2006/relationships/image" Target="../media/image91.svg"/><Relationship Id="rId22" Type="http://schemas.openxmlformats.org/officeDocument/2006/relationships/image" Target="../media/image99.svg"/><Relationship Id="rId27" Type="http://schemas.openxmlformats.org/officeDocument/2006/relationships/image" Target="../media/image80.emf"/><Relationship Id="rId30" Type="http://schemas.openxmlformats.org/officeDocument/2006/relationships/image" Target="../media/image106.png"/><Relationship Id="rId35" Type="http://schemas.openxmlformats.org/officeDocument/2006/relationships/image" Target="../media/image110.png"/><Relationship Id="rId8" Type="http://schemas.openxmlformats.org/officeDocument/2006/relationships/image" Target="../media/image85.emf"/></Relationships>
</file>

<file path=ppt/slides/_rels/slide8.xml.rels><?xml version="1.0" encoding="UTF-8" standalone="yes"?>
<Relationships xmlns="http://schemas.openxmlformats.org/package/2006/relationships"><Relationship Id="rId8" Type="http://schemas.openxmlformats.org/officeDocument/2006/relationships/image" Target="../media/image116.svg"/><Relationship Id="rId3" Type="http://schemas.openxmlformats.org/officeDocument/2006/relationships/image" Target="../media/image111.png"/><Relationship Id="rId7" Type="http://schemas.openxmlformats.org/officeDocument/2006/relationships/image" Target="../media/image115.png"/><Relationship Id="rId2" Type="http://schemas.openxmlformats.org/officeDocument/2006/relationships/notesSlide" Target="../notesSlides/notesSlide3.xml"/><Relationship Id="rId1" Type="http://schemas.openxmlformats.org/officeDocument/2006/relationships/slideLayout" Target="../slideLayouts/slideLayout46.xml"/><Relationship Id="rId6" Type="http://schemas.openxmlformats.org/officeDocument/2006/relationships/image" Target="../media/image114.svg"/><Relationship Id="rId5" Type="http://schemas.openxmlformats.org/officeDocument/2006/relationships/image" Target="../media/image113.png"/><Relationship Id="rId10" Type="http://schemas.openxmlformats.org/officeDocument/2006/relationships/image" Target="../media/image118.svg"/><Relationship Id="rId4" Type="http://schemas.openxmlformats.org/officeDocument/2006/relationships/image" Target="../media/image112.svg"/><Relationship Id="rId9" Type="http://schemas.openxmlformats.org/officeDocument/2006/relationships/image" Target="../media/image117.png"/></Relationships>
</file>

<file path=ppt/slides/_rels/slide9.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notesSlide" Target="../notesSlides/notesSlide4.xml"/><Relationship Id="rId7" Type="http://schemas.openxmlformats.org/officeDocument/2006/relationships/image" Target="../media/image121.svg"/><Relationship Id="rId2" Type="http://schemas.openxmlformats.org/officeDocument/2006/relationships/slideLayout" Target="../slideLayouts/slideLayout8.xml"/><Relationship Id="rId1" Type="http://schemas.openxmlformats.org/officeDocument/2006/relationships/tags" Target="../tags/tag12.xml"/><Relationship Id="rId6" Type="http://schemas.openxmlformats.org/officeDocument/2006/relationships/image" Target="../media/image120.png"/><Relationship Id="rId11" Type="http://schemas.openxmlformats.org/officeDocument/2006/relationships/image" Target="../media/image125.svg"/><Relationship Id="rId5" Type="http://schemas.openxmlformats.org/officeDocument/2006/relationships/image" Target="../media/image119.emf"/><Relationship Id="rId10" Type="http://schemas.openxmlformats.org/officeDocument/2006/relationships/image" Target="../media/image124.png"/><Relationship Id="rId4" Type="http://schemas.openxmlformats.org/officeDocument/2006/relationships/oleObject" Target="../embeddings/oleObject9.bin"/><Relationship Id="rId9" Type="http://schemas.openxmlformats.org/officeDocument/2006/relationships/image" Target="../media/image123.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A3B05380-E69D-B441-AE7D-0F16A75C9181}"/>
              </a:ext>
            </a:extLst>
          </p:cNvPr>
          <p:cNvGraphicFramePr>
            <a:graphicFrameLocks noChangeAspect="1"/>
          </p:cNvGraphicFramePr>
          <p:nvPr>
            <p:custDataLst>
              <p:tags r:id="rId1"/>
            </p:custDataLst>
            <p:extLst>
              <p:ext uri="{D42A27DB-BD31-4B8C-83A1-F6EECF244321}">
                <p14:modId xmlns:p14="http://schemas.microsoft.com/office/powerpoint/2010/main" val="146929850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5" name="Object 4" hidden="1">
                        <a:extLst>
                          <a:ext uri="{FF2B5EF4-FFF2-40B4-BE49-F238E27FC236}">
                            <a16:creationId xmlns:a16="http://schemas.microsoft.com/office/drawing/2014/main" id="{A3B05380-E69D-B441-AE7D-0F16A75C9181}"/>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6B9E6AC-A658-4E01-A011-3C132B731669}"/>
              </a:ext>
            </a:extLst>
          </p:cNvPr>
          <p:cNvSpPr>
            <a:spLocks noGrp="1"/>
          </p:cNvSpPr>
          <p:nvPr>
            <p:ph type="ctrTitle"/>
          </p:nvPr>
        </p:nvSpPr>
        <p:spPr/>
        <p:txBody>
          <a:bodyPr vert="horz"/>
          <a:lstStyle/>
          <a:p>
            <a:r>
              <a:rPr lang="en-US" sz="5400"/>
              <a:t>Building an Industrial Internet of People </a:t>
            </a:r>
          </a:p>
        </p:txBody>
      </p:sp>
      <p:sp>
        <p:nvSpPr>
          <p:cNvPr id="3" name="Subtitle 2">
            <a:extLst>
              <a:ext uri="{FF2B5EF4-FFF2-40B4-BE49-F238E27FC236}">
                <a16:creationId xmlns:a16="http://schemas.microsoft.com/office/drawing/2014/main" id="{50D8675D-09B4-4A49-99C0-8E681865BC41}"/>
              </a:ext>
            </a:extLst>
          </p:cNvPr>
          <p:cNvSpPr>
            <a:spLocks noGrp="1"/>
          </p:cNvSpPr>
          <p:nvPr>
            <p:ph type="subTitle" idx="1"/>
          </p:nvPr>
        </p:nvSpPr>
        <p:spPr/>
        <p:txBody>
          <a:bodyPr/>
          <a:lstStyle/>
          <a:p>
            <a:r>
              <a:rPr lang="en-US"/>
              <a:t>March  2023</a:t>
            </a:r>
            <a:endParaRPr lang="en-US" dirty="0"/>
          </a:p>
        </p:txBody>
      </p:sp>
    </p:spTree>
    <p:extLst>
      <p:ext uri="{BB962C8B-B14F-4D97-AF65-F5344CB8AC3E}">
        <p14:creationId xmlns:p14="http://schemas.microsoft.com/office/powerpoint/2010/main" val="25554125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a:extLst>
              <a:ext uri="{FF2B5EF4-FFF2-40B4-BE49-F238E27FC236}">
                <a16:creationId xmlns:a16="http://schemas.microsoft.com/office/drawing/2014/main" id="{1607BFAA-4857-2646-B910-CF303B5E907F}"/>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3" imgW="7772400" imgH="10058400" progId="TCLayout.ActiveDocument.1">
                  <p:embed/>
                </p:oleObj>
              </mc:Choice>
              <mc:Fallback>
                <p:oleObj name="think-cell Slide" r:id="rId3" imgW="7772400" imgH="10058400" progId="TCLayout.ActiveDocument.1">
                  <p:embed/>
                  <p:pic>
                    <p:nvPicPr>
                      <p:cNvPr id="14" name="Object 13" hidden="1">
                        <a:extLst>
                          <a:ext uri="{FF2B5EF4-FFF2-40B4-BE49-F238E27FC236}">
                            <a16:creationId xmlns:a16="http://schemas.microsoft.com/office/drawing/2014/main" id="{1607BFAA-4857-2646-B910-CF303B5E907F}"/>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C083F98-CCD8-4031-9C82-31829384CC66}"/>
              </a:ext>
            </a:extLst>
          </p:cNvPr>
          <p:cNvSpPr>
            <a:spLocks noGrp="1"/>
          </p:cNvSpPr>
          <p:nvPr>
            <p:ph type="title"/>
          </p:nvPr>
        </p:nvSpPr>
        <p:spPr/>
        <p:txBody>
          <a:bodyPr vert="horz"/>
          <a:lstStyle/>
          <a:p>
            <a:r>
              <a:rPr lang="en-US"/>
              <a:t>Trusted by</a:t>
            </a:r>
          </a:p>
        </p:txBody>
      </p:sp>
      <p:sp>
        <p:nvSpPr>
          <p:cNvPr id="3" name="Slide Number Placeholder 2">
            <a:extLst>
              <a:ext uri="{FF2B5EF4-FFF2-40B4-BE49-F238E27FC236}">
                <a16:creationId xmlns:a16="http://schemas.microsoft.com/office/drawing/2014/main" id="{57460ADD-3B3D-4D5E-84BA-E21C287FAB03}"/>
              </a:ext>
            </a:extLst>
          </p:cNvPr>
          <p:cNvSpPr>
            <a:spLocks noGrp="1"/>
          </p:cNvSpPr>
          <p:nvPr>
            <p:ph type="sldNum" sz="quarter" idx="12"/>
          </p:nvPr>
        </p:nvSpPr>
        <p:spPr/>
        <p:txBody>
          <a:bodyPr/>
          <a:lstStyle/>
          <a:p>
            <a:fld id="{718787B9-B4F1-45D2-9C05-EBCAE653A4AD}" type="slidenum">
              <a:rPr lang="en-US" smtClean="0"/>
              <a:pPr/>
              <a:t>10</a:t>
            </a:fld>
            <a:endParaRPr lang="en-US"/>
          </a:p>
        </p:txBody>
      </p:sp>
      <p:pic>
        <p:nvPicPr>
          <p:cNvPr id="62" name="Content Placeholder 61">
            <a:extLst>
              <a:ext uri="{FF2B5EF4-FFF2-40B4-BE49-F238E27FC236}">
                <a16:creationId xmlns:a16="http://schemas.microsoft.com/office/drawing/2014/main" id="{17C59292-AD29-4CAA-AA7F-8566224A9576}"/>
              </a:ext>
            </a:extLst>
          </p:cNvPr>
          <p:cNvPicPr>
            <a:picLocks noGrp="1" noChangeAspect="1"/>
          </p:cNvPicPr>
          <p:nvPr>
            <p:ph sz="quarter" idx="26"/>
          </p:nvPr>
        </p:nvPicPr>
        <p:blipFill>
          <a:blip r:embed="rId5">
            <a:grayscl/>
          </a:blip>
          <a:stretch>
            <a:fillRect/>
          </a:stretch>
        </p:blipFill>
        <p:spPr>
          <a:xfrm>
            <a:off x="4387850" y="1740220"/>
            <a:ext cx="984250" cy="590550"/>
          </a:xfrm>
        </p:spPr>
      </p:pic>
      <p:pic>
        <p:nvPicPr>
          <p:cNvPr id="64" name="Picture 6" descr="3M Logo Vector (.EPS) Free Download">
            <a:extLst>
              <a:ext uri="{FF2B5EF4-FFF2-40B4-BE49-F238E27FC236}">
                <a16:creationId xmlns:a16="http://schemas.microsoft.com/office/drawing/2014/main" id="{B5034EB1-9BEC-494B-A819-6EA4705EF802}"/>
              </a:ext>
            </a:extLst>
          </p:cNvPr>
          <p:cNvPicPr>
            <a:picLocks noGrp="1" noChangeAspect="1" noChangeArrowheads="1"/>
          </p:cNvPicPr>
          <p:nvPr>
            <p:ph sz="quarter" idx="28"/>
          </p:nvPr>
        </p:nvPicPr>
        <p:blipFill>
          <a:blip r:embed="rId6" cstate="print">
            <a:grayscl/>
            <a:extLst>
              <a:ext uri="{28A0092B-C50C-407E-A947-70E740481C1C}">
                <a14:useLocalDpi xmlns:a14="http://schemas.microsoft.com/office/drawing/2010/main"/>
              </a:ext>
            </a:extLst>
          </a:blip>
          <a:srcRect/>
          <a:stretch>
            <a:fillRect/>
          </a:stretch>
        </p:blipFill>
        <p:spPr>
          <a:xfrm>
            <a:off x="9442053" y="1740220"/>
            <a:ext cx="1107281" cy="590550"/>
          </a:xfrm>
        </p:spPr>
      </p:pic>
      <p:pic>
        <p:nvPicPr>
          <p:cNvPr id="68" name="Content Placeholder 67">
            <a:extLst>
              <a:ext uri="{FF2B5EF4-FFF2-40B4-BE49-F238E27FC236}">
                <a16:creationId xmlns:a16="http://schemas.microsoft.com/office/drawing/2014/main" id="{1F5BBDDA-88A8-44E3-A97B-30EC40F36849}"/>
              </a:ext>
            </a:extLst>
          </p:cNvPr>
          <p:cNvPicPr>
            <a:picLocks noGrp="1" noChangeAspect="1"/>
          </p:cNvPicPr>
          <p:nvPr>
            <p:ph sz="quarter" idx="32"/>
          </p:nvPr>
        </p:nvPicPr>
        <p:blipFill>
          <a:blip r:embed="rId7">
            <a:grayscl/>
          </a:blip>
          <a:stretch>
            <a:fillRect/>
          </a:stretch>
        </p:blipFill>
        <p:spPr>
          <a:xfrm>
            <a:off x="8061434" y="2595889"/>
            <a:ext cx="1607919" cy="592138"/>
          </a:xfrm>
        </p:spPr>
      </p:pic>
      <p:pic>
        <p:nvPicPr>
          <p:cNvPr id="70" name="Picture 12">
            <a:extLst>
              <a:ext uri="{FF2B5EF4-FFF2-40B4-BE49-F238E27FC236}">
                <a16:creationId xmlns:a16="http://schemas.microsoft.com/office/drawing/2014/main" id="{60E32720-ACD5-4E99-A894-A8BE58718D2D}"/>
              </a:ext>
            </a:extLst>
          </p:cNvPr>
          <p:cNvPicPr>
            <a:picLocks noGrp="1" noChangeAspect="1" noChangeArrowheads="1"/>
          </p:cNvPicPr>
          <p:nvPr>
            <p:ph sz="quarter" idx="34"/>
          </p:nvPr>
        </p:nvPicPr>
        <p:blipFill>
          <a:blip r:embed="rId8" cstate="print">
            <a:grayscl/>
            <a:extLst>
              <a:ext uri="{28A0092B-C50C-407E-A947-70E740481C1C}">
                <a14:useLocalDpi xmlns:a14="http://schemas.microsoft.com/office/drawing/2010/main"/>
              </a:ext>
            </a:extLst>
          </a:blip>
          <a:srcRect/>
          <a:stretch>
            <a:fillRect/>
          </a:stretch>
        </p:blipFill>
        <p:spPr>
          <a:xfrm>
            <a:off x="4401711" y="3606358"/>
            <a:ext cx="956529" cy="592137"/>
          </a:xfrm>
        </p:spPr>
      </p:pic>
      <p:pic>
        <p:nvPicPr>
          <p:cNvPr id="71" name="Content Placeholder 70">
            <a:extLst>
              <a:ext uri="{FF2B5EF4-FFF2-40B4-BE49-F238E27FC236}">
                <a16:creationId xmlns:a16="http://schemas.microsoft.com/office/drawing/2014/main" id="{57CD488E-ADA7-4AF0-AC15-786AC66E163D}"/>
              </a:ext>
            </a:extLst>
          </p:cNvPr>
          <p:cNvPicPr>
            <a:picLocks noGrp="1" noChangeAspect="1"/>
          </p:cNvPicPr>
          <p:nvPr>
            <p:ph sz="quarter" idx="35"/>
          </p:nvPr>
        </p:nvPicPr>
        <p:blipFill>
          <a:blip r:embed="rId9" cstate="print">
            <a:grayscl/>
            <a:extLst>
              <a:ext uri="{28A0092B-C50C-407E-A947-70E740481C1C}">
                <a14:useLocalDpi xmlns:a14="http://schemas.microsoft.com/office/drawing/2010/main"/>
              </a:ext>
            </a:extLst>
          </a:blip>
          <a:stretch>
            <a:fillRect/>
          </a:stretch>
        </p:blipFill>
        <p:spPr>
          <a:xfrm>
            <a:off x="6516688" y="3671161"/>
            <a:ext cx="1843087" cy="462530"/>
          </a:xfrm>
        </p:spPr>
      </p:pic>
      <p:pic>
        <p:nvPicPr>
          <p:cNvPr id="72" name="Content Placeholder 71">
            <a:extLst>
              <a:ext uri="{FF2B5EF4-FFF2-40B4-BE49-F238E27FC236}">
                <a16:creationId xmlns:a16="http://schemas.microsoft.com/office/drawing/2014/main" id="{0F97BA19-BCAA-4E4C-AC63-21372550E0E1}"/>
              </a:ext>
            </a:extLst>
          </p:cNvPr>
          <p:cNvPicPr>
            <a:picLocks noGrp="1" noChangeAspect="1"/>
          </p:cNvPicPr>
          <p:nvPr>
            <p:ph sz="quarter" idx="36"/>
          </p:nvPr>
        </p:nvPicPr>
        <p:blipFill>
          <a:blip r:embed="rId10">
            <a:grayscl/>
          </a:blip>
          <a:stretch>
            <a:fillRect/>
          </a:stretch>
        </p:blipFill>
        <p:spPr>
          <a:xfrm>
            <a:off x="9074150" y="3641093"/>
            <a:ext cx="1843088" cy="522666"/>
          </a:xfrm>
        </p:spPr>
      </p:pic>
      <p:pic>
        <p:nvPicPr>
          <p:cNvPr id="22" name="Picture 16" descr="Branding Guidelines | West Fraser">
            <a:extLst>
              <a:ext uri="{FF2B5EF4-FFF2-40B4-BE49-F238E27FC236}">
                <a16:creationId xmlns:a16="http://schemas.microsoft.com/office/drawing/2014/main" id="{CCBFCC74-9070-B542-8670-3C42DDC7D931}"/>
              </a:ext>
            </a:extLst>
          </p:cNvPr>
          <p:cNvPicPr>
            <a:picLocks noChangeAspect="1" noChangeArrowheads="1"/>
          </p:cNvPicPr>
          <p:nvPr/>
        </p:nvPicPr>
        <p:blipFill>
          <a:blip r:embed="rId11" cstate="print">
            <a:grayscl/>
            <a:extLst>
              <a:ext uri="{28A0092B-C50C-407E-A947-70E740481C1C}">
                <a14:useLocalDpi xmlns:a14="http://schemas.microsoft.com/office/drawing/2010/main"/>
              </a:ext>
            </a:extLst>
          </a:blip>
          <a:srcRect/>
          <a:stretch>
            <a:fillRect/>
          </a:stretch>
        </p:blipFill>
        <p:spPr bwMode="auto">
          <a:xfrm>
            <a:off x="1904639" y="3424162"/>
            <a:ext cx="956529" cy="956529"/>
          </a:xfrm>
          <a:prstGeom prst="rect">
            <a:avLst/>
          </a:prstGeom>
          <a:noFill/>
          <a:extLst>
            <a:ext uri="{909E8E84-426E-40DD-AFC4-6F175D3DCCD1}">
              <a14:hiddenFill xmlns:a14="http://schemas.microsoft.com/office/drawing/2010/main">
                <a:solidFill>
                  <a:srgbClr val="FFFFFF"/>
                </a:solidFill>
              </a14:hiddenFill>
            </a:ext>
          </a:extLst>
        </p:spPr>
      </p:pic>
      <p:pic>
        <p:nvPicPr>
          <p:cNvPr id="23" name="Content Placeholder 27">
            <a:extLst>
              <a:ext uri="{FF2B5EF4-FFF2-40B4-BE49-F238E27FC236}">
                <a16:creationId xmlns:a16="http://schemas.microsoft.com/office/drawing/2014/main" id="{EB5C3D50-6FBB-F44E-ACFA-120B35922446}"/>
              </a:ext>
            </a:extLst>
          </p:cNvPr>
          <p:cNvPicPr>
            <a:picLocks noChangeAspect="1"/>
          </p:cNvPicPr>
          <p:nvPr/>
        </p:nvPicPr>
        <p:blipFill>
          <a:blip r:embed="rId12">
            <a:grayscl/>
          </a:blip>
          <a:stretch>
            <a:fillRect/>
          </a:stretch>
        </p:blipFill>
        <p:spPr>
          <a:xfrm>
            <a:off x="1783674" y="1802942"/>
            <a:ext cx="1077494" cy="590550"/>
          </a:xfrm>
          <a:prstGeom prst="rect">
            <a:avLst/>
          </a:prstGeom>
        </p:spPr>
      </p:pic>
      <p:pic>
        <p:nvPicPr>
          <p:cNvPr id="25" name="Content Placeholder 30">
            <a:extLst>
              <a:ext uri="{FF2B5EF4-FFF2-40B4-BE49-F238E27FC236}">
                <a16:creationId xmlns:a16="http://schemas.microsoft.com/office/drawing/2014/main" id="{BA84715A-D810-2044-A487-11A235E2AD45}"/>
              </a:ext>
            </a:extLst>
          </p:cNvPr>
          <p:cNvPicPr>
            <a:picLocks noChangeAspect="1"/>
          </p:cNvPicPr>
          <p:nvPr/>
        </p:nvPicPr>
        <p:blipFill>
          <a:blip r:embed="rId13" cstate="print">
            <a:grayscl/>
            <a:extLst>
              <a:ext uri="{28A0092B-C50C-407E-A947-70E740481C1C}">
                <a14:useLocalDpi xmlns:a14="http://schemas.microsoft.com/office/drawing/2010/main"/>
              </a:ext>
            </a:extLst>
          </a:blip>
          <a:stretch>
            <a:fillRect/>
          </a:stretch>
        </p:blipFill>
        <p:spPr>
          <a:xfrm>
            <a:off x="3307091" y="2640094"/>
            <a:ext cx="580368" cy="590550"/>
          </a:xfrm>
          <a:prstGeom prst="rect">
            <a:avLst/>
          </a:prstGeom>
        </p:spPr>
      </p:pic>
      <p:pic>
        <p:nvPicPr>
          <p:cNvPr id="34" name="Picture 33" descr="A red sign with white text&#10;&#10;Description automatically generated with low confidence">
            <a:extLst>
              <a:ext uri="{FF2B5EF4-FFF2-40B4-BE49-F238E27FC236}">
                <a16:creationId xmlns:a16="http://schemas.microsoft.com/office/drawing/2014/main" id="{1A701788-99E9-E646-A9F7-F2E9B306ED57}"/>
              </a:ext>
            </a:extLst>
          </p:cNvPr>
          <p:cNvPicPr>
            <a:picLocks noChangeAspect="1"/>
          </p:cNvPicPr>
          <p:nvPr/>
        </p:nvPicPr>
        <p:blipFill>
          <a:blip r:embed="rId14">
            <a:grayscl/>
            <a:extLst>
              <a:ext uri="{28A0092B-C50C-407E-A947-70E740481C1C}">
                <a14:useLocalDpi xmlns:a14="http://schemas.microsoft.com/office/drawing/2010/main" val="0"/>
              </a:ext>
            </a:extLst>
          </a:blip>
          <a:stretch>
            <a:fillRect/>
          </a:stretch>
        </p:blipFill>
        <p:spPr>
          <a:xfrm>
            <a:off x="9529709" y="4377090"/>
            <a:ext cx="1032494" cy="1373111"/>
          </a:xfrm>
          <a:prstGeom prst="rect">
            <a:avLst/>
          </a:prstGeom>
        </p:spPr>
      </p:pic>
      <p:pic>
        <p:nvPicPr>
          <p:cNvPr id="37" name="Picture 36" descr="Logo&#10;&#10;Description automatically generated">
            <a:extLst>
              <a:ext uri="{FF2B5EF4-FFF2-40B4-BE49-F238E27FC236}">
                <a16:creationId xmlns:a16="http://schemas.microsoft.com/office/drawing/2014/main" id="{67B6FAF5-AAC8-084F-9153-AA2DE08CFA8F}"/>
              </a:ext>
            </a:extLst>
          </p:cNvPr>
          <p:cNvPicPr>
            <a:picLocks noChangeAspect="1"/>
          </p:cNvPicPr>
          <p:nvPr/>
        </p:nvPicPr>
        <p:blipFill>
          <a:blip r:embed="rId15">
            <a:grayscl/>
            <a:extLst>
              <a:ext uri="{28A0092B-C50C-407E-A947-70E740481C1C}">
                <a14:useLocalDpi xmlns:a14="http://schemas.microsoft.com/office/drawing/2010/main" val="0"/>
              </a:ext>
            </a:extLst>
          </a:blip>
          <a:stretch>
            <a:fillRect/>
          </a:stretch>
        </p:blipFill>
        <p:spPr>
          <a:xfrm>
            <a:off x="6924443" y="4474785"/>
            <a:ext cx="956529" cy="1177720"/>
          </a:xfrm>
          <a:prstGeom prst="rect">
            <a:avLst/>
          </a:prstGeom>
        </p:spPr>
      </p:pic>
      <p:pic>
        <p:nvPicPr>
          <p:cNvPr id="39" name="Picture 38">
            <a:extLst>
              <a:ext uri="{FF2B5EF4-FFF2-40B4-BE49-F238E27FC236}">
                <a16:creationId xmlns:a16="http://schemas.microsoft.com/office/drawing/2014/main" id="{F363ADE4-5097-814C-8526-0938A4F180DC}"/>
              </a:ext>
            </a:extLst>
          </p:cNvPr>
          <p:cNvPicPr>
            <a:picLocks noChangeAspect="1"/>
          </p:cNvPicPr>
          <p:nvPr/>
        </p:nvPicPr>
        <p:blipFill>
          <a:blip r:embed="rId16">
            <a:grayscl/>
          </a:blip>
          <a:stretch>
            <a:fillRect/>
          </a:stretch>
        </p:blipFill>
        <p:spPr>
          <a:xfrm>
            <a:off x="4068688" y="4723240"/>
            <a:ext cx="1715642" cy="680811"/>
          </a:xfrm>
          <a:prstGeom prst="rect">
            <a:avLst/>
          </a:prstGeom>
        </p:spPr>
      </p:pic>
      <p:pic>
        <p:nvPicPr>
          <p:cNvPr id="26" name="Picture 25">
            <a:extLst>
              <a:ext uri="{FF2B5EF4-FFF2-40B4-BE49-F238E27FC236}">
                <a16:creationId xmlns:a16="http://schemas.microsoft.com/office/drawing/2014/main" id="{C3E07096-4603-142B-CEC2-485E2AF5571F}"/>
              </a:ext>
            </a:extLst>
          </p:cNvPr>
          <p:cNvPicPr>
            <a:picLocks noChangeAspect="1"/>
          </p:cNvPicPr>
          <p:nvPr/>
        </p:nvPicPr>
        <p:blipFill>
          <a:blip r:embed="rId17">
            <a:extLst>
              <a:ext uri="{BEBA8EAE-BF5A-486C-A8C5-ECC9F3942E4B}">
                <a14:imgProps xmlns:a14="http://schemas.microsoft.com/office/drawing/2010/main">
                  <a14:imgLayer r:embed="rId18">
                    <a14:imgEffect>
                      <a14:saturation sat="0"/>
                    </a14:imgEffect>
                  </a14:imgLayer>
                </a14:imgProps>
              </a:ext>
            </a:extLst>
          </a:blip>
          <a:stretch>
            <a:fillRect/>
          </a:stretch>
        </p:blipFill>
        <p:spPr>
          <a:xfrm>
            <a:off x="6394340" y="1803707"/>
            <a:ext cx="2016733" cy="480583"/>
          </a:xfrm>
          <a:prstGeom prst="rect">
            <a:avLst/>
          </a:prstGeom>
        </p:spPr>
      </p:pic>
      <p:pic>
        <p:nvPicPr>
          <p:cNvPr id="1028" name="Picture 4" descr="USS Logo – United States Steel Logo - PNG and Vector - Logo ...">
            <a:extLst>
              <a:ext uri="{FF2B5EF4-FFF2-40B4-BE49-F238E27FC236}">
                <a16:creationId xmlns:a16="http://schemas.microsoft.com/office/drawing/2014/main" id="{1E27A482-B492-6FBE-DBE0-96E51F3C9343}"/>
              </a:ext>
            </a:extLst>
          </p:cNvPr>
          <p:cNvPicPr>
            <a:picLocks noChangeAspect="1" noChangeArrowheads="1"/>
          </p:cNvPicPr>
          <p:nvPr/>
        </p:nvPicPr>
        <p:blipFill>
          <a:blip r:embed="rId19">
            <a:extLst>
              <a:ext uri="{BEBA8EAE-BF5A-486C-A8C5-ECC9F3942E4B}">
                <a14:imgProps xmlns:a14="http://schemas.microsoft.com/office/drawing/2010/main">
                  <a14:imgLayer r:embed="rId20">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4721026" y="2640094"/>
            <a:ext cx="2749947" cy="54426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2022 Occupational Health &amp; Safety New Product of the Year ...">
            <a:extLst>
              <a:ext uri="{FF2B5EF4-FFF2-40B4-BE49-F238E27FC236}">
                <a16:creationId xmlns:a16="http://schemas.microsoft.com/office/drawing/2014/main" id="{62CE7C48-D7DE-5BCB-AAEB-5B129E1E2459}"/>
              </a:ext>
            </a:extLst>
          </p:cNvPr>
          <p:cNvPicPr>
            <a:picLocks noChangeAspect="1" noChangeArrowheads="1"/>
          </p:cNvPicPr>
          <p:nvPr/>
        </p:nvPicPr>
        <p:blipFill>
          <a:blip r:embed="rId21">
            <a:extLst>
              <a:ext uri="{BEBA8EAE-BF5A-486C-A8C5-ECC9F3942E4B}">
                <a14:imgProps xmlns:a14="http://schemas.microsoft.com/office/drawing/2010/main">
                  <a14:imgLayer r:embed="rId22">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679103" y="4649994"/>
            <a:ext cx="1481695" cy="10124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71048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3F2AE46-469B-D7EF-DE84-1C8898462B37}"/>
              </a:ext>
            </a:extLst>
          </p:cNvPr>
          <p:cNvSpPr>
            <a:spLocks noGrp="1"/>
          </p:cNvSpPr>
          <p:nvPr>
            <p:ph type="sldNum" sz="quarter" idx="12"/>
          </p:nvPr>
        </p:nvSpPr>
        <p:spPr/>
        <p:txBody>
          <a:bodyPr/>
          <a:lstStyle/>
          <a:p>
            <a:fld id="{718787B9-B4F1-45D2-9C05-EBCAE653A4AD}" type="slidenum">
              <a:rPr lang="en-US" smtClean="0"/>
              <a:t>11</a:t>
            </a:fld>
            <a:endParaRPr lang="en-US"/>
          </a:p>
        </p:txBody>
      </p:sp>
      <p:pic>
        <p:nvPicPr>
          <p:cNvPr id="23" name="Content Placeholder 22" descr="A picture containing text&#10;&#10;Description automatically generated">
            <a:extLst>
              <a:ext uri="{FF2B5EF4-FFF2-40B4-BE49-F238E27FC236}">
                <a16:creationId xmlns:a16="http://schemas.microsoft.com/office/drawing/2014/main" id="{3AD92219-8A2A-43D2-738A-FB7F2B3ED4E7}"/>
              </a:ext>
            </a:extLst>
          </p:cNvPr>
          <p:cNvPicPr>
            <a:picLocks noGrp="1" noChangeAspect="1"/>
          </p:cNvPicPr>
          <p:nvPr>
            <p:ph sz="quarter" idx="29"/>
          </p:nvPr>
        </p:nvPicPr>
        <p:blipFill>
          <a:blip r:embed="rId2"/>
          <a:stretch>
            <a:fillRect/>
          </a:stretch>
        </p:blipFill>
        <p:spPr>
          <a:xfrm>
            <a:off x="9832434" y="1484342"/>
            <a:ext cx="1386829" cy="1250421"/>
          </a:xfrm>
        </p:spPr>
      </p:pic>
      <p:grpSp>
        <p:nvGrpSpPr>
          <p:cNvPr id="37" name="Group 36">
            <a:extLst>
              <a:ext uri="{FF2B5EF4-FFF2-40B4-BE49-F238E27FC236}">
                <a16:creationId xmlns:a16="http://schemas.microsoft.com/office/drawing/2014/main" id="{A1D935DC-43E9-90E4-DDA7-3560319D2E02}"/>
              </a:ext>
            </a:extLst>
          </p:cNvPr>
          <p:cNvGrpSpPr/>
          <p:nvPr/>
        </p:nvGrpSpPr>
        <p:grpSpPr>
          <a:xfrm>
            <a:off x="748540" y="1092337"/>
            <a:ext cx="8658109" cy="2034431"/>
            <a:chOff x="748540" y="1092337"/>
            <a:chExt cx="8658109" cy="2034431"/>
          </a:xfrm>
        </p:grpSpPr>
        <p:pic>
          <p:nvPicPr>
            <p:cNvPr id="20" name="Picture 19" descr="Logo&#10;&#10;Description automatically generated">
              <a:extLst>
                <a:ext uri="{FF2B5EF4-FFF2-40B4-BE49-F238E27FC236}">
                  <a16:creationId xmlns:a16="http://schemas.microsoft.com/office/drawing/2014/main" id="{CC1C5389-E0F1-52E9-743B-C79019357C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8540" y="1388441"/>
              <a:ext cx="1171355" cy="1442223"/>
            </a:xfrm>
            <a:prstGeom prst="rect">
              <a:avLst/>
            </a:prstGeom>
          </p:spPr>
        </p:pic>
        <p:pic>
          <p:nvPicPr>
            <p:cNvPr id="1026" name="Picture 2">
              <a:extLst>
                <a:ext uri="{FF2B5EF4-FFF2-40B4-BE49-F238E27FC236}">
                  <a16:creationId xmlns:a16="http://schemas.microsoft.com/office/drawing/2014/main" id="{E8B4A0DA-636D-EEF2-9FA7-8E48A59112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5678" y="1395441"/>
              <a:ext cx="1428223" cy="142822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World Changing Ideas - Standard Logo">
              <a:extLst>
                <a:ext uri="{FF2B5EF4-FFF2-40B4-BE49-F238E27FC236}">
                  <a16:creationId xmlns:a16="http://schemas.microsoft.com/office/drawing/2014/main" id="{7CD4F694-459C-8E17-B7AD-4A0B9867AB6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6806" r="17181"/>
            <a:stretch/>
          </p:blipFill>
          <p:spPr bwMode="auto">
            <a:xfrm>
              <a:off x="5946192" y="1219030"/>
              <a:ext cx="1171355" cy="1781044"/>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Veo Robotics Named to the 2022 CB Insights' Advanced Manufacturing 50 List">
              <a:extLst>
                <a:ext uri="{FF2B5EF4-FFF2-40B4-BE49-F238E27FC236}">
                  <a16:creationId xmlns:a16="http://schemas.microsoft.com/office/drawing/2014/main" id="{A0B31068-B288-6AFF-D3E7-3760C0668BC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99684" y="1472260"/>
              <a:ext cx="1320725" cy="1274585"/>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a:extLst>
                <a:ext uri="{FF2B5EF4-FFF2-40B4-BE49-F238E27FC236}">
                  <a16:creationId xmlns:a16="http://schemas.microsoft.com/office/drawing/2014/main" id="{C318FF9D-5D42-DBCA-9D2B-59195439CD2F}"/>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4916" r="3495"/>
            <a:stretch/>
          </p:blipFill>
          <p:spPr bwMode="auto">
            <a:xfrm>
              <a:off x="7543330" y="1092337"/>
              <a:ext cx="1863319" cy="2034431"/>
            </a:xfrm>
            <a:prstGeom prst="rect">
              <a:avLst/>
            </a:prstGeom>
            <a:noFill/>
            <a:extLst>
              <a:ext uri="{909E8E84-426E-40DD-AFC4-6F175D3DCCD1}">
                <a14:hiddenFill xmlns:a14="http://schemas.microsoft.com/office/drawing/2010/main">
                  <a:solidFill>
                    <a:srgbClr val="FFFFFF"/>
                  </a:solidFill>
                </a14:hiddenFill>
              </a:ext>
            </a:extLst>
          </p:spPr>
        </p:pic>
      </p:grpSp>
      <p:sp>
        <p:nvSpPr>
          <p:cNvPr id="28" name="Title 1">
            <a:extLst>
              <a:ext uri="{FF2B5EF4-FFF2-40B4-BE49-F238E27FC236}">
                <a16:creationId xmlns:a16="http://schemas.microsoft.com/office/drawing/2014/main" id="{20EFC59C-12E1-EA2E-A459-E71DD4CA6837}"/>
              </a:ext>
            </a:extLst>
          </p:cNvPr>
          <p:cNvSpPr>
            <a:spLocks noGrp="1"/>
          </p:cNvSpPr>
          <p:nvPr>
            <p:ph type="title"/>
          </p:nvPr>
        </p:nvSpPr>
        <p:spPr>
          <a:xfrm>
            <a:off x="658454" y="177800"/>
            <a:ext cx="10836440" cy="1143000"/>
          </a:xfrm>
        </p:spPr>
        <p:txBody>
          <a:bodyPr vert="horz"/>
          <a:lstStyle/>
          <a:p>
            <a:pPr algn="l"/>
            <a:r>
              <a:rPr lang="en-US" dirty="0"/>
              <a:t>Awards: 2019-2022</a:t>
            </a:r>
          </a:p>
        </p:txBody>
      </p:sp>
      <p:grpSp>
        <p:nvGrpSpPr>
          <p:cNvPr id="32" name="Group 31">
            <a:extLst>
              <a:ext uri="{FF2B5EF4-FFF2-40B4-BE49-F238E27FC236}">
                <a16:creationId xmlns:a16="http://schemas.microsoft.com/office/drawing/2014/main" id="{D75DDDE6-5866-2476-0F2C-4E8DBDBD96D7}"/>
              </a:ext>
            </a:extLst>
          </p:cNvPr>
          <p:cNvGrpSpPr/>
          <p:nvPr/>
        </p:nvGrpSpPr>
        <p:grpSpPr>
          <a:xfrm>
            <a:off x="1714884" y="4623541"/>
            <a:ext cx="9026141" cy="1927472"/>
            <a:chOff x="1614384" y="4849393"/>
            <a:chExt cx="9026141" cy="1927472"/>
          </a:xfrm>
        </p:grpSpPr>
        <p:pic>
          <p:nvPicPr>
            <p:cNvPr id="21" name="Picture 20" descr="A red sign with white text&#10;&#10;Description automatically generated with low confidence">
              <a:extLst>
                <a:ext uri="{FF2B5EF4-FFF2-40B4-BE49-F238E27FC236}">
                  <a16:creationId xmlns:a16="http://schemas.microsoft.com/office/drawing/2014/main" id="{70EF38DF-4D4F-3DC6-CE51-1CEC58C81C1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37149" y="5019889"/>
              <a:ext cx="1192934" cy="1586480"/>
            </a:xfrm>
            <a:prstGeom prst="rect">
              <a:avLst/>
            </a:prstGeom>
          </p:spPr>
        </p:pic>
        <p:pic>
          <p:nvPicPr>
            <p:cNvPr id="1028" name="Picture 4">
              <a:extLst>
                <a:ext uri="{FF2B5EF4-FFF2-40B4-BE49-F238E27FC236}">
                  <a16:creationId xmlns:a16="http://schemas.microsoft.com/office/drawing/2014/main" id="{69D79460-66E3-3B5C-FE74-D7FB990F12E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14384" y="4849393"/>
              <a:ext cx="1927472" cy="192747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91F6A8D0-1034-7ADC-E279-5ED4E77D1BD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739963" y="4862848"/>
              <a:ext cx="1900562" cy="1900562"/>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Double win for Bluewater in Fast Company's 2019 World Changing Ideas Awards  | Bluewater US">
              <a:extLst>
                <a:ext uri="{FF2B5EF4-FFF2-40B4-BE49-F238E27FC236}">
                  <a16:creationId xmlns:a16="http://schemas.microsoft.com/office/drawing/2014/main" id="{2A92B7A4-A388-9E27-8BF7-93A67526BB3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51737" y="5019889"/>
              <a:ext cx="1275531" cy="158648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6" name="Group 35">
            <a:extLst>
              <a:ext uri="{FF2B5EF4-FFF2-40B4-BE49-F238E27FC236}">
                <a16:creationId xmlns:a16="http://schemas.microsoft.com/office/drawing/2014/main" id="{28F556D6-647E-4F1B-3D16-48CF0B8740B6}"/>
              </a:ext>
            </a:extLst>
          </p:cNvPr>
          <p:cNvGrpSpPr/>
          <p:nvPr/>
        </p:nvGrpSpPr>
        <p:grpSpPr>
          <a:xfrm>
            <a:off x="1139011" y="3248067"/>
            <a:ext cx="9913450" cy="1254175"/>
            <a:chOff x="1139011" y="3281812"/>
            <a:chExt cx="9913450" cy="1254175"/>
          </a:xfrm>
        </p:grpSpPr>
        <p:pic>
          <p:nvPicPr>
            <p:cNvPr id="16" name="Picture 15" descr="A picture containing text&#10;&#10;Description automatically generated">
              <a:extLst>
                <a:ext uri="{FF2B5EF4-FFF2-40B4-BE49-F238E27FC236}">
                  <a16:creationId xmlns:a16="http://schemas.microsoft.com/office/drawing/2014/main" id="{448A2686-652E-53DE-1597-9DF9BD999B4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39011" y="3314177"/>
              <a:ext cx="1809746" cy="1189444"/>
            </a:xfrm>
            <a:prstGeom prst="rect">
              <a:avLst/>
            </a:prstGeom>
          </p:spPr>
        </p:pic>
        <p:pic>
          <p:nvPicPr>
            <p:cNvPr id="17" name="Picture 16">
              <a:extLst>
                <a:ext uri="{FF2B5EF4-FFF2-40B4-BE49-F238E27FC236}">
                  <a16:creationId xmlns:a16="http://schemas.microsoft.com/office/drawing/2014/main" id="{2FEC7817-FCA1-86AE-D6E3-70CFCA019B99}"/>
                </a:ext>
              </a:extLst>
            </p:cNvPr>
            <p:cNvPicPr>
              <a:picLocks noChangeAspect="1"/>
            </p:cNvPicPr>
            <p:nvPr/>
          </p:nvPicPr>
          <p:blipFill>
            <a:blip r:embed="rId13"/>
            <a:stretch>
              <a:fillRect/>
            </a:stretch>
          </p:blipFill>
          <p:spPr>
            <a:xfrm>
              <a:off x="3625627" y="3526864"/>
              <a:ext cx="1925458" cy="764071"/>
            </a:xfrm>
            <a:prstGeom prst="rect">
              <a:avLst/>
            </a:prstGeom>
          </p:spPr>
        </p:pic>
        <p:pic>
          <p:nvPicPr>
            <p:cNvPr id="1036" name="Picture 12">
              <a:extLst>
                <a:ext uri="{FF2B5EF4-FFF2-40B4-BE49-F238E27FC236}">
                  <a16:creationId xmlns:a16="http://schemas.microsoft.com/office/drawing/2014/main" id="{F59BACD1-A976-7545-5E57-FD6906307E0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27955" y="3281812"/>
              <a:ext cx="1254175" cy="1254175"/>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4" descr="Graphical user interface&#10;&#10;Description automatically generated with medium confidence">
              <a:extLst>
                <a:ext uri="{FF2B5EF4-FFF2-40B4-BE49-F238E27FC236}">
                  <a16:creationId xmlns:a16="http://schemas.microsoft.com/office/drawing/2014/main" id="{C7962004-090B-98A4-2FCF-C0C2C5D1F9DF}"/>
                </a:ext>
              </a:extLst>
            </p:cNvPr>
            <p:cNvPicPr>
              <a:picLocks noChangeAspect="1"/>
            </p:cNvPicPr>
            <p:nvPr/>
          </p:nvPicPr>
          <p:blipFill>
            <a:blip r:embed="rId15"/>
            <a:stretch>
              <a:fillRect/>
            </a:stretch>
          </p:blipFill>
          <p:spPr>
            <a:xfrm>
              <a:off x="8081453" y="3556949"/>
              <a:ext cx="2971008" cy="703900"/>
            </a:xfrm>
            <a:prstGeom prst="rect">
              <a:avLst/>
            </a:prstGeom>
          </p:spPr>
        </p:pic>
      </p:grpSp>
    </p:spTree>
    <p:extLst>
      <p:ext uri="{BB962C8B-B14F-4D97-AF65-F5344CB8AC3E}">
        <p14:creationId xmlns:p14="http://schemas.microsoft.com/office/powerpoint/2010/main" val="33517836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77F71-7A9D-0ED2-533B-77A96CDED27A}"/>
              </a:ext>
            </a:extLst>
          </p:cNvPr>
          <p:cNvSpPr>
            <a:spLocks noGrp="1"/>
          </p:cNvSpPr>
          <p:nvPr>
            <p:ph type="title"/>
          </p:nvPr>
        </p:nvSpPr>
        <p:spPr/>
        <p:txBody>
          <a:bodyPr/>
          <a:lstStyle/>
          <a:p>
            <a:r>
              <a:rPr lang="en-US" err="1"/>
              <a:t>Guardhat</a:t>
            </a:r>
            <a:r>
              <a:rPr lang="en-US"/>
              <a:t> Platform Solutions</a:t>
            </a:r>
          </a:p>
        </p:txBody>
      </p:sp>
      <p:sp>
        <p:nvSpPr>
          <p:cNvPr id="3" name="Text Placeholder 2">
            <a:extLst>
              <a:ext uri="{FF2B5EF4-FFF2-40B4-BE49-F238E27FC236}">
                <a16:creationId xmlns:a16="http://schemas.microsoft.com/office/drawing/2014/main" id="{ABD51441-86D5-8F0C-765D-18B7CE7431C0}"/>
              </a:ext>
            </a:extLst>
          </p:cNvPr>
          <p:cNvSpPr>
            <a:spLocks noGrp="1"/>
          </p:cNvSpPr>
          <p:nvPr>
            <p:ph type="body" idx="1"/>
          </p:nvPr>
        </p:nvSpPr>
        <p:spPr>
          <a:xfrm>
            <a:off x="618659" y="2691954"/>
            <a:ext cx="3473091" cy="599040"/>
          </a:xfrm>
        </p:spPr>
        <p:txBody>
          <a:bodyPr/>
          <a:lstStyle/>
          <a:p>
            <a:r>
              <a:rPr lang="en-US"/>
              <a:t>Lone Worker</a:t>
            </a:r>
          </a:p>
        </p:txBody>
      </p:sp>
      <p:sp>
        <p:nvSpPr>
          <p:cNvPr id="4" name="Content Placeholder 3">
            <a:extLst>
              <a:ext uri="{FF2B5EF4-FFF2-40B4-BE49-F238E27FC236}">
                <a16:creationId xmlns:a16="http://schemas.microsoft.com/office/drawing/2014/main" id="{CD85A568-404C-2FDB-5347-ABEF746DA7CA}"/>
              </a:ext>
            </a:extLst>
          </p:cNvPr>
          <p:cNvSpPr>
            <a:spLocks noGrp="1"/>
          </p:cNvSpPr>
          <p:nvPr>
            <p:ph sz="half" idx="2"/>
          </p:nvPr>
        </p:nvSpPr>
        <p:spPr>
          <a:xfrm>
            <a:off x="618659" y="3290995"/>
            <a:ext cx="3473091" cy="2721950"/>
          </a:xfrm>
        </p:spPr>
        <p:txBody>
          <a:bodyPr/>
          <a:lstStyle/>
          <a:p>
            <a:r>
              <a:rPr lang="en-US" sz="1200"/>
              <a:t>Know where your workers are in real-time</a:t>
            </a:r>
          </a:p>
          <a:p>
            <a:r>
              <a:rPr lang="en-US" sz="1200"/>
              <a:t>Stay in touch, via audio, visual, text-to-speech and check-in communications</a:t>
            </a:r>
          </a:p>
          <a:p>
            <a:r>
              <a:rPr lang="en-US" sz="1200"/>
              <a:t>Receive automated check-ins, fall detection, worker-down alerts</a:t>
            </a:r>
          </a:p>
          <a:p>
            <a:r>
              <a:rPr lang="en-US" sz="1200"/>
              <a:t>Access rich, configurable incident management</a:t>
            </a:r>
          </a:p>
        </p:txBody>
      </p:sp>
      <p:sp>
        <p:nvSpPr>
          <p:cNvPr id="5" name="Text Placeholder 4">
            <a:extLst>
              <a:ext uri="{FF2B5EF4-FFF2-40B4-BE49-F238E27FC236}">
                <a16:creationId xmlns:a16="http://schemas.microsoft.com/office/drawing/2014/main" id="{6E79DEBB-FB69-8DCD-BA7A-4C8C0C054687}"/>
              </a:ext>
            </a:extLst>
          </p:cNvPr>
          <p:cNvSpPr>
            <a:spLocks noGrp="1"/>
          </p:cNvSpPr>
          <p:nvPr>
            <p:ph type="body" sz="quarter" idx="3"/>
          </p:nvPr>
        </p:nvSpPr>
        <p:spPr>
          <a:xfrm>
            <a:off x="4351575" y="2691954"/>
            <a:ext cx="3473092" cy="599040"/>
          </a:xfrm>
        </p:spPr>
        <p:txBody>
          <a:bodyPr/>
          <a:lstStyle/>
          <a:p>
            <a:r>
              <a:rPr lang="en-US"/>
              <a:t>Worker Condition monitoring</a:t>
            </a:r>
          </a:p>
        </p:txBody>
      </p:sp>
      <p:sp>
        <p:nvSpPr>
          <p:cNvPr id="6" name="Content Placeholder 5">
            <a:extLst>
              <a:ext uri="{FF2B5EF4-FFF2-40B4-BE49-F238E27FC236}">
                <a16:creationId xmlns:a16="http://schemas.microsoft.com/office/drawing/2014/main" id="{99BD36C0-4A98-52BE-114E-CD99FD91034F}"/>
              </a:ext>
            </a:extLst>
          </p:cNvPr>
          <p:cNvSpPr>
            <a:spLocks noGrp="1"/>
          </p:cNvSpPr>
          <p:nvPr>
            <p:ph sz="quarter" idx="4"/>
          </p:nvPr>
        </p:nvSpPr>
        <p:spPr>
          <a:xfrm>
            <a:off x="4351575" y="3290995"/>
            <a:ext cx="3473092" cy="2721950"/>
          </a:xfrm>
        </p:spPr>
        <p:txBody>
          <a:bodyPr/>
          <a:lstStyle/>
          <a:p>
            <a:r>
              <a:rPr lang="en-US" sz="1200"/>
              <a:t>First industrial-grade solution for worker condition monitoring</a:t>
            </a:r>
          </a:p>
          <a:p>
            <a:r>
              <a:rPr lang="en-US" sz="1200"/>
              <a:t>Event-based alerts help prevent injury or even death from exposure to heat, gas, radiation, noise, over-exertion, or worker-specific health issues</a:t>
            </a:r>
          </a:p>
        </p:txBody>
      </p:sp>
      <p:sp>
        <p:nvSpPr>
          <p:cNvPr id="7" name="Slide Number Placeholder 6">
            <a:extLst>
              <a:ext uri="{FF2B5EF4-FFF2-40B4-BE49-F238E27FC236}">
                <a16:creationId xmlns:a16="http://schemas.microsoft.com/office/drawing/2014/main" id="{815E7FBA-AD8A-CE19-D031-90330DF772C0}"/>
              </a:ext>
            </a:extLst>
          </p:cNvPr>
          <p:cNvSpPr>
            <a:spLocks noGrp="1"/>
          </p:cNvSpPr>
          <p:nvPr>
            <p:ph type="sldNum" sz="quarter" idx="12"/>
          </p:nvPr>
        </p:nvSpPr>
        <p:spPr/>
        <p:txBody>
          <a:bodyPr/>
          <a:lstStyle/>
          <a:p>
            <a:fld id="{718787B9-B4F1-45D2-9C05-EBCAE653A4AD}" type="slidenum">
              <a:rPr lang="en-US" smtClean="0"/>
              <a:t>12</a:t>
            </a:fld>
            <a:endParaRPr lang="en-US"/>
          </a:p>
        </p:txBody>
      </p:sp>
      <p:sp>
        <p:nvSpPr>
          <p:cNvPr id="8" name="Text Placeholder 7">
            <a:extLst>
              <a:ext uri="{FF2B5EF4-FFF2-40B4-BE49-F238E27FC236}">
                <a16:creationId xmlns:a16="http://schemas.microsoft.com/office/drawing/2014/main" id="{8593A5A5-551E-AE5C-B8C0-1FAEEEA037DF}"/>
              </a:ext>
            </a:extLst>
          </p:cNvPr>
          <p:cNvSpPr>
            <a:spLocks noGrp="1"/>
          </p:cNvSpPr>
          <p:nvPr>
            <p:ph type="body" sz="quarter" idx="13"/>
          </p:nvPr>
        </p:nvSpPr>
        <p:spPr>
          <a:xfrm>
            <a:off x="8084492" y="2691954"/>
            <a:ext cx="3473092" cy="599040"/>
          </a:xfrm>
        </p:spPr>
        <p:txBody>
          <a:bodyPr/>
          <a:lstStyle/>
          <a:p>
            <a:r>
              <a:rPr lang="en-US"/>
              <a:t>Control Access Zoning</a:t>
            </a:r>
          </a:p>
        </p:txBody>
      </p:sp>
      <p:sp>
        <p:nvSpPr>
          <p:cNvPr id="9" name="Content Placeholder 8">
            <a:extLst>
              <a:ext uri="{FF2B5EF4-FFF2-40B4-BE49-F238E27FC236}">
                <a16:creationId xmlns:a16="http://schemas.microsoft.com/office/drawing/2014/main" id="{B2A66C92-F37C-7438-7672-D3F62275F5A1}"/>
              </a:ext>
            </a:extLst>
          </p:cNvPr>
          <p:cNvSpPr>
            <a:spLocks noGrp="1"/>
          </p:cNvSpPr>
          <p:nvPr>
            <p:ph sz="quarter" idx="14"/>
          </p:nvPr>
        </p:nvSpPr>
        <p:spPr>
          <a:xfrm>
            <a:off x="8084492" y="3290995"/>
            <a:ext cx="3473092" cy="2721950"/>
          </a:xfrm>
        </p:spPr>
        <p:txBody>
          <a:bodyPr/>
          <a:lstStyle/>
          <a:p>
            <a:r>
              <a:rPr lang="en-US" sz="1200"/>
              <a:t>Engineered, automated and configurable controls for zone access for dynamic industrial environments</a:t>
            </a:r>
            <a:endParaRPr lang="en-US" sz="1200">
              <a:solidFill>
                <a:srgbClr val="FF0000"/>
              </a:solidFill>
            </a:endParaRPr>
          </a:p>
          <a:p>
            <a:r>
              <a:rPr lang="en-US" sz="1200"/>
              <a:t>Real-time and offline functionality keeps workers safe without standup meeting or physical cordoning</a:t>
            </a:r>
          </a:p>
          <a:p>
            <a:r>
              <a:rPr lang="en-US" sz="1200"/>
              <a:t>Allows for mobile zones around or under moving equipment</a:t>
            </a:r>
          </a:p>
        </p:txBody>
      </p:sp>
      <p:pic>
        <p:nvPicPr>
          <p:cNvPr id="19" name="Graphic 18" descr="Construction worker male with solid fill">
            <a:extLst>
              <a:ext uri="{FF2B5EF4-FFF2-40B4-BE49-F238E27FC236}">
                <a16:creationId xmlns:a16="http://schemas.microsoft.com/office/drawing/2014/main" id="{00A9E2B1-26C1-25BC-E91F-8CA597D2E0D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979621" y="1690688"/>
            <a:ext cx="751166" cy="751166"/>
          </a:xfrm>
          <a:prstGeom prst="rect">
            <a:avLst/>
          </a:prstGeom>
        </p:spPr>
      </p:pic>
      <p:pic>
        <p:nvPicPr>
          <p:cNvPr id="23" name="Graphic 22" descr="Heart with pulse with solid fill">
            <a:extLst>
              <a:ext uri="{FF2B5EF4-FFF2-40B4-BE49-F238E27FC236}">
                <a16:creationId xmlns:a16="http://schemas.microsoft.com/office/drawing/2014/main" id="{A825EC79-8DD2-074C-72AE-7EB02B6B975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738742" y="1691647"/>
            <a:ext cx="714515" cy="703549"/>
          </a:xfrm>
          <a:prstGeom prst="rect">
            <a:avLst/>
          </a:prstGeom>
        </p:spPr>
      </p:pic>
      <p:grpSp>
        <p:nvGrpSpPr>
          <p:cNvPr id="40" name="Group 39">
            <a:extLst>
              <a:ext uri="{FF2B5EF4-FFF2-40B4-BE49-F238E27FC236}">
                <a16:creationId xmlns:a16="http://schemas.microsoft.com/office/drawing/2014/main" id="{42841058-465F-0804-B66C-D095CEF85313}"/>
              </a:ext>
            </a:extLst>
          </p:cNvPr>
          <p:cNvGrpSpPr/>
          <p:nvPr/>
        </p:nvGrpSpPr>
        <p:grpSpPr>
          <a:xfrm>
            <a:off x="9498591" y="1690688"/>
            <a:ext cx="644893" cy="679056"/>
            <a:chOff x="1007617" y="8809066"/>
            <a:chExt cx="809251" cy="841866"/>
          </a:xfrm>
          <a:solidFill>
            <a:schemeClr val="accent2"/>
          </a:solidFill>
        </p:grpSpPr>
        <p:pic>
          <p:nvPicPr>
            <p:cNvPr id="43" name="Graphic 42" descr="Ringer with solid fill">
              <a:extLst>
                <a:ext uri="{FF2B5EF4-FFF2-40B4-BE49-F238E27FC236}">
                  <a16:creationId xmlns:a16="http://schemas.microsoft.com/office/drawing/2014/main" id="{4ADA348F-BDD4-9112-B298-2CC1075EFC0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521711" y="8809066"/>
              <a:ext cx="285514" cy="285514"/>
            </a:xfrm>
            <a:prstGeom prst="rect">
              <a:avLst/>
            </a:prstGeom>
          </p:spPr>
        </p:pic>
        <p:pic>
          <p:nvPicPr>
            <p:cNvPr id="44" name="Graphic 43" descr="Ringer with solid fill">
              <a:extLst>
                <a:ext uri="{FF2B5EF4-FFF2-40B4-BE49-F238E27FC236}">
                  <a16:creationId xmlns:a16="http://schemas.microsoft.com/office/drawing/2014/main" id="{FB446600-3FD2-7BBA-2B62-B2AD5A874718}"/>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07617" y="8809066"/>
              <a:ext cx="285514" cy="285514"/>
            </a:xfrm>
            <a:prstGeom prst="rect">
              <a:avLst/>
            </a:prstGeom>
          </p:spPr>
        </p:pic>
        <p:pic>
          <p:nvPicPr>
            <p:cNvPr id="45" name="Graphic 44" descr="Ringer with solid fill">
              <a:extLst>
                <a:ext uri="{FF2B5EF4-FFF2-40B4-BE49-F238E27FC236}">
                  <a16:creationId xmlns:a16="http://schemas.microsoft.com/office/drawing/2014/main" id="{442515F5-8F02-9E72-3359-56B22EBDC0DA}"/>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531354" y="9365418"/>
              <a:ext cx="285514" cy="285514"/>
            </a:xfrm>
            <a:prstGeom prst="rect">
              <a:avLst/>
            </a:prstGeom>
          </p:spPr>
        </p:pic>
        <p:pic>
          <p:nvPicPr>
            <p:cNvPr id="46" name="Graphic 45" descr="Ringer with solid fill">
              <a:extLst>
                <a:ext uri="{FF2B5EF4-FFF2-40B4-BE49-F238E27FC236}">
                  <a16:creationId xmlns:a16="http://schemas.microsoft.com/office/drawing/2014/main" id="{01A09B7A-AEB5-A4E8-74E0-5DFFE4AA365A}"/>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260" y="9365418"/>
              <a:ext cx="285514" cy="285514"/>
            </a:xfrm>
            <a:prstGeom prst="rect">
              <a:avLst/>
            </a:prstGeom>
          </p:spPr>
        </p:pic>
        <p:cxnSp>
          <p:nvCxnSpPr>
            <p:cNvPr id="47" name="Straight Connector 46">
              <a:extLst>
                <a:ext uri="{FF2B5EF4-FFF2-40B4-BE49-F238E27FC236}">
                  <a16:creationId xmlns:a16="http://schemas.microsoft.com/office/drawing/2014/main" id="{71C5AF05-41F6-5F6C-8D06-E0D35FB56748}"/>
                </a:ext>
              </a:extLst>
            </p:cNvPr>
            <p:cNvCxnSpPr>
              <a:stCxn id="44" idx="3"/>
              <a:endCxn id="43" idx="1"/>
            </p:cNvCxnSpPr>
            <p:nvPr/>
          </p:nvCxnSpPr>
          <p:spPr>
            <a:xfrm>
              <a:off x="1293131" y="8951823"/>
              <a:ext cx="228580" cy="0"/>
            </a:xfrm>
            <a:prstGeom prst="line">
              <a:avLst/>
            </a:prstGeom>
            <a:grpFill/>
            <a:ln w="25400" cap="flat">
              <a:solidFill>
                <a:schemeClr val="accent2"/>
              </a:solidFill>
              <a:prstDash val="solid"/>
              <a:round/>
            </a:ln>
            <a:effectLst/>
            <a:sp3d/>
          </p:spPr>
          <p:style>
            <a:lnRef idx="0">
              <a:scrgbClr r="0" g="0" b="0"/>
            </a:lnRef>
            <a:fillRef idx="0">
              <a:scrgbClr r="0" g="0" b="0"/>
            </a:fillRef>
            <a:effectRef idx="0">
              <a:scrgbClr r="0" g="0" b="0"/>
            </a:effectRef>
            <a:fontRef idx="none"/>
          </p:style>
        </p:cxnSp>
        <p:cxnSp>
          <p:nvCxnSpPr>
            <p:cNvPr id="48" name="Straight Connector 47">
              <a:extLst>
                <a:ext uri="{FF2B5EF4-FFF2-40B4-BE49-F238E27FC236}">
                  <a16:creationId xmlns:a16="http://schemas.microsoft.com/office/drawing/2014/main" id="{1DFB6225-C339-B9BB-4CB1-6436F6618897}"/>
                </a:ext>
              </a:extLst>
            </p:cNvPr>
            <p:cNvCxnSpPr/>
            <p:nvPr/>
          </p:nvCxnSpPr>
          <p:spPr>
            <a:xfrm>
              <a:off x="1305311" y="9508175"/>
              <a:ext cx="228580" cy="0"/>
            </a:xfrm>
            <a:prstGeom prst="line">
              <a:avLst/>
            </a:prstGeom>
            <a:grpFill/>
            <a:ln w="25400" cap="flat">
              <a:solidFill>
                <a:schemeClr val="accent2"/>
              </a:solidFill>
              <a:prstDash val="solid"/>
              <a:round/>
            </a:ln>
            <a:effectLst/>
            <a:sp3d/>
          </p:spPr>
          <p:style>
            <a:lnRef idx="0">
              <a:scrgbClr r="0" g="0" b="0"/>
            </a:lnRef>
            <a:fillRef idx="0">
              <a:scrgbClr r="0" g="0" b="0"/>
            </a:fillRef>
            <a:effectRef idx="0">
              <a:scrgbClr r="0" g="0" b="0"/>
            </a:effectRef>
            <a:fontRef idx="none"/>
          </p:style>
        </p:cxnSp>
        <p:cxnSp>
          <p:nvCxnSpPr>
            <p:cNvPr id="49" name="Straight Connector 48">
              <a:extLst>
                <a:ext uri="{FF2B5EF4-FFF2-40B4-BE49-F238E27FC236}">
                  <a16:creationId xmlns:a16="http://schemas.microsoft.com/office/drawing/2014/main" id="{BA71120E-4560-4F85-6CD7-A3BE3D01FE98}"/>
                </a:ext>
              </a:extLst>
            </p:cNvPr>
            <p:cNvCxnSpPr>
              <a:cxnSpLocks/>
            </p:cNvCxnSpPr>
            <p:nvPr/>
          </p:nvCxnSpPr>
          <p:spPr>
            <a:xfrm rot="5400000">
              <a:off x="1572401" y="9230148"/>
              <a:ext cx="228580" cy="0"/>
            </a:xfrm>
            <a:prstGeom prst="line">
              <a:avLst/>
            </a:prstGeom>
            <a:grpFill/>
            <a:ln w="25400" cap="flat">
              <a:solidFill>
                <a:schemeClr val="accent2"/>
              </a:solidFill>
              <a:prstDash val="solid"/>
              <a:round/>
            </a:ln>
            <a:effectLst/>
            <a:sp3d/>
          </p:spPr>
          <p:style>
            <a:lnRef idx="0">
              <a:scrgbClr r="0" g="0" b="0"/>
            </a:lnRef>
            <a:fillRef idx="0">
              <a:scrgbClr r="0" g="0" b="0"/>
            </a:fillRef>
            <a:effectRef idx="0">
              <a:scrgbClr r="0" g="0" b="0"/>
            </a:effectRef>
            <a:fontRef idx="none"/>
          </p:style>
        </p:cxnSp>
        <p:cxnSp>
          <p:nvCxnSpPr>
            <p:cNvPr id="50" name="Straight Connector 49">
              <a:extLst>
                <a:ext uri="{FF2B5EF4-FFF2-40B4-BE49-F238E27FC236}">
                  <a16:creationId xmlns:a16="http://schemas.microsoft.com/office/drawing/2014/main" id="{F293A156-DF6F-7289-E9F0-3A11B2339321}"/>
                </a:ext>
              </a:extLst>
            </p:cNvPr>
            <p:cNvCxnSpPr>
              <a:cxnSpLocks/>
            </p:cNvCxnSpPr>
            <p:nvPr/>
          </p:nvCxnSpPr>
          <p:spPr>
            <a:xfrm rot="5400000">
              <a:off x="1034652" y="9230148"/>
              <a:ext cx="228580" cy="0"/>
            </a:xfrm>
            <a:prstGeom prst="line">
              <a:avLst/>
            </a:prstGeom>
            <a:grpFill/>
            <a:ln w="25400" cap="flat">
              <a:solidFill>
                <a:schemeClr val="accent2"/>
              </a:solidFill>
              <a:prstDash val="solid"/>
              <a:round/>
            </a:ln>
            <a:effectLst/>
            <a:sp3d/>
          </p:spPr>
          <p:style>
            <a:lnRef idx="0">
              <a:scrgbClr r="0" g="0" b="0"/>
            </a:lnRef>
            <a:fillRef idx="0">
              <a:scrgbClr r="0" g="0" b="0"/>
            </a:fillRef>
            <a:effectRef idx="0">
              <a:scrgbClr r="0" g="0" b="0"/>
            </a:effectRef>
            <a:fontRef idx="none"/>
          </p:style>
        </p:cxnSp>
        <p:cxnSp>
          <p:nvCxnSpPr>
            <p:cNvPr id="51" name="Straight Connector 50">
              <a:extLst>
                <a:ext uri="{FF2B5EF4-FFF2-40B4-BE49-F238E27FC236}">
                  <a16:creationId xmlns:a16="http://schemas.microsoft.com/office/drawing/2014/main" id="{59779C4B-C688-BFC1-16E5-D9BDA9B6ADA3}"/>
                </a:ext>
              </a:extLst>
            </p:cNvPr>
            <p:cNvCxnSpPr/>
            <p:nvPr/>
          </p:nvCxnSpPr>
          <p:spPr>
            <a:xfrm>
              <a:off x="1317329" y="9094580"/>
              <a:ext cx="225438" cy="270838"/>
            </a:xfrm>
            <a:prstGeom prst="line">
              <a:avLst/>
            </a:prstGeom>
            <a:grpFill/>
            <a:ln w="57150" cap="flat">
              <a:solidFill>
                <a:schemeClr val="accent2"/>
              </a:solidFill>
              <a:prstDash val="solid"/>
              <a:round/>
            </a:ln>
            <a:effectLst/>
            <a:sp3d/>
          </p:spPr>
          <p:style>
            <a:lnRef idx="0">
              <a:scrgbClr r="0" g="0" b="0"/>
            </a:lnRef>
            <a:fillRef idx="0">
              <a:scrgbClr r="0" g="0" b="0"/>
            </a:fillRef>
            <a:effectRef idx="0">
              <a:scrgbClr r="0" g="0" b="0"/>
            </a:effectRef>
            <a:fontRef idx="none"/>
          </p:style>
        </p:cxnSp>
        <p:cxnSp>
          <p:nvCxnSpPr>
            <p:cNvPr id="52" name="Straight Connector 51">
              <a:extLst>
                <a:ext uri="{FF2B5EF4-FFF2-40B4-BE49-F238E27FC236}">
                  <a16:creationId xmlns:a16="http://schemas.microsoft.com/office/drawing/2014/main" id="{67F7C6F4-CA0E-B6A0-F92B-F3DC51F33D4F}"/>
                </a:ext>
              </a:extLst>
            </p:cNvPr>
            <p:cNvCxnSpPr>
              <a:cxnSpLocks/>
            </p:cNvCxnSpPr>
            <p:nvPr/>
          </p:nvCxnSpPr>
          <p:spPr>
            <a:xfrm flipH="1">
              <a:off x="1315211" y="9101196"/>
              <a:ext cx="225438" cy="270838"/>
            </a:xfrm>
            <a:prstGeom prst="line">
              <a:avLst/>
            </a:prstGeom>
            <a:grpFill/>
            <a:ln w="57150" cap="flat">
              <a:solidFill>
                <a:schemeClr val="accent2"/>
              </a:solidFill>
              <a:prstDash val="solid"/>
              <a:round/>
            </a:ln>
            <a:effectLst/>
            <a:sp3d/>
          </p:spPr>
          <p:style>
            <a:lnRef idx="0">
              <a:scrgbClr r="0" g="0" b="0"/>
            </a:lnRef>
            <a:fillRef idx="0">
              <a:scrgbClr r="0" g="0" b="0"/>
            </a:fillRef>
            <a:effectRef idx="0">
              <a:scrgbClr r="0" g="0" b="0"/>
            </a:effectRef>
            <a:fontRef idx="none"/>
          </p:style>
        </p:cxnSp>
      </p:grpSp>
    </p:spTree>
    <p:extLst>
      <p:ext uri="{BB962C8B-B14F-4D97-AF65-F5344CB8AC3E}">
        <p14:creationId xmlns:p14="http://schemas.microsoft.com/office/powerpoint/2010/main" val="30620851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71F41E56-82AE-14DD-C656-CF1A4988FB07}"/>
              </a:ext>
            </a:extLst>
          </p:cNvPr>
          <p:cNvSpPr>
            <a:spLocks noGrp="1"/>
          </p:cNvSpPr>
          <p:nvPr>
            <p:ph type="body" sz="quarter" idx="13"/>
          </p:nvPr>
        </p:nvSpPr>
        <p:spPr>
          <a:xfrm>
            <a:off x="606287" y="2691954"/>
            <a:ext cx="3473092" cy="599040"/>
          </a:xfrm>
        </p:spPr>
        <p:txBody>
          <a:bodyPr/>
          <a:lstStyle/>
          <a:p>
            <a:r>
              <a:rPr lang="en-US"/>
              <a:t>Collision detection &amp; avoidance</a:t>
            </a:r>
          </a:p>
        </p:txBody>
      </p:sp>
      <p:sp>
        <p:nvSpPr>
          <p:cNvPr id="9" name="Content Placeholder 8">
            <a:extLst>
              <a:ext uri="{FF2B5EF4-FFF2-40B4-BE49-F238E27FC236}">
                <a16:creationId xmlns:a16="http://schemas.microsoft.com/office/drawing/2014/main" id="{2B84CE33-8BC3-5BE2-519B-A1EC2BD24704}"/>
              </a:ext>
            </a:extLst>
          </p:cNvPr>
          <p:cNvSpPr>
            <a:spLocks noGrp="1"/>
          </p:cNvSpPr>
          <p:nvPr>
            <p:ph sz="quarter" idx="14"/>
          </p:nvPr>
        </p:nvSpPr>
        <p:spPr>
          <a:xfrm>
            <a:off x="606287" y="3290994"/>
            <a:ext cx="3473092" cy="2750042"/>
          </a:xfrm>
        </p:spPr>
        <p:txBody>
          <a:bodyPr/>
          <a:lstStyle/>
          <a:p>
            <a:r>
              <a:rPr lang="en-US" sz="1200"/>
              <a:t>Protect people and equipment in </a:t>
            </a:r>
            <a:br>
              <a:rPr lang="en-US" sz="1200"/>
            </a:br>
            <a:r>
              <a:rPr lang="en-US" sz="1200"/>
              <a:t>real-time, across outdoor facilities, plants, distribution centers</a:t>
            </a:r>
          </a:p>
          <a:p>
            <a:r>
              <a:rPr lang="en-US" sz="1200"/>
              <a:t>Historical trend reports provide insights for facility, path, and workflow optimization and how to keep fleets and teams at peak operation </a:t>
            </a:r>
          </a:p>
        </p:txBody>
      </p:sp>
      <p:sp>
        <p:nvSpPr>
          <p:cNvPr id="2" name="Title 1">
            <a:extLst>
              <a:ext uri="{FF2B5EF4-FFF2-40B4-BE49-F238E27FC236}">
                <a16:creationId xmlns:a16="http://schemas.microsoft.com/office/drawing/2014/main" id="{CF177F71-7A9D-0ED2-533B-77A96CDED27A}"/>
              </a:ext>
            </a:extLst>
          </p:cNvPr>
          <p:cNvSpPr>
            <a:spLocks noGrp="1"/>
          </p:cNvSpPr>
          <p:nvPr>
            <p:ph type="title"/>
          </p:nvPr>
        </p:nvSpPr>
        <p:spPr/>
        <p:txBody>
          <a:bodyPr/>
          <a:lstStyle/>
          <a:p>
            <a:r>
              <a:rPr lang="en-US" err="1"/>
              <a:t>Guardhat</a:t>
            </a:r>
            <a:r>
              <a:rPr lang="en-US"/>
              <a:t> Platform Solutions</a:t>
            </a:r>
          </a:p>
        </p:txBody>
      </p:sp>
      <p:sp>
        <p:nvSpPr>
          <p:cNvPr id="3" name="Text Placeholder 2">
            <a:extLst>
              <a:ext uri="{FF2B5EF4-FFF2-40B4-BE49-F238E27FC236}">
                <a16:creationId xmlns:a16="http://schemas.microsoft.com/office/drawing/2014/main" id="{ABD51441-86D5-8F0C-765D-18B7CE7431C0}"/>
              </a:ext>
            </a:extLst>
          </p:cNvPr>
          <p:cNvSpPr>
            <a:spLocks noGrp="1"/>
          </p:cNvSpPr>
          <p:nvPr>
            <p:ph type="body" idx="1"/>
          </p:nvPr>
        </p:nvSpPr>
        <p:spPr>
          <a:xfrm>
            <a:off x="4337207" y="2691954"/>
            <a:ext cx="3473091" cy="599040"/>
          </a:xfrm>
        </p:spPr>
        <p:txBody>
          <a:bodyPr/>
          <a:lstStyle/>
          <a:p>
            <a:r>
              <a:rPr lang="en-US" dirty="0"/>
              <a:t>Gas Detection Analytics </a:t>
            </a:r>
          </a:p>
        </p:txBody>
      </p:sp>
      <p:sp>
        <p:nvSpPr>
          <p:cNvPr id="4" name="Content Placeholder 3">
            <a:extLst>
              <a:ext uri="{FF2B5EF4-FFF2-40B4-BE49-F238E27FC236}">
                <a16:creationId xmlns:a16="http://schemas.microsoft.com/office/drawing/2014/main" id="{CD85A568-404C-2FDB-5347-ABEF746DA7CA}"/>
              </a:ext>
            </a:extLst>
          </p:cNvPr>
          <p:cNvSpPr>
            <a:spLocks noGrp="1"/>
          </p:cNvSpPr>
          <p:nvPr>
            <p:ph sz="half" idx="2"/>
          </p:nvPr>
        </p:nvSpPr>
        <p:spPr>
          <a:xfrm>
            <a:off x="4337207" y="3290994"/>
            <a:ext cx="3473091" cy="2750042"/>
          </a:xfrm>
        </p:spPr>
        <p:txBody>
          <a:bodyPr/>
          <a:lstStyle/>
          <a:p>
            <a:r>
              <a:rPr lang="en-US" sz="1200" dirty="0"/>
              <a:t>Real time indication of gas levels and location</a:t>
            </a:r>
          </a:p>
          <a:p>
            <a:r>
              <a:rPr lang="en-US" sz="1200" dirty="0"/>
              <a:t>Critical alerts and reporting </a:t>
            </a:r>
          </a:p>
          <a:p>
            <a:r>
              <a:rPr lang="en-US" sz="1200" dirty="0"/>
              <a:t>Device management and compliance tracking </a:t>
            </a:r>
          </a:p>
          <a:p>
            <a:endParaRPr lang="en-US" sz="1200" dirty="0"/>
          </a:p>
        </p:txBody>
      </p:sp>
      <p:sp>
        <p:nvSpPr>
          <p:cNvPr id="5" name="Text Placeholder 4">
            <a:extLst>
              <a:ext uri="{FF2B5EF4-FFF2-40B4-BE49-F238E27FC236}">
                <a16:creationId xmlns:a16="http://schemas.microsoft.com/office/drawing/2014/main" id="{6E79DEBB-FB69-8DCD-BA7A-4C8C0C054687}"/>
              </a:ext>
            </a:extLst>
          </p:cNvPr>
          <p:cNvSpPr>
            <a:spLocks noGrp="1"/>
          </p:cNvSpPr>
          <p:nvPr>
            <p:ph type="body" sz="quarter" idx="3"/>
          </p:nvPr>
        </p:nvSpPr>
        <p:spPr>
          <a:xfrm>
            <a:off x="8070123" y="2691954"/>
            <a:ext cx="3473092" cy="599040"/>
          </a:xfrm>
        </p:spPr>
        <p:txBody>
          <a:bodyPr/>
          <a:lstStyle/>
          <a:p>
            <a:r>
              <a:rPr lang="en-US" dirty="0"/>
              <a:t>Safety Inspection Man ager</a:t>
            </a:r>
          </a:p>
        </p:txBody>
      </p:sp>
      <p:sp>
        <p:nvSpPr>
          <p:cNvPr id="6" name="Content Placeholder 5">
            <a:extLst>
              <a:ext uri="{FF2B5EF4-FFF2-40B4-BE49-F238E27FC236}">
                <a16:creationId xmlns:a16="http://schemas.microsoft.com/office/drawing/2014/main" id="{99BD36C0-4A98-52BE-114E-CD99FD91034F}"/>
              </a:ext>
            </a:extLst>
          </p:cNvPr>
          <p:cNvSpPr>
            <a:spLocks noGrp="1"/>
          </p:cNvSpPr>
          <p:nvPr>
            <p:ph sz="quarter" idx="4"/>
          </p:nvPr>
        </p:nvSpPr>
        <p:spPr>
          <a:xfrm>
            <a:off x="8070123" y="3290994"/>
            <a:ext cx="3473092" cy="2750042"/>
          </a:xfrm>
        </p:spPr>
        <p:txBody>
          <a:bodyPr/>
          <a:lstStyle/>
          <a:p>
            <a:r>
              <a:rPr lang="en-US" sz="1200" dirty="0"/>
              <a:t>Manage documentation, replacement intervals, and maintenance procedures for PPE and safety equipment in use</a:t>
            </a:r>
          </a:p>
          <a:p>
            <a:r>
              <a:rPr lang="en-US" sz="1200" dirty="0"/>
              <a:t>Define, manage, perform and record safety area and housekeeping inspections at facilities and worksites\</a:t>
            </a:r>
          </a:p>
          <a:p>
            <a:r>
              <a:rPr lang="en-US" sz="1200" dirty="0"/>
              <a:t>Stay on top of inspections via due date tracking, assign task responsibility, and track results and actions taken to resolve issues</a:t>
            </a:r>
          </a:p>
          <a:p>
            <a:endParaRPr lang="en-US" sz="1200" dirty="0"/>
          </a:p>
        </p:txBody>
      </p:sp>
      <p:sp>
        <p:nvSpPr>
          <p:cNvPr id="7" name="Slide Number Placeholder 6">
            <a:extLst>
              <a:ext uri="{FF2B5EF4-FFF2-40B4-BE49-F238E27FC236}">
                <a16:creationId xmlns:a16="http://schemas.microsoft.com/office/drawing/2014/main" id="{815E7FBA-AD8A-CE19-D031-90330DF772C0}"/>
              </a:ext>
            </a:extLst>
          </p:cNvPr>
          <p:cNvSpPr>
            <a:spLocks noGrp="1"/>
          </p:cNvSpPr>
          <p:nvPr>
            <p:ph type="sldNum" sz="quarter" idx="12"/>
          </p:nvPr>
        </p:nvSpPr>
        <p:spPr>
          <a:xfrm>
            <a:off x="10858500" y="6356350"/>
            <a:ext cx="495300" cy="365125"/>
          </a:xfrm>
        </p:spPr>
        <p:txBody>
          <a:bodyPr/>
          <a:lstStyle/>
          <a:p>
            <a:fld id="{718787B9-B4F1-45D2-9C05-EBCAE653A4AD}" type="slidenum">
              <a:rPr lang="en-US" smtClean="0"/>
              <a:t>13</a:t>
            </a:fld>
            <a:endParaRPr lang="en-US"/>
          </a:p>
        </p:txBody>
      </p:sp>
      <p:grpSp>
        <p:nvGrpSpPr>
          <p:cNvPr id="12" name="Group 11">
            <a:extLst>
              <a:ext uri="{FF2B5EF4-FFF2-40B4-BE49-F238E27FC236}">
                <a16:creationId xmlns:a16="http://schemas.microsoft.com/office/drawing/2014/main" id="{F73528BF-0EAD-B579-E091-916633CC5718}"/>
              </a:ext>
            </a:extLst>
          </p:cNvPr>
          <p:cNvGrpSpPr/>
          <p:nvPr/>
        </p:nvGrpSpPr>
        <p:grpSpPr>
          <a:xfrm>
            <a:off x="1777070" y="1766113"/>
            <a:ext cx="1131525" cy="615892"/>
            <a:chOff x="1777070" y="1766113"/>
            <a:chExt cx="1131525" cy="615892"/>
          </a:xfrm>
        </p:grpSpPr>
        <p:grpSp>
          <p:nvGrpSpPr>
            <p:cNvPr id="25" name="Graphic 24" descr="Wireless router with solid fill">
              <a:extLst>
                <a:ext uri="{FF2B5EF4-FFF2-40B4-BE49-F238E27FC236}">
                  <a16:creationId xmlns:a16="http://schemas.microsoft.com/office/drawing/2014/main" id="{3708EED5-C500-DFFE-29F8-A4D3FD3A7C31}"/>
                </a:ext>
              </a:extLst>
            </p:cNvPr>
            <p:cNvGrpSpPr/>
            <p:nvPr/>
          </p:nvGrpSpPr>
          <p:grpSpPr>
            <a:xfrm>
              <a:off x="1777070" y="1842831"/>
              <a:ext cx="228600" cy="457200"/>
              <a:chOff x="1215435" y="6370290"/>
              <a:chExt cx="284027" cy="504375"/>
            </a:xfrm>
            <a:solidFill>
              <a:schemeClr val="accent2"/>
            </a:solidFill>
          </p:grpSpPr>
          <p:sp>
            <p:nvSpPr>
              <p:cNvPr id="31" name="Freeform: Shape 26">
                <a:extLst>
                  <a:ext uri="{FF2B5EF4-FFF2-40B4-BE49-F238E27FC236}">
                    <a16:creationId xmlns:a16="http://schemas.microsoft.com/office/drawing/2014/main" id="{B2D78FF3-733D-C56B-2D53-64D1A877E889}"/>
                  </a:ext>
                </a:extLst>
              </p:cNvPr>
              <p:cNvSpPr/>
              <p:nvPr/>
            </p:nvSpPr>
            <p:spPr>
              <a:xfrm>
                <a:off x="1419222" y="6514215"/>
                <a:ext cx="80240" cy="216524"/>
              </a:xfrm>
              <a:custGeom>
                <a:avLst/>
                <a:gdLst>
                  <a:gd name="connsiteX0" fmla="*/ 44578 w 80240"/>
                  <a:gd name="connsiteY0" fmla="*/ 216525 h 216524"/>
                  <a:gd name="connsiteX1" fmla="*/ 80241 w 80240"/>
                  <a:gd name="connsiteY1" fmla="*/ 180862 h 216524"/>
                  <a:gd name="connsiteX2" fmla="*/ 50947 w 80240"/>
                  <a:gd name="connsiteY2" fmla="*/ 108263 h 216524"/>
                  <a:gd name="connsiteX3" fmla="*/ 80241 w 80240"/>
                  <a:gd name="connsiteY3" fmla="*/ 35663 h 216524"/>
                  <a:gd name="connsiteX4" fmla="*/ 44578 w 80240"/>
                  <a:gd name="connsiteY4" fmla="*/ 0 h 216524"/>
                  <a:gd name="connsiteX5" fmla="*/ 0 w 80240"/>
                  <a:gd name="connsiteY5" fmla="*/ 108263 h 216524"/>
                  <a:gd name="connsiteX6" fmla="*/ 44578 w 80240"/>
                  <a:gd name="connsiteY6" fmla="*/ 216525 h 216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240" h="216524">
                    <a:moveTo>
                      <a:pt x="44578" y="216525"/>
                    </a:moveTo>
                    <a:lnTo>
                      <a:pt x="80241" y="180862"/>
                    </a:lnTo>
                    <a:cubicBezTo>
                      <a:pt x="62410" y="161757"/>
                      <a:pt x="50947" y="136283"/>
                      <a:pt x="50947" y="108263"/>
                    </a:cubicBezTo>
                    <a:cubicBezTo>
                      <a:pt x="50947" y="80242"/>
                      <a:pt x="62410" y="54768"/>
                      <a:pt x="80241" y="35663"/>
                    </a:cubicBezTo>
                    <a:lnTo>
                      <a:pt x="44578" y="0"/>
                    </a:lnTo>
                    <a:cubicBezTo>
                      <a:pt x="16558" y="28021"/>
                      <a:pt x="0" y="66231"/>
                      <a:pt x="0" y="108263"/>
                    </a:cubicBezTo>
                    <a:cubicBezTo>
                      <a:pt x="0" y="150294"/>
                      <a:pt x="16558" y="188504"/>
                      <a:pt x="44578" y="216525"/>
                    </a:cubicBezTo>
                    <a:close/>
                  </a:path>
                </a:pathLst>
              </a:custGeom>
              <a:grpFill/>
              <a:ln w="12700" cap="flat">
                <a:noFill/>
                <a:prstDash val="solid"/>
                <a:miter/>
              </a:ln>
            </p:spPr>
            <p:txBody>
              <a:bodyPr rtlCol="0" anchor="ctr"/>
              <a:lstStyle/>
              <a:p>
                <a:endParaRPr lang="en-US" sz="900"/>
              </a:p>
            </p:txBody>
          </p:sp>
          <p:sp>
            <p:nvSpPr>
              <p:cNvPr id="32" name="Freeform: Shape 27">
                <a:extLst>
                  <a:ext uri="{FF2B5EF4-FFF2-40B4-BE49-F238E27FC236}">
                    <a16:creationId xmlns:a16="http://schemas.microsoft.com/office/drawing/2014/main" id="{B38D023E-CA8C-5A01-BBF8-B12F693713A2}"/>
                  </a:ext>
                </a:extLst>
              </p:cNvPr>
              <p:cNvSpPr/>
              <p:nvPr/>
            </p:nvSpPr>
            <p:spPr>
              <a:xfrm>
                <a:off x="1317329" y="6442889"/>
                <a:ext cx="110808" cy="359176"/>
              </a:xfrm>
              <a:custGeom>
                <a:avLst/>
                <a:gdLst>
                  <a:gd name="connsiteX0" fmla="*/ 75146 w 110808"/>
                  <a:gd name="connsiteY0" fmla="*/ 359177 h 359176"/>
                  <a:gd name="connsiteX1" fmla="*/ 110809 w 110808"/>
                  <a:gd name="connsiteY1" fmla="*/ 323514 h 359176"/>
                  <a:gd name="connsiteX2" fmla="*/ 50947 w 110808"/>
                  <a:gd name="connsiteY2" fmla="*/ 179588 h 359176"/>
                  <a:gd name="connsiteX3" fmla="*/ 110809 w 110808"/>
                  <a:gd name="connsiteY3" fmla="*/ 35663 h 359176"/>
                  <a:gd name="connsiteX4" fmla="*/ 75146 w 110808"/>
                  <a:gd name="connsiteY4" fmla="*/ 0 h 359176"/>
                  <a:gd name="connsiteX5" fmla="*/ 0 w 110808"/>
                  <a:gd name="connsiteY5" fmla="*/ 179588 h 359176"/>
                  <a:gd name="connsiteX6" fmla="*/ 75146 w 110808"/>
                  <a:gd name="connsiteY6" fmla="*/ 359177 h 359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808" h="359176">
                    <a:moveTo>
                      <a:pt x="75146" y="359177"/>
                    </a:moveTo>
                    <a:lnTo>
                      <a:pt x="110809" y="323514"/>
                    </a:lnTo>
                    <a:cubicBezTo>
                      <a:pt x="73873" y="286577"/>
                      <a:pt x="50947" y="235630"/>
                      <a:pt x="50947" y="179588"/>
                    </a:cubicBezTo>
                    <a:cubicBezTo>
                      <a:pt x="50947" y="123547"/>
                      <a:pt x="73873" y="72600"/>
                      <a:pt x="110809" y="35663"/>
                    </a:cubicBezTo>
                    <a:lnTo>
                      <a:pt x="75146" y="0"/>
                    </a:lnTo>
                    <a:cubicBezTo>
                      <a:pt x="28021" y="45852"/>
                      <a:pt x="0" y="109536"/>
                      <a:pt x="0" y="179588"/>
                    </a:cubicBezTo>
                    <a:cubicBezTo>
                      <a:pt x="0" y="249641"/>
                      <a:pt x="28021" y="313324"/>
                      <a:pt x="75146" y="359177"/>
                    </a:cubicBezTo>
                    <a:close/>
                  </a:path>
                </a:pathLst>
              </a:custGeom>
              <a:grpFill/>
              <a:ln w="12700" cap="flat">
                <a:noFill/>
                <a:prstDash val="solid"/>
                <a:miter/>
              </a:ln>
            </p:spPr>
            <p:txBody>
              <a:bodyPr rtlCol="0" anchor="ctr"/>
              <a:lstStyle/>
              <a:p>
                <a:endParaRPr lang="en-US" sz="900"/>
              </a:p>
            </p:txBody>
          </p:sp>
          <p:sp>
            <p:nvSpPr>
              <p:cNvPr id="33" name="Freeform: Shape 28">
                <a:extLst>
                  <a:ext uri="{FF2B5EF4-FFF2-40B4-BE49-F238E27FC236}">
                    <a16:creationId xmlns:a16="http://schemas.microsoft.com/office/drawing/2014/main" id="{81011BC7-B089-6842-53B3-B6B9DBA3ADF0}"/>
                  </a:ext>
                </a:extLst>
              </p:cNvPr>
              <p:cNvSpPr/>
              <p:nvPr/>
            </p:nvSpPr>
            <p:spPr>
              <a:xfrm>
                <a:off x="1215435" y="6370290"/>
                <a:ext cx="140103" cy="504375"/>
              </a:xfrm>
              <a:custGeom>
                <a:avLst/>
                <a:gdLst>
                  <a:gd name="connsiteX0" fmla="*/ 140103 w 140103"/>
                  <a:gd name="connsiteY0" fmla="*/ 468713 h 504375"/>
                  <a:gd name="connsiteX1" fmla="*/ 50947 w 140103"/>
                  <a:gd name="connsiteY1" fmla="*/ 252188 h 504375"/>
                  <a:gd name="connsiteX2" fmla="*/ 140103 w 140103"/>
                  <a:gd name="connsiteY2" fmla="*/ 35663 h 504375"/>
                  <a:gd name="connsiteX3" fmla="*/ 104441 w 140103"/>
                  <a:gd name="connsiteY3" fmla="*/ 0 h 504375"/>
                  <a:gd name="connsiteX4" fmla="*/ 0 w 140103"/>
                  <a:gd name="connsiteY4" fmla="*/ 252188 h 504375"/>
                  <a:gd name="connsiteX5" fmla="*/ 104441 w 140103"/>
                  <a:gd name="connsiteY5" fmla="*/ 504376 h 504375"/>
                  <a:gd name="connsiteX6" fmla="*/ 140103 w 140103"/>
                  <a:gd name="connsiteY6" fmla="*/ 468713 h 50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103" h="504375">
                    <a:moveTo>
                      <a:pt x="140103" y="468713"/>
                    </a:moveTo>
                    <a:cubicBezTo>
                      <a:pt x="85336" y="413945"/>
                      <a:pt x="50947" y="337524"/>
                      <a:pt x="50947" y="252188"/>
                    </a:cubicBezTo>
                    <a:cubicBezTo>
                      <a:pt x="50947" y="166852"/>
                      <a:pt x="85336" y="91705"/>
                      <a:pt x="140103" y="35663"/>
                    </a:cubicBezTo>
                    <a:lnTo>
                      <a:pt x="104441" y="0"/>
                    </a:lnTo>
                    <a:cubicBezTo>
                      <a:pt x="39484" y="64957"/>
                      <a:pt x="0" y="154115"/>
                      <a:pt x="0" y="252188"/>
                    </a:cubicBezTo>
                    <a:cubicBezTo>
                      <a:pt x="0" y="350261"/>
                      <a:pt x="39484" y="439418"/>
                      <a:pt x="104441" y="504376"/>
                    </a:cubicBezTo>
                    <a:lnTo>
                      <a:pt x="140103" y="468713"/>
                    </a:lnTo>
                    <a:close/>
                  </a:path>
                </a:pathLst>
              </a:custGeom>
              <a:grpFill/>
              <a:ln w="12700" cap="flat">
                <a:noFill/>
                <a:prstDash val="solid"/>
                <a:miter/>
              </a:ln>
            </p:spPr>
            <p:txBody>
              <a:bodyPr rtlCol="0" anchor="ctr"/>
              <a:lstStyle/>
              <a:p>
                <a:endParaRPr lang="en-US" sz="900"/>
              </a:p>
            </p:txBody>
          </p:sp>
        </p:grpSp>
        <p:grpSp>
          <p:nvGrpSpPr>
            <p:cNvPr id="27" name="Graphic 24" descr="Wireless router with solid fill">
              <a:extLst>
                <a:ext uri="{FF2B5EF4-FFF2-40B4-BE49-F238E27FC236}">
                  <a16:creationId xmlns:a16="http://schemas.microsoft.com/office/drawing/2014/main" id="{8D4D34D3-EDAD-B4AE-07F3-8E6A4C893023}"/>
                </a:ext>
              </a:extLst>
            </p:cNvPr>
            <p:cNvGrpSpPr/>
            <p:nvPr/>
          </p:nvGrpSpPr>
          <p:grpSpPr>
            <a:xfrm rot="10800000">
              <a:off x="2679995" y="1850913"/>
              <a:ext cx="228600" cy="457200"/>
              <a:chOff x="1215435" y="6370290"/>
              <a:chExt cx="284027" cy="504375"/>
            </a:xfrm>
            <a:solidFill>
              <a:schemeClr val="accent2"/>
            </a:solidFill>
          </p:grpSpPr>
          <p:sp>
            <p:nvSpPr>
              <p:cNvPr id="28" name="Freeform: Shape 26">
                <a:extLst>
                  <a:ext uri="{FF2B5EF4-FFF2-40B4-BE49-F238E27FC236}">
                    <a16:creationId xmlns:a16="http://schemas.microsoft.com/office/drawing/2014/main" id="{D2B1EAC8-5997-56D1-82B1-E94F752D5FE3}"/>
                  </a:ext>
                </a:extLst>
              </p:cNvPr>
              <p:cNvSpPr/>
              <p:nvPr/>
            </p:nvSpPr>
            <p:spPr>
              <a:xfrm>
                <a:off x="1419222" y="6514215"/>
                <a:ext cx="80240" cy="216524"/>
              </a:xfrm>
              <a:custGeom>
                <a:avLst/>
                <a:gdLst>
                  <a:gd name="connsiteX0" fmla="*/ 44578 w 80240"/>
                  <a:gd name="connsiteY0" fmla="*/ 216525 h 216524"/>
                  <a:gd name="connsiteX1" fmla="*/ 80241 w 80240"/>
                  <a:gd name="connsiteY1" fmla="*/ 180862 h 216524"/>
                  <a:gd name="connsiteX2" fmla="*/ 50947 w 80240"/>
                  <a:gd name="connsiteY2" fmla="*/ 108263 h 216524"/>
                  <a:gd name="connsiteX3" fmla="*/ 80241 w 80240"/>
                  <a:gd name="connsiteY3" fmla="*/ 35663 h 216524"/>
                  <a:gd name="connsiteX4" fmla="*/ 44578 w 80240"/>
                  <a:gd name="connsiteY4" fmla="*/ 0 h 216524"/>
                  <a:gd name="connsiteX5" fmla="*/ 0 w 80240"/>
                  <a:gd name="connsiteY5" fmla="*/ 108263 h 216524"/>
                  <a:gd name="connsiteX6" fmla="*/ 44578 w 80240"/>
                  <a:gd name="connsiteY6" fmla="*/ 216525 h 216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240" h="216524">
                    <a:moveTo>
                      <a:pt x="44578" y="216525"/>
                    </a:moveTo>
                    <a:lnTo>
                      <a:pt x="80241" y="180862"/>
                    </a:lnTo>
                    <a:cubicBezTo>
                      <a:pt x="62410" y="161757"/>
                      <a:pt x="50947" y="136283"/>
                      <a:pt x="50947" y="108263"/>
                    </a:cubicBezTo>
                    <a:cubicBezTo>
                      <a:pt x="50947" y="80242"/>
                      <a:pt x="62410" y="54768"/>
                      <a:pt x="80241" y="35663"/>
                    </a:cubicBezTo>
                    <a:lnTo>
                      <a:pt x="44578" y="0"/>
                    </a:lnTo>
                    <a:cubicBezTo>
                      <a:pt x="16558" y="28021"/>
                      <a:pt x="0" y="66231"/>
                      <a:pt x="0" y="108263"/>
                    </a:cubicBezTo>
                    <a:cubicBezTo>
                      <a:pt x="0" y="150294"/>
                      <a:pt x="16558" y="188504"/>
                      <a:pt x="44578" y="216525"/>
                    </a:cubicBezTo>
                    <a:close/>
                  </a:path>
                </a:pathLst>
              </a:custGeom>
              <a:grpFill/>
              <a:ln w="12700" cap="flat">
                <a:noFill/>
                <a:prstDash val="solid"/>
                <a:miter/>
              </a:ln>
            </p:spPr>
            <p:txBody>
              <a:bodyPr rtlCol="0" anchor="ctr"/>
              <a:lstStyle/>
              <a:p>
                <a:endParaRPr lang="en-US" sz="900"/>
              </a:p>
            </p:txBody>
          </p:sp>
          <p:sp>
            <p:nvSpPr>
              <p:cNvPr id="29" name="Freeform: Shape 27">
                <a:extLst>
                  <a:ext uri="{FF2B5EF4-FFF2-40B4-BE49-F238E27FC236}">
                    <a16:creationId xmlns:a16="http://schemas.microsoft.com/office/drawing/2014/main" id="{88F14132-CF0C-D58F-3051-07A59203FD9E}"/>
                  </a:ext>
                </a:extLst>
              </p:cNvPr>
              <p:cNvSpPr/>
              <p:nvPr/>
            </p:nvSpPr>
            <p:spPr>
              <a:xfrm>
                <a:off x="1317329" y="6442889"/>
                <a:ext cx="110808" cy="359176"/>
              </a:xfrm>
              <a:custGeom>
                <a:avLst/>
                <a:gdLst>
                  <a:gd name="connsiteX0" fmla="*/ 75146 w 110808"/>
                  <a:gd name="connsiteY0" fmla="*/ 359177 h 359176"/>
                  <a:gd name="connsiteX1" fmla="*/ 110809 w 110808"/>
                  <a:gd name="connsiteY1" fmla="*/ 323514 h 359176"/>
                  <a:gd name="connsiteX2" fmla="*/ 50947 w 110808"/>
                  <a:gd name="connsiteY2" fmla="*/ 179588 h 359176"/>
                  <a:gd name="connsiteX3" fmla="*/ 110809 w 110808"/>
                  <a:gd name="connsiteY3" fmla="*/ 35663 h 359176"/>
                  <a:gd name="connsiteX4" fmla="*/ 75146 w 110808"/>
                  <a:gd name="connsiteY4" fmla="*/ 0 h 359176"/>
                  <a:gd name="connsiteX5" fmla="*/ 0 w 110808"/>
                  <a:gd name="connsiteY5" fmla="*/ 179588 h 359176"/>
                  <a:gd name="connsiteX6" fmla="*/ 75146 w 110808"/>
                  <a:gd name="connsiteY6" fmla="*/ 359177 h 359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808" h="359176">
                    <a:moveTo>
                      <a:pt x="75146" y="359177"/>
                    </a:moveTo>
                    <a:lnTo>
                      <a:pt x="110809" y="323514"/>
                    </a:lnTo>
                    <a:cubicBezTo>
                      <a:pt x="73873" y="286577"/>
                      <a:pt x="50947" y="235630"/>
                      <a:pt x="50947" y="179588"/>
                    </a:cubicBezTo>
                    <a:cubicBezTo>
                      <a:pt x="50947" y="123547"/>
                      <a:pt x="73873" y="72600"/>
                      <a:pt x="110809" y="35663"/>
                    </a:cubicBezTo>
                    <a:lnTo>
                      <a:pt x="75146" y="0"/>
                    </a:lnTo>
                    <a:cubicBezTo>
                      <a:pt x="28021" y="45852"/>
                      <a:pt x="0" y="109536"/>
                      <a:pt x="0" y="179588"/>
                    </a:cubicBezTo>
                    <a:cubicBezTo>
                      <a:pt x="0" y="249641"/>
                      <a:pt x="28021" y="313324"/>
                      <a:pt x="75146" y="359177"/>
                    </a:cubicBezTo>
                    <a:close/>
                  </a:path>
                </a:pathLst>
              </a:custGeom>
              <a:grpFill/>
              <a:ln w="12700" cap="flat">
                <a:noFill/>
                <a:prstDash val="solid"/>
                <a:miter/>
              </a:ln>
            </p:spPr>
            <p:txBody>
              <a:bodyPr rtlCol="0" anchor="ctr"/>
              <a:lstStyle/>
              <a:p>
                <a:endParaRPr lang="en-US" sz="900"/>
              </a:p>
            </p:txBody>
          </p:sp>
          <p:sp>
            <p:nvSpPr>
              <p:cNvPr id="30" name="Freeform: Shape 28">
                <a:extLst>
                  <a:ext uri="{FF2B5EF4-FFF2-40B4-BE49-F238E27FC236}">
                    <a16:creationId xmlns:a16="http://schemas.microsoft.com/office/drawing/2014/main" id="{2A7E9F03-1DFC-0F43-BD79-6EB3DA03736E}"/>
                  </a:ext>
                </a:extLst>
              </p:cNvPr>
              <p:cNvSpPr/>
              <p:nvPr/>
            </p:nvSpPr>
            <p:spPr>
              <a:xfrm>
                <a:off x="1215435" y="6370290"/>
                <a:ext cx="140103" cy="504375"/>
              </a:xfrm>
              <a:custGeom>
                <a:avLst/>
                <a:gdLst>
                  <a:gd name="connsiteX0" fmla="*/ 140103 w 140103"/>
                  <a:gd name="connsiteY0" fmla="*/ 468713 h 504375"/>
                  <a:gd name="connsiteX1" fmla="*/ 50947 w 140103"/>
                  <a:gd name="connsiteY1" fmla="*/ 252188 h 504375"/>
                  <a:gd name="connsiteX2" fmla="*/ 140103 w 140103"/>
                  <a:gd name="connsiteY2" fmla="*/ 35663 h 504375"/>
                  <a:gd name="connsiteX3" fmla="*/ 104441 w 140103"/>
                  <a:gd name="connsiteY3" fmla="*/ 0 h 504375"/>
                  <a:gd name="connsiteX4" fmla="*/ 0 w 140103"/>
                  <a:gd name="connsiteY4" fmla="*/ 252188 h 504375"/>
                  <a:gd name="connsiteX5" fmla="*/ 104441 w 140103"/>
                  <a:gd name="connsiteY5" fmla="*/ 504376 h 504375"/>
                  <a:gd name="connsiteX6" fmla="*/ 140103 w 140103"/>
                  <a:gd name="connsiteY6" fmla="*/ 468713 h 50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103" h="504375">
                    <a:moveTo>
                      <a:pt x="140103" y="468713"/>
                    </a:moveTo>
                    <a:cubicBezTo>
                      <a:pt x="85336" y="413945"/>
                      <a:pt x="50947" y="337524"/>
                      <a:pt x="50947" y="252188"/>
                    </a:cubicBezTo>
                    <a:cubicBezTo>
                      <a:pt x="50947" y="166852"/>
                      <a:pt x="85336" y="91705"/>
                      <a:pt x="140103" y="35663"/>
                    </a:cubicBezTo>
                    <a:lnTo>
                      <a:pt x="104441" y="0"/>
                    </a:lnTo>
                    <a:cubicBezTo>
                      <a:pt x="39484" y="64957"/>
                      <a:pt x="0" y="154115"/>
                      <a:pt x="0" y="252188"/>
                    </a:cubicBezTo>
                    <a:cubicBezTo>
                      <a:pt x="0" y="350261"/>
                      <a:pt x="39484" y="439418"/>
                      <a:pt x="104441" y="504376"/>
                    </a:cubicBezTo>
                    <a:lnTo>
                      <a:pt x="140103" y="468713"/>
                    </a:lnTo>
                    <a:close/>
                  </a:path>
                </a:pathLst>
              </a:custGeom>
              <a:grpFill/>
              <a:ln w="12700" cap="flat">
                <a:noFill/>
                <a:prstDash val="solid"/>
                <a:miter/>
              </a:ln>
            </p:spPr>
            <p:txBody>
              <a:bodyPr rtlCol="0" anchor="ctr"/>
              <a:lstStyle/>
              <a:p>
                <a:endParaRPr lang="en-US" sz="900"/>
              </a:p>
            </p:txBody>
          </p:sp>
        </p:grpSp>
        <p:pic>
          <p:nvPicPr>
            <p:cNvPr id="11" name="Graphic 10" descr="Tractor outline">
              <a:extLst>
                <a:ext uri="{FF2B5EF4-FFF2-40B4-BE49-F238E27FC236}">
                  <a16:creationId xmlns:a16="http://schemas.microsoft.com/office/drawing/2014/main" id="{501B9E03-D29C-6E79-D924-7CFE01699A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038068" y="1766113"/>
              <a:ext cx="615892" cy="615892"/>
            </a:xfrm>
            <a:prstGeom prst="rect">
              <a:avLst/>
            </a:prstGeom>
          </p:spPr>
        </p:pic>
      </p:grpSp>
      <p:pic>
        <p:nvPicPr>
          <p:cNvPr id="10" name="Graphic 48">
            <a:extLst>
              <a:ext uri="{FF2B5EF4-FFF2-40B4-BE49-F238E27FC236}">
                <a16:creationId xmlns:a16="http://schemas.microsoft.com/office/drawing/2014/main" id="{FAAB6A88-DF21-3F75-20B1-DD1C930B58D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85817" y="1734247"/>
            <a:ext cx="772924" cy="761851"/>
          </a:xfrm>
          <a:prstGeom prst="rect">
            <a:avLst/>
          </a:prstGeom>
        </p:spPr>
      </p:pic>
      <p:grpSp>
        <p:nvGrpSpPr>
          <p:cNvPr id="13" name="Group 12">
            <a:extLst>
              <a:ext uri="{FF2B5EF4-FFF2-40B4-BE49-F238E27FC236}">
                <a16:creationId xmlns:a16="http://schemas.microsoft.com/office/drawing/2014/main" id="{DA61D16A-7E43-2066-B647-FD270DA40FB2}"/>
              </a:ext>
            </a:extLst>
          </p:cNvPr>
          <p:cNvGrpSpPr>
            <a:grpSpLocks noChangeAspect="1"/>
          </p:cNvGrpSpPr>
          <p:nvPr/>
        </p:nvGrpSpPr>
        <p:grpSpPr>
          <a:xfrm>
            <a:off x="9437020" y="1715719"/>
            <a:ext cx="1013197" cy="819809"/>
            <a:chOff x="9109475" y="1576441"/>
            <a:chExt cx="1154394" cy="934056"/>
          </a:xfrm>
        </p:grpSpPr>
        <p:pic>
          <p:nvPicPr>
            <p:cNvPr id="14" name="Graphic 13" descr="Magnifying glass with solid fill">
              <a:extLst>
                <a:ext uri="{FF2B5EF4-FFF2-40B4-BE49-F238E27FC236}">
                  <a16:creationId xmlns:a16="http://schemas.microsoft.com/office/drawing/2014/main" id="{670B8D11-1900-5ECB-B41B-2DFBCA254ED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flipH="1">
              <a:off x="9109475" y="1814144"/>
              <a:ext cx="778067" cy="696353"/>
            </a:xfrm>
            <a:prstGeom prst="rect">
              <a:avLst/>
            </a:prstGeom>
          </p:spPr>
        </p:pic>
        <p:pic>
          <p:nvPicPr>
            <p:cNvPr id="15" name="Graphic 14" descr="Checklist with solid fill">
              <a:extLst>
                <a:ext uri="{FF2B5EF4-FFF2-40B4-BE49-F238E27FC236}">
                  <a16:creationId xmlns:a16="http://schemas.microsoft.com/office/drawing/2014/main" id="{C697673F-8062-4345-4FC1-1145D9978E7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349469" y="1576441"/>
              <a:ext cx="914400" cy="914400"/>
            </a:xfrm>
            <a:prstGeom prst="rect">
              <a:avLst/>
            </a:prstGeom>
          </p:spPr>
        </p:pic>
      </p:grpSp>
      <p:sp>
        <p:nvSpPr>
          <p:cNvPr id="16" name="Rectangle 15">
            <a:extLst>
              <a:ext uri="{FF2B5EF4-FFF2-40B4-BE49-F238E27FC236}">
                <a16:creationId xmlns:a16="http://schemas.microsoft.com/office/drawing/2014/main" id="{A916FE68-F17E-A879-F03A-582D1014FE0C}"/>
              </a:ext>
            </a:extLst>
          </p:cNvPr>
          <p:cNvSpPr/>
          <p:nvPr/>
        </p:nvSpPr>
        <p:spPr>
          <a:xfrm rot="20036798">
            <a:off x="7844090" y="2602336"/>
            <a:ext cx="1710344" cy="3406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Coming soon! </a:t>
            </a:r>
          </a:p>
        </p:txBody>
      </p:sp>
    </p:spTree>
    <p:extLst>
      <p:ext uri="{BB962C8B-B14F-4D97-AF65-F5344CB8AC3E}">
        <p14:creationId xmlns:p14="http://schemas.microsoft.com/office/powerpoint/2010/main" val="32800841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
            <a:extLst>
              <a:ext uri="{FF2B5EF4-FFF2-40B4-BE49-F238E27FC236}">
                <a16:creationId xmlns:a16="http://schemas.microsoft.com/office/drawing/2014/main" id="{735AD62E-7759-174B-8655-8335E8834F25}"/>
              </a:ext>
            </a:extLst>
          </p:cNvPr>
          <p:cNvSpPr txBox="1">
            <a:spLocks/>
          </p:cNvSpPr>
          <p:nvPr/>
        </p:nvSpPr>
        <p:spPr>
          <a:xfrm>
            <a:off x="7827067" y="884068"/>
            <a:ext cx="3473091" cy="1213339"/>
          </a:xfrm>
          <a:prstGeom prst="round1Rect">
            <a:avLst/>
          </a:prstGeom>
          <a:solidFill>
            <a:schemeClr val="bg2"/>
          </a:solidFill>
        </p:spPr>
        <p:txBody>
          <a:bodyPr vert="horz" lIns="91440" tIns="45720" rIns="91440" bIns="45720" rtlCol="0" anchor="ctr">
            <a:noAutofit/>
          </a:bodyPr>
          <a:lstStyle>
            <a:lvl1pPr marL="0" indent="0" algn="ctr" defTabSz="914400" rtl="0" eaLnBrk="1" latinLnBrk="0" hangingPunct="1">
              <a:lnSpc>
                <a:spcPct val="90000"/>
              </a:lnSpc>
              <a:spcBef>
                <a:spcPts val="1000"/>
              </a:spcBef>
              <a:buClr>
                <a:schemeClr val="accent1"/>
              </a:buClr>
              <a:buSzPct val="90000"/>
              <a:buFont typeface="Wingdings" panose="05000000000000000000" pitchFamily="2" charset="2"/>
              <a:buNone/>
              <a:defRPr sz="1600" b="0" kern="1200" cap="all"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nSpc>
                <a:spcPct val="100000"/>
              </a:lnSpc>
              <a:buClr>
                <a:srgbClr val="F58220"/>
              </a:buClr>
            </a:pPr>
            <a:r>
              <a:rPr lang="en-US">
                <a:solidFill>
                  <a:srgbClr val="595959"/>
                </a:solidFill>
                <a:latin typeface="Avenir Next LT Pro"/>
                <a:sym typeface="Factoria W00 Bold"/>
              </a:rPr>
              <a:t>Stay connected to </a:t>
            </a:r>
            <a:br>
              <a:rPr lang="en-US">
                <a:solidFill>
                  <a:srgbClr val="595959"/>
                </a:solidFill>
                <a:latin typeface="Avenir Next LT Pro"/>
                <a:sym typeface="Factoria W00 Bold"/>
              </a:rPr>
            </a:br>
            <a:r>
              <a:rPr lang="en-US">
                <a:solidFill>
                  <a:srgbClr val="595959"/>
                </a:solidFill>
                <a:latin typeface="Avenir Next LT Pro"/>
                <a:sym typeface="Factoria W00 Bold"/>
              </a:rPr>
              <a:t>keep workers safe and </a:t>
            </a:r>
            <a:br>
              <a:rPr lang="en-US">
                <a:solidFill>
                  <a:srgbClr val="595959"/>
                </a:solidFill>
                <a:latin typeface="Avenir Next LT Pro"/>
                <a:sym typeface="Factoria W00 Bold"/>
              </a:rPr>
            </a:br>
            <a:r>
              <a:rPr lang="en-US">
                <a:solidFill>
                  <a:srgbClr val="595959"/>
                </a:solidFill>
                <a:latin typeface="Avenir Next LT Pro"/>
                <a:sym typeface="Factoria W00 Bold"/>
              </a:rPr>
              <a:t>work moving</a:t>
            </a:r>
          </a:p>
        </p:txBody>
      </p:sp>
      <p:sp>
        <p:nvSpPr>
          <p:cNvPr id="24" name="Oval 23">
            <a:extLst>
              <a:ext uri="{FF2B5EF4-FFF2-40B4-BE49-F238E27FC236}">
                <a16:creationId xmlns:a16="http://schemas.microsoft.com/office/drawing/2014/main" id="{35AD53EB-AD38-6B42-AF13-0DE7B2142740}"/>
              </a:ext>
            </a:extLst>
          </p:cNvPr>
          <p:cNvSpPr/>
          <p:nvPr/>
        </p:nvSpPr>
        <p:spPr>
          <a:xfrm>
            <a:off x="7074569" y="962246"/>
            <a:ext cx="1047540" cy="10475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sp>
        <p:nvSpPr>
          <p:cNvPr id="7" name="Title 1">
            <a:extLst>
              <a:ext uri="{FF2B5EF4-FFF2-40B4-BE49-F238E27FC236}">
                <a16:creationId xmlns:a16="http://schemas.microsoft.com/office/drawing/2014/main" id="{3EFD7F33-EF02-9E4C-8AC2-F3D31D664031}"/>
              </a:ext>
            </a:extLst>
          </p:cNvPr>
          <p:cNvSpPr>
            <a:spLocks noGrp="1"/>
          </p:cNvSpPr>
          <p:nvPr>
            <p:ph type="title"/>
          </p:nvPr>
        </p:nvSpPr>
        <p:spPr>
          <a:xfrm>
            <a:off x="557307" y="4233268"/>
            <a:ext cx="5298061" cy="1349940"/>
          </a:xfrm>
        </p:spPr>
        <p:txBody>
          <a:bodyPr/>
          <a:lstStyle/>
          <a:p>
            <a:pPr algn="l"/>
            <a:r>
              <a:rPr lang="en-US" sz="2800">
                <a:solidFill>
                  <a:schemeClr val="tx2"/>
                </a:solidFill>
              </a:rPr>
              <a:t>Connect workers from the edge with alerts where and when they matter.</a:t>
            </a:r>
          </a:p>
        </p:txBody>
      </p:sp>
      <p:sp>
        <p:nvSpPr>
          <p:cNvPr id="5" name="Slide Number Placeholder 4">
            <a:extLst>
              <a:ext uri="{FF2B5EF4-FFF2-40B4-BE49-F238E27FC236}">
                <a16:creationId xmlns:a16="http://schemas.microsoft.com/office/drawing/2014/main" id="{AE3064D5-8D77-004A-99C6-8EBCB49EFEF4}"/>
              </a:ext>
            </a:extLst>
          </p:cNvPr>
          <p:cNvSpPr>
            <a:spLocks noGrp="1"/>
          </p:cNvSpPr>
          <p:nvPr>
            <p:ph type="sldNum" sz="quarter" idx="12"/>
          </p:nvPr>
        </p:nvSpPr>
        <p:spPr>
          <a:xfrm>
            <a:off x="10858500" y="6356351"/>
            <a:ext cx="495300" cy="365125"/>
          </a:xfrm>
        </p:spPr>
        <p:txBody>
          <a:bodyPr/>
          <a:lstStyle/>
          <a:p>
            <a:fld id="{718787B9-B4F1-45D2-9C05-EBCAE653A4AD}" type="slidenum">
              <a:rPr lang="en-US">
                <a:solidFill>
                  <a:srgbClr val="FFFFFF"/>
                </a:solidFill>
                <a:latin typeface="Avenir Next LT Pro"/>
                <a:sym typeface="Factoria W00 Bold"/>
              </a:rPr>
              <a:pPr/>
              <a:t>14</a:t>
            </a:fld>
            <a:endParaRPr lang="en-US">
              <a:solidFill>
                <a:srgbClr val="FFFFFF"/>
              </a:solidFill>
              <a:latin typeface="Avenir Next LT Pro"/>
              <a:sym typeface="Factoria W00 Bold"/>
            </a:endParaRPr>
          </a:p>
        </p:txBody>
      </p:sp>
      <p:sp>
        <p:nvSpPr>
          <p:cNvPr id="8" name="Title 1">
            <a:extLst>
              <a:ext uri="{FF2B5EF4-FFF2-40B4-BE49-F238E27FC236}">
                <a16:creationId xmlns:a16="http://schemas.microsoft.com/office/drawing/2014/main" id="{5889F31B-7083-6E4F-A4D4-7461BCECC08B}"/>
              </a:ext>
            </a:extLst>
          </p:cNvPr>
          <p:cNvSpPr txBox="1">
            <a:spLocks/>
          </p:cNvSpPr>
          <p:nvPr/>
        </p:nvSpPr>
        <p:spPr>
          <a:xfrm>
            <a:off x="544318" y="3601224"/>
            <a:ext cx="5551683" cy="51643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pPr algn="l"/>
            <a:r>
              <a:rPr lang="en-US">
                <a:solidFill>
                  <a:srgbClr val="F58220"/>
                </a:solidFill>
                <a:latin typeface="Rockwell"/>
                <a:sym typeface="Factoria W00 Bold"/>
              </a:rPr>
              <a:t>Lone Worker solution</a:t>
            </a:r>
          </a:p>
        </p:txBody>
      </p:sp>
      <p:sp>
        <p:nvSpPr>
          <p:cNvPr id="16" name="Text Placeholder 2">
            <a:extLst>
              <a:ext uri="{FF2B5EF4-FFF2-40B4-BE49-F238E27FC236}">
                <a16:creationId xmlns:a16="http://schemas.microsoft.com/office/drawing/2014/main" id="{879708D0-C778-4A4A-9BAC-1A622DC518FF}"/>
              </a:ext>
            </a:extLst>
          </p:cNvPr>
          <p:cNvSpPr txBox="1">
            <a:spLocks/>
          </p:cNvSpPr>
          <p:nvPr/>
        </p:nvSpPr>
        <p:spPr>
          <a:xfrm>
            <a:off x="7880710" y="2652465"/>
            <a:ext cx="3473091" cy="1213339"/>
          </a:xfrm>
          <a:prstGeom prst="round1Rect">
            <a:avLst/>
          </a:prstGeom>
          <a:solidFill>
            <a:schemeClr val="bg2"/>
          </a:solidFill>
        </p:spPr>
        <p:txBody>
          <a:bodyPr vert="horz" lIns="91440" tIns="45720" rIns="91440" bIns="45720" rtlCol="0" anchor="ctr">
            <a:noAutofit/>
          </a:bodyPr>
          <a:lstStyle>
            <a:lvl1pPr marL="0" indent="0" algn="ctr" defTabSz="914400" rtl="0" eaLnBrk="1" latinLnBrk="0" hangingPunct="1">
              <a:lnSpc>
                <a:spcPct val="90000"/>
              </a:lnSpc>
              <a:spcBef>
                <a:spcPts val="1000"/>
              </a:spcBef>
              <a:buClr>
                <a:schemeClr val="accent1"/>
              </a:buClr>
              <a:buSzPct val="90000"/>
              <a:buFont typeface="Wingdings" panose="05000000000000000000" pitchFamily="2" charset="2"/>
              <a:buNone/>
              <a:defRPr sz="1600" b="0" kern="1200" cap="all"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buClr>
                <a:srgbClr val="F58220"/>
              </a:buClr>
            </a:pPr>
            <a:r>
              <a:rPr lang="en-US">
                <a:solidFill>
                  <a:srgbClr val="595959"/>
                </a:solidFill>
                <a:latin typeface="Avenir Next LT Pro"/>
                <a:sym typeface="Factoria W00 Bold"/>
              </a:rPr>
              <a:t>Automate critical </a:t>
            </a:r>
            <a:br>
              <a:rPr lang="en-US">
                <a:solidFill>
                  <a:srgbClr val="595959"/>
                </a:solidFill>
                <a:latin typeface="Avenir Next LT Pro"/>
                <a:sym typeface="Factoria W00 Bold"/>
              </a:rPr>
            </a:br>
            <a:r>
              <a:rPr lang="en-US">
                <a:solidFill>
                  <a:srgbClr val="595959"/>
                </a:solidFill>
                <a:latin typeface="Avenir Next LT Pro"/>
                <a:sym typeface="Factoria W00 Bold"/>
              </a:rPr>
              <a:t>safety alerts and </a:t>
            </a:r>
            <a:br>
              <a:rPr lang="en-US">
                <a:solidFill>
                  <a:srgbClr val="595959"/>
                </a:solidFill>
                <a:latin typeface="Avenir Next LT Pro"/>
                <a:sym typeface="Factoria W00 Bold"/>
              </a:rPr>
            </a:br>
            <a:r>
              <a:rPr lang="en-US">
                <a:solidFill>
                  <a:srgbClr val="595959"/>
                </a:solidFill>
                <a:latin typeface="Avenir Next LT Pro"/>
                <a:sym typeface="Factoria W00 Bold"/>
              </a:rPr>
              <a:t>incident management</a:t>
            </a:r>
          </a:p>
        </p:txBody>
      </p:sp>
      <p:sp>
        <p:nvSpPr>
          <p:cNvPr id="17" name="Text Placeholder 2">
            <a:extLst>
              <a:ext uri="{FF2B5EF4-FFF2-40B4-BE49-F238E27FC236}">
                <a16:creationId xmlns:a16="http://schemas.microsoft.com/office/drawing/2014/main" id="{E600AA38-F547-E347-904D-D17CB5569054}"/>
              </a:ext>
            </a:extLst>
          </p:cNvPr>
          <p:cNvSpPr txBox="1">
            <a:spLocks/>
          </p:cNvSpPr>
          <p:nvPr/>
        </p:nvSpPr>
        <p:spPr>
          <a:xfrm>
            <a:off x="7880709" y="4426699"/>
            <a:ext cx="3473091" cy="1213339"/>
          </a:xfrm>
          <a:prstGeom prst="round1Rect">
            <a:avLst/>
          </a:prstGeom>
          <a:solidFill>
            <a:schemeClr val="bg2"/>
          </a:solidFill>
        </p:spPr>
        <p:txBody>
          <a:bodyPr vert="horz" lIns="91440" tIns="45720" rIns="91440" bIns="45720" rtlCol="0" anchor="ctr">
            <a:noAutofit/>
          </a:bodyPr>
          <a:lstStyle>
            <a:lvl1pPr marL="0" indent="0" algn="ctr" defTabSz="914400" rtl="0" eaLnBrk="1" latinLnBrk="0" hangingPunct="1">
              <a:lnSpc>
                <a:spcPct val="90000"/>
              </a:lnSpc>
              <a:spcBef>
                <a:spcPts val="1000"/>
              </a:spcBef>
              <a:buClr>
                <a:schemeClr val="accent1"/>
              </a:buClr>
              <a:buSzPct val="90000"/>
              <a:buFont typeface="Wingdings" panose="05000000000000000000" pitchFamily="2" charset="2"/>
              <a:buNone/>
              <a:defRPr sz="1600" b="0" kern="1200" cap="all"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buClr>
                <a:srgbClr val="F58220"/>
              </a:buClr>
            </a:pPr>
            <a:r>
              <a:rPr lang="en-US">
                <a:solidFill>
                  <a:srgbClr val="595959"/>
                </a:solidFill>
                <a:latin typeface="Avenir Next LT Pro"/>
                <a:sym typeface="Factoria W00 Bold"/>
              </a:rPr>
              <a:t>Increase protection </a:t>
            </a:r>
            <a:br>
              <a:rPr lang="en-US">
                <a:solidFill>
                  <a:srgbClr val="595959"/>
                </a:solidFill>
                <a:latin typeface="Avenir Next LT Pro"/>
                <a:sym typeface="Factoria W00 Bold"/>
              </a:rPr>
            </a:br>
            <a:r>
              <a:rPr lang="en-US">
                <a:solidFill>
                  <a:srgbClr val="595959"/>
                </a:solidFill>
                <a:latin typeface="Avenir Next LT Pro"/>
                <a:sym typeface="Factoria W00 Bold"/>
              </a:rPr>
              <a:t>as needed based on </a:t>
            </a:r>
            <a:br>
              <a:rPr lang="en-US">
                <a:solidFill>
                  <a:srgbClr val="595959"/>
                </a:solidFill>
                <a:latin typeface="Avenir Next LT Pro"/>
                <a:sym typeface="Factoria W00 Bold"/>
              </a:rPr>
            </a:br>
            <a:r>
              <a:rPr lang="en-US">
                <a:solidFill>
                  <a:srgbClr val="595959"/>
                </a:solidFill>
                <a:latin typeface="Avenir Next LT Pro"/>
                <a:sym typeface="Factoria W00 Bold"/>
              </a:rPr>
              <a:t>risk in the field</a:t>
            </a:r>
          </a:p>
        </p:txBody>
      </p:sp>
      <p:sp>
        <p:nvSpPr>
          <p:cNvPr id="26" name="Oval 25">
            <a:extLst>
              <a:ext uri="{FF2B5EF4-FFF2-40B4-BE49-F238E27FC236}">
                <a16:creationId xmlns:a16="http://schemas.microsoft.com/office/drawing/2014/main" id="{15770C05-48A0-B84F-BE29-325DABD10C3E}"/>
              </a:ext>
            </a:extLst>
          </p:cNvPr>
          <p:cNvSpPr/>
          <p:nvPr/>
        </p:nvSpPr>
        <p:spPr>
          <a:xfrm>
            <a:off x="7074569" y="2725861"/>
            <a:ext cx="1047540" cy="10475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sp>
        <p:nvSpPr>
          <p:cNvPr id="27" name="Oval 26">
            <a:extLst>
              <a:ext uri="{FF2B5EF4-FFF2-40B4-BE49-F238E27FC236}">
                <a16:creationId xmlns:a16="http://schemas.microsoft.com/office/drawing/2014/main" id="{73AB83E9-A594-1144-872E-249A28EC05A5}"/>
              </a:ext>
            </a:extLst>
          </p:cNvPr>
          <p:cNvSpPr/>
          <p:nvPr/>
        </p:nvSpPr>
        <p:spPr>
          <a:xfrm>
            <a:off x="7074569" y="4518246"/>
            <a:ext cx="1047540" cy="10475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pic>
        <p:nvPicPr>
          <p:cNvPr id="3" name="Graphic 2">
            <a:extLst>
              <a:ext uri="{FF2B5EF4-FFF2-40B4-BE49-F238E27FC236}">
                <a16:creationId xmlns:a16="http://schemas.microsoft.com/office/drawing/2014/main" id="{8C9515A7-B67E-FB41-A1F3-60C879EADAF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324908" y="1188582"/>
            <a:ext cx="543676" cy="652411"/>
          </a:xfrm>
          <a:prstGeom prst="rect">
            <a:avLst/>
          </a:prstGeom>
        </p:spPr>
      </p:pic>
      <p:pic>
        <p:nvPicPr>
          <p:cNvPr id="9" name="Graphic 8">
            <a:extLst>
              <a:ext uri="{FF2B5EF4-FFF2-40B4-BE49-F238E27FC236}">
                <a16:creationId xmlns:a16="http://schemas.microsoft.com/office/drawing/2014/main" id="{2E1B18DD-BB92-AD49-A416-1DAD2164564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09208" y="2957636"/>
            <a:ext cx="579628" cy="579628"/>
          </a:xfrm>
          <a:prstGeom prst="rect">
            <a:avLst/>
          </a:prstGeom>
        </p:spPr>
      </p:pic>
      <p:pic>
        <p:nvPicPr>
          <p:cNvPr id="11" name="Graphic 10">
            <a:extLst>
              <a:ext uri="{FF2B5EF4-FFF2-40B4-BE49-F238E27FC236}">
                <a16:creationId xmlns:a16="http://schemas.microsoft.com/office/drawing/2014/main" id="{A5519AF7-A16B-494A-A4C0-57927BA8CD0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265377" y="4714190"/>
            <a:ext cx="662482" cy="662482"/>
          </a:xfrm>
          <a:prstGeom prst="rect">
            <a:avLst/>
          </a:prstGeom>
        </p:spPr>
      </p:pic>
      <p:pic>
        <p:nvPicPr>
          <p:cNvPr id="18" name="Picture 17">
            <a:extLst>
              <a:ext uri="{FF2B5EF4-FFF2-40B4-BE49-F238E27FC236}">
                <a16:creationId xmlns:a16="http://schemas.microsoft.com/office/drawing/2014/main" id="{CE36D126-2FFE-F64B-B907-5163A323A664}"/>
              </a:ext>
            </a:extLst>
          </p:cNvPr>
          <p:cNvPicPr>
            <a:picLocks noChangeAspect="1"/>
          </p:cNvPicPr>
          <p:nvPr/>
        </p:nvPicPr>
        <p:blipFill>
          <a:blip r:embed="rId9"/>
          <a:stretch>
            <a:fillRect/>
          </a:stretch>
        </p:blipFill>
        <p:spPr>
          <a:xfrm>
            <a:off x="11556776" y="6390230"/>
            <a:ext cx="278173" cy="293627"/>
          </a:xfrm>
          <a:prstGeom prst="rect">
            <a:avLst/>
          </a:prstGeom>
        </p:spPr>
      </p:pic>
      <p:grpSp>
        <p:nvGrpSpPr>
          <p:cNvPr id="2" name="Group 1">
            <a:extLst>
              <a:ext uri="{FF2B5EF4-FFF2-40B4-BE49-F238E27FC236}">
                <a16:creationId xmlns:a16="http://schemas.microsoft.com/office/drawing/2014/main" id="{5767EF16-A897-D546-A4A0-A958863E8AF2}"/>
              </a:ext>
            </a:extLst>
          </p:cNvPr>
          <p:cNvGrpSpPr/>
          <p:nvPr/>
        </p:nvGrpSpPr>
        <p:grpSpPr>
          <a:xfrm>
            <a:off x="547045" y="560964"/>
            <a:ext cx="1635318" cy="2868037"/>
            <a:chOff x="4460682" y="136525"/>
            <a:chExt cx="3481391" cy="6105698"/>
          </a:xfrm>
        </p:grpSpPr>
        <p:pic>
          <p:nvPicPr>
            <p:cNvPr id="19" name="Picture 18">
              <a:extLst>
                <a:ext uri="{FF2B5EF4-FFF2-40B4-BE49-F238E27FC236}">
                  <a16:creationId xmlns:a16="http://schemas.microsoft.com/office/drawing/2014/main" id="{E0D64A23-47E1-1441-8E27-734A09FAFB96}"/>
                </a:ext>
              </a:extLst>
            </p:cNvPr>
            <p:cNvPicPr>
              <a:picLocks noChangeAspect="1"/>
            </p:cNvPicPr>
            <p:nvPr/>
          </p:nvPicPr>
          <p:blipFill rotWithShape="1">
            <a:blip r:embed="rId10">
              <a:extLst>
                <a:ext uri="{28A0092B-C50C-407E-A947-70E740481C1C}">
                  <a14:useLocalDpi xmlns:a14="http://schemas.microsoft.com/office/drawing/2010/main" val="0"/>
                </a:ext>
              </a:extLst>
            </a:blip>
            <a:srcRect l="-7910" r="-7910"/>
            <a:stretch/>
          </p:blipFill>
          <p:spPr>
            <a:xfrm>
              <a:off x="4460682" y="136525"/>
              <a:ext cx="3481391" cy="6105698"/>
            </a:xfrm>
            <a:prstGeom prst="rect">
              <a:avLst/>
            </a:prstGeom>
          </p:spPr>
        </p:pic>
        <p:pic>
          <p:nvPicPr>
            <p:cNvPr id="20" name="Content Placeholder 4" descr="Graphical user interface, application&#10;&#10;Description automatically generated">
              <a:extLst>
                <a:ext uri="{FF2B5EF4-FFF2-40B4-BE49-F238E27FC236}">
                  <a16:creationId xmlns:a16="http://schemas.microsoft.com/office/drawing/2014/main" id="{7259A86B-4105-C040-8942-32D837D60435}"/>
                </a:ext>
              </a:extLst>
            </p:cNvPr>
            <p:cNvPicPr>
              <a:picLocks noChangeAspect="1"/>
            </p:cNvPicPr>
            <p:nvPr/>
          </p:nvPicPr>
          <p:blipFill rotWithShape="1">
            <a:blip r:embed="rId11">
              <a:extLst>
                <a:ext uri="{28A0092B-C50C-407E-A947-70E740481C1C}">
                  <a14:useLocalDpi xmlns:a14="http://schemas.microsoft.com/office/drawing/2010/main" val="0"/>
                </a:ext>
              </a:extLst>
            </a:blip>
            <a:srcRect l="44745" t="20959" r="41955" b="24750"/>
            <a:stretch/>
          </p:blipFill>
          <p:spPr>
            <a:xfrm>
              <a:off x="4865069" y="409903"/>
              <a:ext cx="2628018" cy="5697207"/>
            </a:xfrm>
            <a:custGeom>
              <a:avLst/>
              <a:gdLst>
                <a:gd name="connsiteX0" fmla="*/ 216977 w 2602895"/>
                <a:gd name="connsiteY0" fmla="*/ 0 h 5615844"/>
                <a:gd name="connsiteX1" fmla="*/ 556592 w 2602895"/>
                <a:gd name="connsiteY1" fmla="*/ 0 h 5615844"/>
                <a:gd name="connsiteX2" fmla="*/ 556592 w 2602895"/>
                <a:gd name="connsiteY2" fmla="*/ 21643 h 5615844"/>
                <a:gd name="connsiteX3" fmla="*/ 729307 w 2602895"/>
                <a:gd name="connsiteY3" fmla="*/ 194358 h 5615844"/>
                <a:gd name="connsiteX4" fmla="*/ 1870771 w 2602895"/>
                <a:gd name="connsiteY4" fmla="*/ 194358 h 5615844"/>
                <a:gd name="connsiteX5" fmla="*/ 2043486 w 2602895"/>
                <a:gd name="connsiteY5" fmla="*/ 21643 h 5615844"/>
                <a:gd name="connsiteX6" fmla="*/ 2043486 w 2602895"/>
                <a:gd name="connsiteY6" fmla="*/ 0 h 5615844"/>
                <a:gd name="connsiteX7" fmla="*/ 2385918 w 2602895"/>
                <a:gd name="connsiteY7" fmla="*/ 0 h 5615844"/>
                <a:gd name="connsiteX8" fmla="*/ 2602895 w 2602895"/>
                <a:gd name="connsiteY8" fmla="*/ 216977 h 5615844"/>
                <a:gd name="connsiteX9" fmla="*/ 2602895 w 2602895"/>
                <a:gd name="connsiteY9" fmla="*/ 5398867 h 5615844"/>
                <a:gd name="connsiteX10" fmla="*/ 2385918 w 2602895"/>
                <a:gd name="connsiteY10" fmla="*/ 5615844 h 5615844"/>
                <a:gd name="connsiteX11" fmla="*/ 216977 w 2602895"/>
                <a:gd name="connsiteY11" fmla="*/ 5615844 h 5615844"/>
                <a:gd name="connsiteX12" fmla="*/ 0 w 2602895"/>
                <a:gd name="connsiteY12" fmla="*/ 5398867 h 5615844"/>
                <a:gd name="connsiteX13" fmla="*/ 0 w 2602895"/>
                <a:gd name="connsiteY13" fmla="*/ 216977 h 5615844"/>
                <a:gd name="connsiteX14" fmla="*/ 216977 w 2602895"/>
                <a:gd name="connsiteY14" fmla="*/ 0 h 5615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02895" h="5615844">
                  <a:moveTo>
                    <a:pt x="216977" y="0"/>
                  </a:moveTo>
                  <a:lnTo>
                    <a:pt x="556592" y="0"/>
                  </a:lnTo>
                  <a:lnTo>
                    <a:pt x="556592" y="21643"/>
                  </a:lnTo>
                  <a:cubicBezTo>
                    <a:pt x="556592" y="117031"/>
                    <a:pt x="633919" y="194358"/>
                    <a:pt x="729307" y="194358"/>
                  </a:cubicBezTo>
                  <a:lnTo>
                    <a:pt x="1870771" y="194358"/>
                  </a:lnTo>
                  <a:cubicBezTo>
                    <a:pt x="1966159" y="194358"/>
                    <a:pt x="2043486" y="117031"/>
                    <a:pt x="2043486" y="21643"/>
                  </a:cubicBezTo>
                  <a:lnTo>
                    <a:pt x="2043486" y="0"/>
                  </a:lnTo>
                  <a:lnTo>
                    <a:pt x="2385918" y="0"/>
                  </a:lnTo>
                  <a:cubicBezTo>
                    <a:pt x="2505751" y="0"/>
                    <a:pt x="2602895" y="97144"/>
                    <a:pt x="2602895" y="216977"/>
                  </a:cubicBezTo>
                  <a:lnTo>
                    <a:pt x="2602895" y="5398867"/>
                  </a:lnTo>
                  <a:cubicBezTo>
                    <a:pt x="2602895" y="5518700"/>
                    <a:pt x="2505751" y="5615844"/>
                    <a:pt x="2385918" y="5615844"/>
                  </a:cubicBezTo>
                  <a:lnTo>
                    <a:pt x="216977" y="5615844"/>
                  </a:lnTo>
                  <a:cubicBezTo>
                    <a:pt x="97144" y="5615844"/>
                    <a:pt x="0" y="5518700"/>
                    <a:pt x="0" y="5398867"/>
                  </a:cubicBezTo>
                  <a:lnTo>
                    <a:pt x="0" y="216977"/>
                  </a:lnTo>
                  <a:cubicBezTo>
                    <a:pt x="0" y="97144"/>
                    <a:pt x="97144" y="0"/>
                    <a:pt x="216977" y="0"/>
                  </a:cubicBezTo>
                  <a:close/>
                </a:path>
              </a:pathLst>
            </a:custGeom>
          </p:spPr>
        </p:pic>
      </p:grpSp>
    </p:spTree>
    <p:extLst>
      <p:ext uri="{BB962C8B-B14F-4D97-AF65-F5344CB8AC3E}">
        <p14:creationId xmlns:p14="http://schemas.microsoft.com/office/powerpoint/2010/main" val="3397822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
            <a:extLst>
              <a:ext uri="{FF2B5EF4-FFF2-40B4-BE49-F238E27FC236}">
                <a16:creationId xmlns:a16="http://schemas.microsoft.com/office/drawing/2014/main" id="{735AD62E-7759-174B-8655-8335E8834F25}"/>
              </a:ext>
            </a:extLst>
          </p:cNvPr>
          <p:cNvSpPr txBox="1">
            <a:spLocks/>
          </p:cNvSpPr>
          <p:nvPr/>
        </p:nvSpPr>
        <p:spPr>
          <a:xfrm>
            <a:off x="7827067" y="884068"/>
            <a:ext cx="3473091" cy="1213339"/>
          </a:xfrm>
          <a:prstGeom prst="round1Rect">
            <a:avLst/>
          </a:prstGeom>
          <a:solidFill>
            <a:schemeClr val="bg2"/>
          </a:solidFill>
        </p:spPr>
        <p:txBody>
          <a:bodyPr vert="horz" lIns="91440" tIns="45720" rIns="91440" bIns="45720" rtlCol="0" anchor="ctr">
            <a:noAutofit/>
          </a:bodyPr>
          <a:lstStyle>
            <a:lvl1pPr marL="0" indent="0" algn="ctr" defTabSz="914400" rtl="0" eaLnBrk="1" latinLnBrk="0" hangingPunct="1">
              <a:lnSpc>
                <a:spcPct val="90000"/>
              </a:lnSpc>
              <a:spcBef>
                <a:spcPts val="1000"/>
              </a:spcBef>
              <a:buClr>
                <a:schemeClr val="accent1"/>
              </a:buClr>
              <a:buSzPct val="90000"/>
              <a:buFont typeface="Wingdings" panose="05000000000000000000" pitchFamily="2" charset="2"/>
              <a:buNone/>
              <a:defRPr sz="1600" b="0" kern="1200" cap="all"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nSpc>
                <a:spcPct val="100000"/>
              </a:lnSpc>
              <a:buClr>
                <a:srgbClr val="F58220"/>
              </a:buClr>
            </a:pPr>
            <a:r>
              <a:rPr lang="en-US">
                <a:solidFill>
                  <a:srgbClr val="595959"/>
                </a:solidFill>
                <a:latin typeface="Avenir Next LT Pro"/>
                <a:sym typeface="Factoria W00 Bold"/>
              </a:rPr>
              <a:t>Centralize </a:t>
            </a:r>
            <a:br>
              <a:rPr lang="en-US">
                <a:solidFill>
                  <a:srgbClr val="595959"/>
                </a:solidFill>
                <a:latin typeface="Avenir Next LT Pro"/>
                <a:sym typeface="Factoria W00 Bold"/>
              </a:rPr>
            </a:br>
            <a:r>
              <a:rPr lang="en-US">
                <a:solidFill>
                  <a:srgbClr val="595959"/>
                </a:solidFill>
                <a:latin typeface="Avenir Next LT Pro"/>
                <a:sym typeface="Factoria W00 Bold"/>
              </a:rPr>
              <a:t>instrument data</a:t>
            </a:r>
          </a:p>
        </p:txBody>
      </p:sp>
      <p:grpSp>
        <p:nvGrpSpPr>
          <p:cNvPr id="12" name="Group 11">
            <a:extLst>
              <a:ext uri="{FF2B5EF4-FFF2-40B4-BE49-F238E27FC236}">
                <a16:creationId xmlns:a16="http://schemas.microsoft.com/office/drawing/2014/main" id="{F8F45F56-7F1C-BD40-87AA-C9C5D1C57507}"/>
              </a:ext>
            </a:extLst>
          </p:cNvPr>
          <p:cNvGrpSpPr/>
          <p:nvPr/>
        </p:nvGrpSpPr>
        <p:grpSpPr>
          <a:xfrm>
            <a:off x="7074569" y="951627"/>
            <a:ext cx="1047540" cy="1047540"/>
            <a:chOff x="7074569" y="4518246"/>
            <a:chExt cx="1047540" cy="1047540"/>
          </a:xfrm>
        </p:grpSpPr>
        <p:sp>
          <p:nvSpPr>
            <p:cNvPr id="27" name="Oval 26">
              <a:extLst>
                <a:ext uri="{FF2B5EF4-FFF2-40B4-BE49-F238E27FC236}">
                  <a16:creationId xmlns:a16="http://schemas.microsoft.com/office/drawing/2014/main" id="{73AB83E9-A594-1144-872E-249A28EC05A5}"/>
                </a:ext>
              </a:extLst>
            </p:cNvPr>
            <p:cNvSpPr/>
            <p:nvPr/>
          </p:nvSpPr>
          <p:spPr>
            <a:xfrm>
              <a:off x="7074569" y="4518246"/>
              <a:ext cx="1047540" cy="10475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pic>
          <p:nvPicPr>
            <p:cNvPr id="11" name="Graphic 10">
              <a:extLst>
                <a:ext uri="{FF2B5EF4-FFF2-40B4-BE49-F238E27FC236}">
                  <a16:creationId xmlns:a16="http://schemas.microsoft.com/office/drawing/2014/main" id="{A5519AF7-A16B-494A-A4C0-57927BA8CD0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65377" y="4714190"/>
              <a:ext cx="662482" cy="662482"/>
            </a:xfrm>
            <a:prstGeom prst="rect">
              <a:avLst/>
            </a:prstGeom>
          </p:spPr>
        </p:pic>
      </p:grpSp>
      <p:sp>
        <p:nvSpPr>
          <p:cNvPr id="7" name="Title 1">
            <a:extLst>
              <a:ext uri="{FF2B5EF4-FFF2-40B4-BE49-F238E27FC236}">
                <a16:creationId xmlns:a16="http://schemas.microsoft.com/office/drawing/2014/main" id="{3EFD7F33-EF02-9E4C-8AC2-F3D31D664031}"/>
              </a:ext>
            </a:extLst>
          </p:cNvPr>
          <p:cNvSpPr>
            <a:spLocks noGrp="1"/>
          </p:cNvSpPr>
          <p:nvPr>
            <p:ph type="title"/>
          </p:nvPr>
        </p:nvSpPr>
        <p:spPr>
          <a:xfrm>
            <a:off x="630532" y="4705630"/>
            <a:ext cx="5298061" cy="1025769"/>
          </a:xfrm>
        </p:spPr>
        <p:txBody>
          <a:bodyPr/>
          <a:lstStyle/>
          <a:p>
            <a:r>
              <a:rPr lang="en-US" sz="2800">
                <a:solidFill>
                  <a:schemeClr val="tx2"/>
                </a:solidFill>
              </a:rPr>
              <a:t>Live gas readings and alerts where and when they matter.</a:t>
            </a:r>
          </a:p>
        </p:txBody>
      </p:sp>
      <p:sp>
        <p:nvSpPr>
          <p:cNvPr id="5" name="Slide Number Placeholder 4">
            <a:extLst>
              <a:ext uri="{FF2B5EF4-FFF2-40B4-BE49-F238E27FC236}">
                <a16:creationId xmlns:a16="http://schemas.microsoft.com/office/drawing/2014/main" id="{AE3064D5-8D77-004A-99C6-8EBCB49EFEF4}"/>
              </a:ext>
            </a:extLst>
          </p:cNvPr>
          <p:cNvSpPr>
            <a:spLocks noGrp="1"/>
          </p:cNvSpPr>
          <p:nvPr>
            <p:ph type="sldNum" sz="quarter" idx="12"/>
          </p:nvPr>
        </p:nvSpPr>
        <p:spPr>
          <a:xfrm>
            <a:off x="10858500" y="6356351"/>
            <a:ext cx="495300" cy="365125"/>
          </a:xfrm>
        </p:spPr>
        <p:txBody>
          <a:bodyPr/>
          <a:lstStyle/>
          <a:p>
            <a:fld id="{718787B9-B4F1-45D2-9C05-EBCAE653A4AD}" type="slidenum">
              <a:rPr lang="en-US">
                <a:solidFill>
                  <a:srgbClr val="FFFFFF"/>
                </a:solidFill>
                <a:latin typeface="Avenir Next LT Pro"/>
                <a:sym typeface="Factoria W00 Bold"/>
              </a:rPr>
              <a:pPr/>
              <a:t>15</a:t>
            </a:fld>
            <a:endParaRPr lang="en-US">
              <a:solidFill>
                <a:srgbClr val="FFFFFF"/>
              </a:solidFill>
              <a:latin typeface="Avenir Next LT Pro"/>
              <a:sym typeface="Factoria W00 Bold"/>
            </a:endParaRPr>
          </a:p>
        </p:txBody>
      </p:sp>
      <p:sp>
        <p:nvSpPr>
          <p:cNvPr id="8" name="Title 1">
            <a:extLst>
              <a:ext uri="{FF2B5EF4-FFF2-40B4-BE49-F238E27FC236}">
                <a16:creationId xmlns:a16="http://schemas.microsoft.com/office/drawing/2014/main" id="{5889F31B-7083-6E4F-A4D4-7461BCECC08B}"/>
              </a:ext>
            </a:extLst>
          </p:cNvPr>
          <p:cNvSpPr txBox="1">
            <a:spLocks/>
          </p:cNvSpPr>
          <p:nvPr/>
        </p:nvSpPr>
        <p:spPr>
          <a:xfrm>
            <a:off x="503722" y="3733474"/>
            <a:ext cx="5551683" cy="1092526"/>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pPr algn="l"/>
            <a:r>
              <a:rPr lang="en-US">
                <a:solidFill>
                  <a:srgbClr val="F58220"/>
                </a:solidFill>
                <a:latin typeface="Rockwell"/>
                <a:sym typeface="Factoria W00 Bold"/>
              </a:rPr>
              <a:t>Gas Detection </a:t>
            </a:r>
            <a:br>
              <a:rPr lang="en-US">
                <a:solidFill>
                  <a:srgbClr val="F58220"/>
                </a:solidFill>
                <a:latin typeface="Rockwell"/>
                <a:sym typeface="Factoria W00 Bold"/>
              </a:rPr>
            </a:br>
            <a:r>
              <a:rPr lang="en-US">
                <a:solidFill>
                  <a:srgbClr val="F58220"/>
                </a:solidFill>
                <a:latin typeface="Rockwell"/>
                <a:sym typeface="Factoria W00 Bold"/>
              </a:rPr>
              <a:t>&amp; Analytics</a:t>
            </a:r>
          </a:p>
        </p:txBody>
      </p:sp>
      <p:sp>
        <p:nvSpPr>
          <p:cNvPr id="16" name="Text Placeholder 2">
            <a:extLst>
              <a:ext uri="{FF2B5EF4-FFF2-40B4-BE49-F238E27FC236}">
                <a16:creationId xmlns:a16="http://schemas.microsoft.com/office/drawing/2014/main" id="{879708D0-C778-4A4A-9BAC-1A622DC518FF}"/>
              </a:ext>
            </a:extLst>
          </p:cNvPr>
          <p:cNvSpPr txBox="1">
            <a:spLocks/>
          </p:cNvSpPr>
          <p:nvPr/>
        </p:nvSpPr>
        <p:spPr>
          <a:xfrm>
            <a:off x="7880710" y="2652465"/>
            <a:ext cx="3473091" cy="1213339"/>
          </a:xfrm>
          <a:prstGeom prst="round1Rect">
            <a:avLst/>
          </a:prstGeom>
          <a:solidFill>
            <a:schemeClr val="bg2"/>
          </a:solidFill>
        </p:spPr>
        <p:txBody>
          <a:bodyPr vert="horz" lIns="91440" tIns="45720" rIns="91440" bIns="45720" rtlCol="0" anchor="ctr">
            <a:noAutofit/>
          </a:bodyPr>
          <a:lstStyle>
            <a:lvl1pPr marL="0" indent="0" algn="ctr" defTabSz="914400" rtl="0" eaLnBrk="1" latinLnBrk="0" hangingPunct="1">
              <a:lnSpc>
                <a:spcPct val="90000"/>
              </a:lnSpc>
              <a:spcBef>
                <a:spcPts val="1000"/>
              </a:spcBef>
              <a:buClr>
                <a:schemeClr val="accent1"/>
              </a:buClr>
              <a:buSzPct val="90000"/>
              <a:buFont typeface="Wingdings" panose="05000000000000000000" pitchFamily="2" charset="2"/>
              <a:buNone/>
              <a:defRPr sz="1600" b="0" kern="1200" cap="all"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buClr>
                <a:srgbClr val="F58220"/>
              </a:buClr>
            </a:pPr>
            <a:r>
              <a:rPr lang="en-US">
                <a:solidFill>
                  <a:srgbClr val="595959"/>
                </a:solidFill>
                <a:latin typeface="Avenir Next LT Pro"/>
                <a:sym typeface="Factoria W00 Bold"/>
              </a:rPr>
              <a:t>Automate critical </a:t>
            </a:r>
            <a:br>
              <a:rPr lang="en-US">
                <a:solidFill>
                  <a:srgbClr val="595959"/>
                </a:solidFill>
                <a:latin typeface="Avenir Next LT Pro"/>
                <a:sym typeface="Factoria W00 Bold"/>
              </a:rPr>
            </a:br>
            <a:r>
              <a:rPr lang="en-US">
                <a:solidFill>
                  <a:srgbClr val="595959"/>
                </a:solidFill>
                <a:latin typeface="Avenir Next LT Pro"/>
                <a:sym typeface="Factoria W00 Bold"/>
              </a:rPr>
              <a:t>safety alerts and </a:t>
            </a:r>
            <a:br>
              <a:rPr lang="en-US">
                <a:solidFill>
                  <a:srgbClr val="595959"/>
                </a:solidFill>
                <a:latin typeface="Avenir Next LT Pro"/>
                <a:sym typeface="Factoria W00 Bold"/>
              </a:rPr>
            </a:br>
            <a:r>
              <a:rPr lang="en-US">
                <a:solidFill>
                  <a:srgbClr val="595959"/>
                </a:solidFill>
                <a:latin typeface="Avenir Next LT Pro"/>
                <a:sym typeface="Factoria W00 Bold"/>
              </a:rPr>
              <a:t>incident management</a:t>
            </a:r>
          </a:p>
        </p:txBody>
      </p:sp>
      <p:sp>
        <p:nvSpPr>
          <p:cNvPr id="17" name="Text Placeholder 2">
            <a:extLst>
              <a:ext uri="{FF2B5EF4-FFF2-40B4-BE49-F238E27FC236}">
                <a16:creationId xmlns:a16="http://schemas.microsoft.com/office/drawing/2014/main" id="{E600AA38-F547-E347-904D-D17CB5569054}"/>
              </a:ext>
            </a:extLst>
          </p:cNvPr>
          <p:cNvSpPr txBox="1">
            <a:spLocks/>
          </p:cNvSpPr>
          <p:nvPr/>
        </p:nvSpPr>
        <p:spPr>
          <a:xfrm>
            <a:off x="7880709" y="4426699"/>
            <a:ext cx="3473091" cy="1213339"/>
          </a:xfrm>
          <a:prstGeom prst="round1Rect">
            <a:avLst/>
          </a:prstGeom>
          <a:solidFill>
            <a:schemeClr val="bg2"/>
          </a:solidFill>
        </p:spPr>
        <p:txBody>
          <a:bodyPr vert="horz" lIns="91440" tIns="45720" rIns="91440" bIns="45720" rtlCol="0" anchor="ctr">
            <a:noAutofit/>
          </a:bodyPr>
          <a:lstStyle>
            <a:lvl1pPr marL="0" indent="0" algn="ctr" defTabSz="914400" rtl="0" eaLnBrk="1" latinLnBrk="0" hangingPunct="1">
              <a:lnSpc>
                <a:spcPct val="90000"/>
              </a:lnSpc>
              <a:spcBef>
                <a:spcPts val="1000"/>
              </a:spcBef>
              <a:buClr>
                <a:schemeClr val="accent1"/>
              </a:buClr>
              <a:buSzPct val="90000"/>
              <a:buFont typeface="Wingdings" panose="05000000000000000000" pitchFamily="2" charset="2"/>
              <a:buNone/>
              <a:defRPr sz="1600" b="0" kern="1200" cap="all"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nSpc>
                <a:spcPct val="100000"/>
              </a:lnSpc>
              <a:buClr>
                <a:srgbClr val="F58220"/>
              </a:buClr>
            </a:pPr>
            <a:r>
              <a:rPr lang="en-US">
                <a:solidFill>
                  <a:srgbClr val="595959"/>
                </a:solidFill>
                <a:latin typeface="Avenir Next LT Pro"/>
                <a:sym typeface="Factoria W00 Bold"/>
              </a:rPr>
              <a:t>Stay connected to </a:t>
            </a:r>
            <a:br>
              <a:rPr lang="en-US">
                <a:solidFill>
                  <a:srgbClr val="595959"/>
                </a:solidFill>
                <a:latin typeface="Avenir Next LT Pro"/>
                <a:sym typeface="Factoria W00 Bold"/>
              </a:rPr>
            </a:br>
            <a:r>
              <a:rPr lang="en-US">
                <a:solidFill>
                  <a:srgbClr val="595959"/>
                </a:solidFill>
                <a:latin typeface="Avenir Next LT Pro"/>
                <a:sym typeface="Factoria W00 Bold"/>
              </a:rPr>
              <a:t>keep workers safe and </a:t>
            </a:r>
            <a:br>
              <a:rPr lang="en-US">
                <a:solidFill>
                  <a:srgbClr val="595959"/>
                </a:solidFill>
                <a:latin typeface="Avenir Next LT Pro"/>
                <a:sym typeface="Factoria W00 Bold"/>
              </a:rPr>
            </a:br>
            <a:r>
              <a:rPr lang="en-US">
                <a:solidFill>
                  <a:srgbClr val="595959"/>
                </a:solidFill>
                <a:latin typeface="Avenir Next LT Pro"/>
                <a:sym typeface="Factoria W00 Bold"/>
              </a:rPr>
              <a:t>work moving</a:t>
            </a:r>
          </a:p>
        </p:txBody>
      </p:sp>
      <p:grpSp>
        <p:nvGrpSpPr>
          <p:cNvPr id="6" name="Group 5">
            <a:extLst>
              <a:ext uri="{FF2B5EF4-FFF2-40B4-BE49-F238E27FC236}">
                <a16:creationId xmlns:a16="http://schemas.microsoft.com/office/drawing/2014/main" id="{49A8D62E-1BF1-B74E-BF4B-35844DFC7A1C}"/>
              </a:ext>
            </a:extLst>
          </p:cNvPr>
          <p:cNvGrpSpPr/>
          <p:nvPr/>
        </p:nvGrpSpPr>
        <p:grpSpPr>
          <a:xfrm>
            <a:off x="7074569" y="4509597"/>
            <a:ext cx="1047540" cy="1047540"/>
            <a:chOff x="7074569" y="962246"/>
            <a:chExt cx="1047540" cy="1047540"/>
          </a:xfrm>
        </p:grpSpPr>
        <p:sp>
          <p:nvSpPr>
            <p:cNvPr id="24" name="Oval 23">
              <a:extLst>
                <a:ext uri="{FF2B5EF4-FFF2-40B4-BE49-F238E27FC236}">
                  <a16:creationId xmlns:a16="http://schemas.microsoft.com/office/drawing/2014/main" id="{35AD53EB-AD38-6B42-AF13-0DE7B2142740}"/>
                </a:ext>
              </a:extLst>
            </p:cNvPr>
            <p:cNvSpPr/>
            <p:nvPr/>
          </p:nvSpPr>
          <p:spPr>
            <a:xfrm>
              <a:off x="7074569" y="962246"/>
              <a:ext cx="1047540" cy="10475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pic>
          <p:nvPicPr>
            <p:cNvPr id="3" name="Graphic 2">
              <a:extLst>
                <a:ext uri="{FF2B5EF4-FFF2-40B4-BE49-F238E27FC236}">
                  <a16:creationId xmlns:a16="http://schemas.microsoft.com/office/drawing/2014/main" id="{8C9515A7-B67E-FB41-A1F3-60C879EADAF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24908" y="1188581"/>
              <a:ext cx="543676" cy="652411"/>
            </a:xfrm>
            <a:prstGeom prst="rect">
              <a:avLst/>
            </a:prstGeom>
          </p:spPr>
        </p:pic>
      </p:grpSp>
      <p:grpSp>
        <p:nvGrpSpPr>
          <p:cNvPr id="10" name="Group 9">
            <a:extLst>
              <a:ext uri="{FF2B5EF4-FFF2-40B4-BE49-F238E27FC236}">
                <a16:creationId xmlns:a16="http://schemas.microsoft.com/office/drawing/2014/main" id="{0E40CB26-E957-CA4A-B6DD-7A51D24B68AB}"/>
              </a:ext>
            </a:extLst>
          </p:cNvPr>
          <p:cNvGrpSpPr/>
          <p:nvPr/>
        </p:nvGrpSpPr>
        <p:grpSpPr>
          <a:xfrm>
            <a:off x="7074569" y="2725861"/>
            <a:ext cx="1047540" cy="1047540"/>
            <a:chOff x="7074569" y="2725861"/>
            <a:chExt cx="1047540" cy="1047540"/>
          </a:xfrm>
        </p:grpSpPr>
        <p:sp>
          <p:nvSpPr>
            <p:cNvPr id="26" name="Oval 25">
              <a:extLst>
                <a:ext uri="{FF2B5EF4-FFF2-40B4-BE49-F238E27FC236}">
                  <a16:creationId xmlns:a16="http://schemas.microsoft.com/office/drawing/2014/main" id="{15770C05-48A0-B84F-BE29-325DABD10C3E}"/>
                </a:ext>
              </a:extLst>
            </p:cNvPr>
            <p:cNvSpPr/>
            <p:nvPr/>
          </p:nvSpPr>
          <p:spPr>
            <a:xfrm>
              <a:off x="7074569" y="2725861"/>
              <a:ext cx="1047540" cy="10475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pic>
          <p:nvPicPr>
            <p:cNvPr id="9" name="Graphic 8">
              <a:extLst>
                <a:ext uri="{FF2B5EF4-FFF2-40B4-BE49-F238E27FC236}">
                  <a16:creationId xmlns:a16="http://schemas.microsoft.com/office/drawing/2014/main" id="{2E1B18DD-BB92-AD49-A416-1DAD2164564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309208" y="2957636"/>
              <a:ext cx="579628" cy="579628"/>
            </a:xfrm>
            <a:prstGeom prst="rect">
              <a:avLst/>
            </a:prstGeom>
          </p:spPr>
        </p:pic>
      </p:grpSp>
      <p:pic>
        <p:nvPicPr>
          <p:cNvPr id="18" name="Picture 17">
            <a:extLst>
              <a:ext uri="{FF2B5EF4-FFF2-40B4-BE49-F238E27FC236}">
                <a16:creationId xmlns:a16="http://schemas.microsoft.com/office/drawing/2014/main" id="{CE36D126-2FFE-F64B-B907-5163A323A664}"/>
              </a:ext>
            </a:extLst>
          </p:cNvPr>
          <p:cNvPicPr>
            <a:picLocks noChangeAspect="1"/>
          </p:cNvPicPr>
          <p:nvPr/>
        </p:nvPicPr>
        <p:blipFill>
          <a:blip r:embed="rId9"/>
          <a:stretch>
            <a:fillRect/>
          </a:stretch>
        </p:blipFill>
        <p:spPr>
          <a:xfrm>
            <a:off x="11556776" y="6390230"/>
            <a:ext cx="278173" cy="293627"/>
          </a:xfrm>
          <a:prstGeom prst="rect">
            <a:avLst/>
          </a:prstGeom>
        </p:spPr>
      </p:pic>
      <p:grpSp>
        <p:nvGrpSpPr>
          <p:cNvPr id="28" name="Group 27">
            <a:extLst>
              <a:ext uri="{FF2B5EF4-FFF2-40B4-BE49-F238E27FC236}">
                <a16:creationId xmlns:a16="http://schemas.microsoft.com/office/drawing/2014/main" id="{4BC6291B-0FC3-A34E-ABC5-B120F299C889}"/>
              </a:ext>
            </a:extLst>
          </p:cNvPr>
          <p:cNvGrpSpPr/>
          <p:nvPr/>
        </p:nvGrpSpPr>
        <p:grpSpPr>
          <a:xfrm>
            <a:off x="1" y="650017"/>
            <a:ext cx="4797009" cy="3123385"/>
            <a:chOff x="356856" y="655510"/>
            <a:chExt cx="4152286" cy="2703599"/>
          </a:xfrm>
        </p:grpSpPr>
        <p:pic>
          <p:nvPicPr>
            <p:cNvPr id="29" name="Picture 28" descr="A picture containing text, screenshot, monitor, screen&#10;&#10;Description automatically generated">
              <a:extLst>
                <a:ext uri="{FF2B5EF4-FFF2-40B4-BE49-F238E27FC236}">
                  <a16:creationId xmlns:a16="http://schemas.microsoft.com/office/drawing/2014/main" id="{B6C46E8D-8FC7-6349-A6A2-45EAA639C4F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6856" y="655510"/>
              <a:ext cx="4152286" cy="2703599"/>
            </a:xfrm>
            <a:prstGeom prst="rect">
              <a:avLst/>
            </a:prstGeom>
          </p:spPr>
        </p:pic>
        <p:pic>
          <p:nvPicPr>
            <p:cNvPr id="30" name="Picture 29" descr="Graphical user interface&#10;&#10;Description automatically generated">
              <a:extLst>
                <a:ext uri="{FF2B5EF4-FFF2-40B4-BE49-F238E27FC236}">
                  <a16:creationId xmlns:a16="http://schemas.microsoft.com/office/drawing/2014/main" id="{178D767B-4499-8549-A46D-63841150BCE8}"/>
                </a:ext>
              </a:extLst>
            </p:cNvPr>
            <p:cNvPicPr>
              <a:picLocks noChangeAspect="1"/>
            </p:cNvPicPr>
            <p:nvPr/>
          </p:nvPicPr>
          <p:blipFill rotWithShape="1">
            <a:blip r:embed="rId11">
              <a:extLst>
                <a:ext uri="{28A0092B-C50C-407E-A947-70E740481C1C}">
                  <a14:useLocalDpi xmlns:a14="http://schemas.microsoft.com/office/drawing/2010/main" val="0"/>
                </a:ext>
              </a:extLst>
            </a:blip>
            <a:srcRect t="718" r="350" b="15169"/>
            <a:stretch/>
          </p:blipFill>
          <p:spPr>
            <a:xfrm>
              <a:off x="1007315" y="953790"/>
              <a:ext cx="2887630" cy="1814620"/>
            </a:xfrm>
            <a:prstGeom prst="rect">
              <a:avLst/>
            </a:prstGeom>
          </p:spPr>
        </p:pic>
      </p:grpSp>
    </p:spTree>
    <p:extLst>
      <p:ext uri="{BB962C8B-B14F-4D97-AF65-F5344CB8AC3E}">
        <p14:creationId xmlns:p14="http://schemas.microsoft.com/office/powerpoint/2010/main" val="14097332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872ED19-0973-534F-AC30-CCF97343F341}"/>
              </a:ext>
            </a:extLst>
          </p:cNvPr>
          <p:cNvSpPr/>
          <p:nvPr/>
        </p:nvSpPr>
        <p:spPr>
          <a:xfrm>
            <a:off x="-1" y="294269"/>
            <a:ext cx="11855669" cy="10414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sp>
        <p:nvSpPr>
          <p:cNvPr id="2" name="Title 1">
            <a:extLst>
              <a:ext uri="{FF2B5EF4-FFF2-40B4-BE49-F238E27FC236}">
                <a16:creationId xmlns:a16="http://schemas.microsoft.com/office/drawing/2014/main" id="{7567866E-6B8C-4B5E-9D81-0498B4841354}"/>
              </a:ext>
            </a:extLst>
          </p:cNvPr>
          <p:cNvSpPr>
            <a:spLocks noGrp="1"/>
          </p:cNvSpPr>
          <p:nvPr>
            <p:ph type="title"/>
          </p:nvPr>
        </p:nvSpPr>
        <p:spPr>
          <a:xfrm>
            <a:off x="410307" y="452480"/>
            <a:ext cx="10515600" cy="885315"/>
          </a:xfrm>
        </p:spPr>
        <p:txBody>
          <a:bodyPr/>
          <a:lstStyle/>
          <a:p>
            <a:pPr algn="l"/>
            <a:r>
              <a:rPr lang="en-US" err="1"/>
              <a:t>Guardhat</a:t>
            </a:r>
            <a:r>
              <a:rPr lang="en-US"/>
              <a:t> Mobile Apps</a:t>
            </a:r>
          </a:p>
        </p:txBody>
      </p:sp>
      <p:sp>
        <p:nvSpPr>
          <p:cNvPr id="75" name="Content Placeholder 74">
            <a:extLst>
              <a:ext uri="{FF2B5EF4-FFF2-40B4-BE49-F238E27FC236}">
                <a16:creationId xmlns:a16="http://schemas.microsoft.com/office/drawing/2014/main" id="{CF30C26F-0BDF-7964-7080-DD828EDA4014}"/>
              </a:ext>
            </a:extLst>
          </p:cNvPr>
          <p:cNvSpPr>
            <a:spLocks noGrp="1"/>
          </p:cNvSpPr>
          <p:nvPr>
            <p:ph idx="1"/>
          </p:nvPr>
        </p:nvSpPr>
        <p:spPr>
          <a:xfrm>
            <a:off x="5546272" y="1526267"/>
            <a:ext cx="6388100" cy="4351338"/>
          </a:xfrm>
        </p:spPr>
        <p:txBody>
          <a:bodyPr vert="horz" lIns="0" tIns="0" rIns="0" bIns="0" rtlCol="0" anchor="t">
            <a:noAutofit/>
          </a:bodyPr>
          <a:lstStyle/>
          <a:p>
            <a:pPr>
              <a:lnSpc>
                <a:spcPct val="148000"/>
              </a:lnSpc>
              <a:spcBef>
                <a:spcPts val="99"/>
              </a:spcBef>
            </a:pPr>
            <a:r>
              <a:rPr lang="en-US" dirty="0">
                <a:solidFill>
                  <a:srgbClr val="2E2F30"/>
                </a:solidFill>
                <a:ea typeface="Lato"/>
                <a:cs typeface="Lato"/>
              </a:rPr>
              <a:t>Android app compatible with leading industrial android devices</a:t>
            </a:r>
            <a:endParaRPr lang="en-US" dirty="0"/>
          </a:p>
          <a:p>
            <a:pPr>
              <a:lnSpc>
                <a:spcPct val="148000"/>
              </a:lnSpc>
              <a:spcBef>
                <a:spcPts val="99"/>
              </a:spcBef>
            </a:pPr>
            <a:r>
              <a:rPr lang="en-US" dirty="0">
                <a:solidFill>
                  <a:srgbClr val="2E2F30"/>
                </a:solidFill>
                <a:ea typeface="Lato"/>
                <a:cs typeface="Lato"/>
              </a:rPr>
              <a:t>iOS App Compatible with iPhone 11, 12, 13</a:t>
            </a:r>
          </a:p>
          <a:p>
            <a:pPr>
              <a:lnSpc>
                <a:spcPct val="148000"/>
              </a:lnSpc>
              <a:spcBef>
                <a:spcPts val="0"/>
              </a:spcBef>
            </a:pPr>
            <a:r>
              <a:rPr lang="en-US" dirty="0">
                <a:solidFill>
                  <a:srgbClr val="2E2F30"/>
                </a:solidFill>
                <a:ea typeface="Lato"/>
                <a:cs typeface="Lato"/>
              </a:rPr>
              <a:t>Wireless Connectivity (LTE, Wi-Fi, BLE, NFC)  </a:t>
            </a:r>
            <a:endParaRPr lang="en-US" dirty="0">
              <a:solidFill>
                <a:srgbClr val="595959"/>
              </a:solidFill>
              <a:ea typeface="Lato"/>
              <a:cs typeface="Lato"/>
            </a:endParaRPr>
          </a:p>
          <a:p>
            <a:pPr>
              <a:lnSpc>
                <a:spcPct val="148000"/>
              </a:lnSpc>
              <a:spcBef>
                <a:spcPts val="0"/>
              </a:spcBef>
            </a:pPr>
            <a:r>
              <a:rPr lang="en-US" dirty="0">
                <a:solidFill>
                  <a:srgbClr val="2E2F30"/>
                </a:solidFill>
                <a:ea typeface="Lato"/>
                <a:cs typeface="Lato"/>
              </a:rPr>
              <a:t>Location Awareness with Sensor Fusion (GNSS, BLE, LTE-Tower)</a:t>
            </a:r>
          </a:p>
          <a:p>
            <a:pPr>
              <a:lnSpc>
                <a:spcPct val="148000"/>
              </a:lnSpc>
              <a:spcBef>
                <a:spcPts val="0"/>
              </a:spcBef>
            </a:pPr>
            <a:r>
              <a:rPr lang="en-US" dirty="0">
                <a:solidFill>
                  <a:srgbClr val="2E2F30"/>
                </a:solidFill>
                <a:ea typeface="Lato"/>
                <a:cs typeface="Lato"/>
              </a:rPr>
              <a:t>Real-time alerts, user notiﬁcations, emergency ,</a:t>
            </a:r>
            <a:r>
              <a:rPr lang="en-US" dirty="0" err="1">
                <a:solidFill>
                  <a:srgbClr val="2E2F30"/>
                </a:solidFill>
                <a:ea typeface="Lato"/>
                <a:cs typeface="Lato"/>
              </a:rPr>
              <a:t>anagement</a:t>
            </a:r>
            <a:r>
              <a:rPr lang="en-US" dirty="0">
                <a:solidFill>
                  <a:srgbClr val="2E2F30"/>
                </a:solidFill>
                <a:ea typeface="Lato"/>
                <a:cs typeface="Lato"/>
              </a:rPr>
              <a:t>  </a:t>
            </a:r>
            <a:endParaRPr lang="en-US" dirty="0">
              <a:solidFill>
                <a:srgbClr val="595959"/>
              </a:solidFill>
              <a:ea typeface="Lato"/>
              <a:cs typeface="Lato"/>
            </a:endParaRPr>
          </a:p>
          <a:p>
            <a:pPr>
              <a:lnSpc>
                <a:spcPct val="148000"/>
              </a:lnSpc>
              <a:spcBef>
                <a:spcPts val="0"/>
              </a:spcBef>
            </a:pPr>
            <a:r>
              <a:rPr lang="en-US" dirty="0">
                <a:solidFill>
                  <a:srgbClr val="2E2F30"/>
                </a:solidFill>
                <a:ea typeface="Lato"/>
                <a:cs typeface="Lato"/>
              </a:rPr>
              <a:t>Oﬄine mode and black box data collection</a:t>
            </a:r>
            <a:endParaRPr lang="en-US" dirty="0">
              <a:ea typeface="+mn-lt"/>
              <a:cs typeface="+mn-lt"/>
            </a:endParaRPr>
          </a:p>
          <a:p>
            <a:pPr>
              <a:lnSpc>
                <a:spcPct val="148000"/>
              </a:lnSpc>
              <a:spcBef>
                <a:spcPts val="0"/>
              </a:spcBef>
            </a:pPr>
            <a:r>
              <a:rPr lang="en-US" dirty="0">
                <a:solidFill>
                  <a:srgbClr val="2E2F30"/>
                </a:solidFill>
                <a:ea typeface="Lato"/>
                <a:cs typeface="Lato"/>
              </a:rPr>
              <a:t>SOS and fall detection  </a:t>
            </a:r>
            <a:endParaRPr lang="en-US" dirty="0">
              <a:ea typeface="+mn-lt"/>
              <a:cs typeface="+mn-lt"/>
            </a:endParaRPr>
          </a:p>
          <a:p>
            <a:pPr>
              <a:lnSpc>
                <a:spcPct val="148000"/>
              </a:lnSpc>
              <a:spcBef>
                <a:spcPts val="0"/>
              </a:spcBef>
            </a:pPr>
            <a:r>
              <a:rPr lang="en-US" dirty="0">
                <a:solidFill>
                  <a:srgbClr val="2E2F30"/>
                </a:solidFill>
                <a:ea typeface="Lato"/>
                <a:cs typeface="Lato"/>
              </a:rPr>
              <a:t>Text-to-speech from control room / command center to device</a:t>
            </a:r>
            <a:endParaRPr lang="en-US" dirty="0">
              <a:solidFill>
                <a:srgbClr val="595959"/>
              </a:solidFill>
              <a:ea typeface="Lato"/>
              <a:cs typeface="Lato"/>
            </a:endParaRPr>
          </a:p>
          <a:p>
            <a:pPr>
              <a:lnSpc>
                <a:spcPct val="148000"/>
              </a:lnSpc>
              <a:spcBef>
                <a:spcPts val="0"/>
              </a:spcBef>
            </a:pPr>
            <a:r>
              <a:rPr lang="en-US" dirty="0">
                <a:solidFill>
                  <a:srgbClr val="2E2F30"/>
                </a:solidFill>
                <a:ea typeface="Lato"/>
                <a:cs typeface="Lato"/>
              </a:rPr>
              <a:t>Audio / video communications</a:t>
            </a:r>
            <a:endParaRPr lang="en-US" dirty="0">
              <a:solidFill>
                <a:srgbClr val="595959"/>
              </a:solidFill>
              <a:ea typeface="Lato"/>
              <a:cs typeface="Lato"/>
            </a:endParaRPr>
          </a:p>
          <a:p>
            <a:pPr>
              <a:lnSpc>
                <a:spcPct val="148000"/>
              </a:lnSpc>
              <a:spcBef>
                <a:spcPts val="0"/>
              </a:spcBef>
            </a:pPr>
            <a:r>
              <a:rPr lang="en-US" dirty="0">
                <a:solidFill>
                  <a:srgbClr val="2E2F30"/>
                </a:solidFill>
                <a:ea typeface="Lato"/>
                <a:cs typeface="Lato"/>
              </a:rPr>
              <a:t>Software-based push-to-talk (PTT)</a:t>
            </a:r>
          </a:p>
          <a:p>
            <a:pPr>
              <a:spcBef>
                <a:spcPts val="819"/>
              </a:spcBef>
            </a:pPr>
            <a:r>
              <a:rPr lang="en-US" dirty="0">
                <a:solidFill>
                  <a:srgbClr val="2E2F30"/>
                </a:solidFill>
                <a:ea typeface="Lato"/>
                <a:cs typeface="Lato"/>
              </a:rPr>
              <a:t>Integration with gas detector, external sensors, accessories, other IoT devices  </a:t>
            </a:r>
            <a:endParaRPr lang="en-US" dirty="0">
              <a:ea typeface="+mn-lt"/>
              <a:cs typeface="+mn-lt"/>
            </a:endParaRPr>
          </a:p>
          <a:p>
            <a:endParaRPr lang="en-US" dirty="0">
              <a:solidFill>
                <a:srgbClr val="595959"/>
              </a:solidFill>
              <a:ea typeface="Lato"/>
              <a:cs typeface="Lato"/>
            </a:endParaRPr>
          </a:p>
        </p:txBody>
      </p:sp>
      <p:grpSp>
        <p:nvGrpSpPr>
          <p:cNvPr id="12" name="Group 11">
            <a:extLst>
              <a:ext uri="{FF2B5EF4-FFF2-40B4-BE49-F238E27FC236}">
                <a16:creationId xmlns:a16="http://schemas.microsoft.com/office/drawing/2014/main" id="{9F426C2F-EF6E-65DB-B88F-4ECD4A8C373D}"/>
              </a:ext>
            </a:extLst>
          </p:cNvPr>
          <p:cNvGrpSpPr/>
          <p:nvPr/>
        </p:nvGrpSpPr>
        <p:grpSpPr>
          <a:xfrm>
            <a:off x="666125" y="1335729"/>
            <a:ext cx="2073617" cy="3620588"/>
            <a:chOff x="1956619" y="2150003"/>
            <a:chExt cx="3481391" cy="6105698"/>
          </a:xfrm>
        </p:grpSpPr>
        <p:pic>
          <p:nvPicPr>
            <p:cNvPr id="10" name="Picture 9">
              <a:extLst>
                <a:ext uri="{FF2B5EF4-FFF2-40B4-BE49-F238E27FC236}">
                  <a16:creationId xmlns:a16="http://schemas.microsoft.com/office/drawing/2014/main" id="{EA8BE453-6256-73F4-4726-2FE9B95E05A9}"/>
                </a:ext>
              </a:extLst>
            </p:cNvPr>
            <p:cNvPicPr>
              <a:picLocks noChangeAspect="1"/>
            </p:cNvPicPr>
            <p:nvPr/>
          </p:nvPicPr>
          <p:blipFill rotWithShape="1">
            <a:blip r:embed="rId3">
              <a:extLst>
                <a:ext uri="{28A0092B-C50C-407E-A947-70E740481C1C}">
                  <a14:useLocalDpi xmlns:a14="http://schemas.microsoft.com/office/drawing/2010/main" val="0"/>
                </a:ext>
              </a:extLst>
            </a:blip>
            <a:srcRect l="-7910" r="-7910"/>
            <a:stretch/>
          </p:blipFill>
          <p:spPr>
            <a:xfrm>
              <a:off x="1956619" y="2150003"/>
              <a:ext cx="3481391" cy="6105698"/>
            </a:xfrm>
            <a:prstGeom prst="rect">
              <a:avLst/>
            </a:prstGeom>
          </p:spPr>
        </p:pic>
        <p:pic>
          <p:nvPicPr>
            <p:cNvPr id="11" name="Content Placeholder 3" descr="Graphical user interface, application&#10;&#10;Description automatically generated">
              <a:extLst>
                <a:ext uri="{FF2B5EF4-FFF2-40B4-BE49-F238E27FC236}">
                  <a16:creationId xmlns:a16="http://schemas.microsoft.com/office/drawing/2014/main" id="{C1F9C07C-5261-C371-109E-29E746A8C0FD}"/>
                </a:ext>
              </a:extLst>
            </p:cNvPr>
            <p:cNvPicPr>
              <a:picLocks noChangeAspect="1"/>
            </p:cNvPicPr>
            <p:nvPr/>
          </p:nvPicPr>
          <p:blipFill rotWithShape="1">
            <a:blip r:embed="rId4">
              <a:extLst>
                <a:ext uri="{28A0092B-C50C-407E-A947-70E740481C1C}">
                  <a14:useLocalDpi xmlns:a14="http://schemas.microsoft.com/office/drawing/2010/main" val="0"/>
                </a:ext>
              </a:extLst>
            </a:blip>
            <a:srcRect l="44884" t="21324" r="42213" b="22918"/>
            <a:stretch/>
          </p:blipFill>
          <p:spPr>
            <a:xfrm>
              <a:off x="2371476" y="2437997"/>
              <a:ext cx="2617349" cy="5655225"/>
            </a:xfrm>
            <a:custGeom>
              <a:avLst/>
              <a:gdLst>
                <a:gd name="connsiteX0" fmla="*/ 216977 w 2602895"/>
                <a:gd name="connsiteY0" fmla="*/ 0 h 5615844"/>
                <a:gd name="connsiteX1" fmla="*/ 556592 w 2602895"/>
                <a:gd name="connsiteY1" fmla="*/ 0 h 5615844"/>
                <a:gd name="connsiteX2" fmla="*/ 556592 w 2602895"/>
                <a:gd name="connsiteY2" fmla="*/ 21643 h 5615844"/>
                <a:gd name="connsiteX3" fmla="*/ 729307 w 2602895"/>
                <a:gd name="connsiteY3" fmla="*/ 194358 h 5615844"/>
                <a:gd name="connsiteX4" fmla="*/ 1870771 w 2602895"/>
                <a:gd name="connsiteY4" fmla="*/ 194358 h 5615844"/>
                <a:gd name="connsiteX5" fmla="*/ 2043486 w 2602895"/>
                <a:gd name="connsiteY5" fmla="*/ 21643 h 5615844"/>
                <a:gd name="connsiteX6" fmla="*/ 2043486 w 2602895"/>
                <a:gd name="connsiteY6" fmla="*/ 0 h 5615844"/>
                <a:gd name="connsiteX7" fmla="*/ 2385918 w 2602895"/>
                <a:gd name="connsiteY7" fmla="*/ 0 h 5615844"/>
                <a:gd name="connsiteX8" fmla="*/ 2602895 w 2602895"/>
                <a:gd name="connsiteY8" fmla="*/ 216977 h 5615844"/>
                <a:gd name="connsiteX9" fmla="*/ 2602895 w 2602895"/>
                <a:gd name="connsiteY9" fmla="*/ 5398867 h 5615844"/>
                <a:gd name="connsiteX10" fmla="*/ 2385918 w 2602895"/>
                <a:gd name="connsiteY10" fmla="*/ 5615844 h 5615844"/>
                <a:gd name="connsiteX11" fmla="*/ 216977 w 2602895"/>
                <a:gd name="connsiteY11" fmla="*/ 5615844 h 5615844"/>
                <a:gd name="connsiteX12" fmla="*/ 0 w 2602895"/>
                <a:gd name="connsiteY12" fmla="*/ 5398867 h 5615844"/>
                <a:gd name="connsiteX13" fmla="*/ 0 w 2602895"/>
                <a:gd name="connsiteY13" fmla="*/ 216977 h 5615844"/>
                <a:gd name="connsiteX14" fmla="*/ 216977 w 2602895"/>
                <a:gd name="connsiteY14" fmla="*/ 0 h 5615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02895" h="5615844">
                  <a:moveTo>
                    <a:pt x="216977" y="0"/>
                  </a:moveTo>
                  <a:lnTo>
                    <a:pt x="556592" y="0"/>
                  </a:lnTo>
                  <a:lnTo>
                    <a:pt x="556592" y="21643"/>
                  </a:lnTo>
                  <a:cubicBezTo>
                    <a:pt x="556592" y="117031"/>
                    <a:pt x="633919" y="194358"/>
                    <a:pt x="729307" y="194358"/>
                  </a:cubicBezTo>
                  <a:lnTo>
                    <a:pt x="1870771" y="194358"/>
                  </a:lnTo>
                  <a:cubicBezTo>
                    <a:pt x="1966159" y="194358"/>
                    <a:pt x="2043486" y="117031"/>
                    <a:pt x="2043486" y="21643"/>
                  </a:cubicBezTo>
                  <a:lnTo>
                    <a:pt x="2043486" y="0"/>
                  </a:lnTo>
                  <a:lnTo>
                    <a:pt x="2385918" y="0"/>
                  </a:lnTo>
                  <a:cubicBezTo>
                    <a:pt x="2505751" y="0"/>
                    <a:pt x="2602895" y="97144"/>
                    <a:pt x="2602895" y="216977"/>
                  </a:cubicBezTo>
                  <a:lnTo>
                    <a:pt x="2602895" y="5398867"/>
                  </a:lnTo>
                  <a:cubicBezTo>
                    <a:pt x="2602895" y="5518700"/>
                    <a:pt x="2505751" y="5615844"/>
                    <a:pt x="2385918" y="5615844"/>
                  </a:cubicBezTo>
                  <a:lnTo>
                    <a:pt x="216977" y="5615844"/>
                  </a:lnTo>
                  <a:cubicBezTo>
                    <a:pt x="97144" y="5615844"/>
                    <a:pt x="0" y="5518700"/>
                    <a:pt x="0" y="5398867"/>
                  </a:cubicBezTo>
                  <a:lnTo>
                    <a:pt x="0" y="216977"/>
                  </a:lnTo>
                  <a:cubicBezTo>
                    <a:pt x="0" y="97144"/>
                    <a:pt x="97144" y="0"/>
                    <a:pt x="216977" y="0"/>
                  </a:cubicBezTo>
                  <a:close/>
                </a:path>
              </a:pathLst>
            </a:custGeom>
            <a:ln>
              <a:noFill/>
            </a:ln>
          </p:spPr>
        </p:pic>
      </p:grpSp>
      <p:sp>
        <p:nvSpPr>
          <p:cNvPr id="4" name="CustomShape 15">
            <a:extLst>
              <a:ext uri="{FF2B5EF4-FFF2-40B4-BE49-F238E27FC236}">
                <a16:creationId xmlns:a16="http://schemas.microsoft.com/office/drawing/2014/main" id="{9EDBE4D0-D5AC-0FE5-B31A-2A7EA0A126B0}"/>
              </a:ext>
            </a:extLst>
          </p:cNvPr>
          <p:cNvSpPr/>
          <p:nvPr/>
        </p:nvSpPr>
        <p:spPr>
          <a:xfrm>
            <a:off x="2764833" y="1381303"/>
            <a:ext cx="1954080" cy="3529440"/>
          </a:xfrm>
          <a:prstGeom prst="rect">
            <a:avLst/>
          </a:prstGeom>
          <a:blipFill rotWithShape="0">
            <a:blip r:embed="rId5"/>
            <a:stretch>
              <a:fillRect/>
            </a:stretch>
          </a:blipFill>
          <a:ln>
            <a:noFill/>
          </a:ln>
        </p:spPr>
        <p:style>
          <a:lnRef idx="0">
            <a:scrgbClr r="0" g="0" b="0"/>
          </a:lnRef>
          <a:fillRef idx="0">
            <a:scrgbClr r="0" g="0" b="0"/>
          </a:fillRef>
          <a:effectRef idx="0">
            <a:scrgbClr r="0" g="0" b="0"/>
          </a:effectRef>
          <a:fontRef idx="minor"/>
        </p:style>
        <p:txBody>
          <a:bodyPr/>
          <a:lstStyle/>
          <a:p>
            <a:endParaRPr lang="en-US"/>
          </a:p>
        </p:txBody>
      </p:sp>
      <p:sp>
        <p:nvSpPr>
          <p:cNvPr id="5" name="TextBox 4">
            <a:extLst>
              <a:ext uri="{FF2B5EF4-FFF2-40B4-BE49-F238E27FC236}">
                <a16:creationId xmlns:a16="http://schemas.microsoft.com/office/drawing/2014/main" id="{796C4E44-FBBB-B394-087F-D3EF944D8CA8}"/>
              </a:ext>
            </a:extLst>
          </p:cNvPr>
          <p:cNvSpPr txBox="1"/>
          <p:nvPr/>
        </p:nvSpPr>
        <p:spPr>
          <a:xfrm>
            <a:off x="859002" y="5009493"/>
            <a:ext cx="1723116"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b="1" dirty="0">
                <a:solidFill>
                  <a:schemeClr val="tx2"/>
                </a:solidFill>
              </a:rPr>
              <a:t>iOS 15.6+</a:t>
            </a:r>
            <a:endParaRPr lang="en-US" dirty="0"/>
          </a:p>
          <a:p>
            <a:pPr algn="ctr"/>
            <a:r>
              <a:rPr lang="en-US" sz="1400" dirty="0">
                <a:solidFill>
                  <a:schemeClr val="tx2"/>
                </a:solidFill>
              </a:rPr>
              <a:t>iPhone 11, 12, 13</a:t>
            </a:r>
          </a:p>
        </p:txBody>
      </p:sp>
      <p:sp>
        <p:nvSpPr>
          <p:cNvPr id="6" name="TextBox 5">
            <a:extLst>
              <a:ext uri="{FF2B5EF4-FFF2-40B4-BE49-F238E27FC236}">
                <a16:creationId xmlns:a16="http://schemas.microsoft.com/office/drawing/2014/main" id="{64DC8A88-E1BF-807E-578E-5D7B281213D6}"/>
              </a:ext>
            </a:extLst>
          </p:cNvPr>
          <p:cNvSpPr txBox="1"/>
          <p:nvPr/>
        </p:nvSpPr>
        <p:spPr>
          <a:xfrm>
            <a:off x="2995797" y="5009493"/>
            <a:ext cx="1723116" cy="20621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b="1" dirty="0">
                <a:solidFill>
                  <a:schemeClr val="tx2"/>
                </a:solidFill>
              </a:rPr>
              <a:t>Android 11, 12</a:t>
            </a:r>
            <a:endParaRPr lang="en-US" dirty="0">
              <a:solidFill>
                <a:schemeClr val="tx2"/>
              </a:solidFill>
            </a:endParaRPr>
          </a:p>
          <a:p>
            <a:pPr algn="ctr"/>
            <a:r>
              <a:rPr lang="en-US" sz="1400" dirty="0" err="1">
                <a:solidFill>
                  <a:schemeClr val="tx2"/>
                </a:solidFill>
              </a:rPr>
              <a:t>Sonim</a:t>
            </a:r>
            <a:r>
              <a:rPr lang="en-US" sz="1400" dirty="0">
                <a:solidFill>
                  <a:schemeClr val="tx2"/>
                </a:solidFill>
              </a:rPr>
              <a:t> XP8, XP10</a:t>
            </a:r>
          </a:p>
          <a:p>
            <a:pPr algn="ctr"/>
            <a:r>
              <a:rPr lang="en-US" sz="1400" dirty="0">
                <a:solidFill>
                  <a:schemeClr val="tx2"/>
                </a:solidFill>
              </a:rPr>
              <a:t>CAT S62 Pro</a:t>
            </a:r>
          </a:p>
          <a:p>
            <a:pPr algn="ctr"/>
            <a:r>
              <a:rPr lang="en-US" sz="1400" dirty="0">
                <a:solidFill>
                  <a:schemeClr val="tx2"/>
                </a:solidFill>
              </a:rPr>
              <a:t>CAT S42</a:t>
            </a:r>
          </a:p>
          <a:p>
            <a:pPr algn="ctr"/>
            <a:r>
              <a:rPr lang="en-US" sz="1400" dirty="0">
                <a:solidFill>
                  <a:schemeClr val="tx2"/>
                </a:solidFill>
              </a:rPr>
              <a:t>Google Pixel</a:t>
            </a:r>
          </a:p>
          <a:p>
            <a:pPr algn="ctr"/>
            <a:r>
              <a:rPr lang="en-US" sz="1400" dirty="0" err="1">
                <a:solidFill>
                  <a:schemeClr val="tx2"/>
                </a:solidFill>
              </a:rPr>
              <a:t>iSafe</a:t>
            </a:r>
            <a:r>
              <a:rPr lang="en-US" sz="1400" dirty="0">
                <a:solidFill>
                  <a:schemeClr val="tx2"/>
                </a:solidFill>
              </a:rPr>
              <a:t> 530.2 (IS Z2)</a:t>
            </a:r>
          </a:p>
          <a:p>
            <a:pPr algn="ctr"/>
            <a:r>
              <a:rPr lang="en-US" sz="1400" dirty="0" err="1">
                <a:solidFill>
                  <a:schemeClr val="tx2"/>
                </a:solidFill>
              </a:rPr>
              <a:t>iSafe</a:t>
            </a:r>
            <a:r>
              <a:rPr lang="en-US" sz="1400" dirty="0">
                <a:solidFill>
                  <a:schemeClr val="tx2"/>
                </a:solidFill>
              </a:rPr>
              <a:t> 530.1 (IS Z1)</a:t>
            </a:r>
          </a:p>
          <a:p>
            <a:pPr algn="ctr"/>
            <a:endParaRPr lang="en-US" sz="1400" dirty="0">
              <a:solidFill>
                <a:schemeClr val="tx2"/>
              </a:solidFill>
            </a:endParaRPr>
          </a:p>
          <a:p>
            <a:pPr algn="ctr"/>
            <a:endParaRPr lang="en-US" sz="1400" dirty="0">
              <a:solidFill>
                <a:schemeClr val="tx2"/>
              </a:solidFill>
            </a:endParaRPr>
          </a:p>
        </p:txBody>
      </p:sp>
    </p:spTree>
    <p:extLst>
      <p:ext uri="{BB962C8B-B14F-4D97-AF65-F5344CB8AC3E}">
        <p14:creationId xmlns:p14="http://schemas.microsoft.com/office/powerpoint/2010/main" val="25324376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AACD896A-52C9-7B44-B222-315758E11651}"/>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7" name="Object 6" hidden="1">
                        <a:extLst>
                          <a:ext uri="{FF2B5EF4-FFF2-40B4-BE49-F238E27FC236}">
                            <a16:creationId xmlns:a16="http://schemas.microsoft.com/office/drawing/2014/main" id="{AACD896A-52C9-7B44-B222-315758E11651}"/>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27060CF-78DF-4783-8FE0-10CE625EB465}"/>
              </a:ext>
            </a:extLst>
          </p:cNvPr>
          <p:cNvSpPr>
            <a:spLocks noGrp="1"/>
          </p:cNvSpPr>
          <p:nvPr>
            <p:ph type="title"/>
          </p:nvPr>
        </p:nvSpPr>
        <p:spPr/>
        <p:txBody>
          <a:bodyPr vert="horz"/>
          <a:lstStyle/>
          <a:p>
            <a:r>
              <a:rPr lang="en-US"/>
              <a:t>Why Guardhat</a:t>
            </a:r>
          </a:p>
        </p:txBody>
      </p:sp>
      <p:sp>
        <p:nvSpPr>
          <p:cNvPr id="3" name="Content Placeholder 2">
            <a:extLst>
              <a:ext uri="{FF2B5EF4-FFF2-40B4-BE49-F238E27FC236}">
                <a16:creationId xmlns:a16="http://schemas.microsoft.com/office/drawing/2014/main" id="{0124F785-FF36-4FEA-AA66-9C9725243ADA}"/>
              </a:ext>
            </a:extLst>
          </p:cNvPr>
          <p:cNvSpPr>
            <a:spLocks noGrp="1"/>
          </p:cNvSpPr>
          <p:nvPr>
            <p:ph idx="1"/>
          </p:nvPr>
        </p:nvSpPr>
        <p:spPr>
          <a:xfrm>
            <a:off x="5233895" y="952528"/>
            <a:ext cx="6119905" cy="4684635"/>
          </a:xfrm>
        </p:spPr>
        <p:txBody>
          <a:bodyPr/>
          <a:lstStyle/>
          <a:p>
            <a:pPr marL="0" indent="0">
              <a:buNone/>
            </a:pPr>
            <a:r>
              <a:rPr lang="en-US" sz="1400" b="1">
                <a:solidFill>
                  <a:schemeClr val="accent1"/>
                </a:solidFill>
              </a:rPr>
              <a:t>Practitioner prospective </a:t>
            </a:r>
          </a:p>
          <a:p>
            <a:pPr>
              <a:spcBef>
                <a:spcPts val="0"/>
              </a:spcBef>
            </a:pPr>
            <a:r>
              <a:rPr lang="en-US" sz="1400"/>
              <a:t>Deep experience across steel, mining, reﬁning &amp; energy</a:t>
            </a:r>
          </a:p>
          <a:p>
            <a:pPr>
              <a:spcBef>
                <a:spcPts val="0"/>
              </a:spcBef>
            </a:pPr>
            <a:r>
              <a:rPr lang="en-US" sz="1400"/>
              <a:t>Co-designed with the UAW for privacy </a:t>
            </a:r>
          </a:p>
          <a:p>
            <a:pPr>
              <a:spcBef>
                <a:spcPts val="0"/>
              </a:spcBef>
            </a:pPr>
            <a:r>
              <a:rPr lang="en-US" sz="1400"/>
              <a:t>12 patents &amp; trademarks, +3 pending</a:t>
            </a:r>
            <a:endParaRPr lang="en-US" sz="1400" b="1">
              <a:solidFill>
                <a:schemeClr val="accent4"/>
              </a:solidFill>
            </a:endParaRPr>
          </a:p>
          <a:p>
            <a:pPr marL="0" indent="0">
              <a:buNone/>
            </a:pPr>
            <a:r>
              <a:rPr lang="en-US" sz="1400" b="1">
                <a:solidFill>
                  <a:schemeClr val="accent1"/>
                </a:solidFill>
              </a:rPr>
              <a:t>Interoperable from the outset</a:t>
            </a:r>
          </a:p>
          <a:p>
            <a:pPr>
              <a:spcBef>
                <a:spcPts val="0"/>
              </a:spcBef>
            </a:pPr>
            <a:r>
              <a:rPr lang="en-US" sz="1400"/>
              <a:t>Integration-ready with enterprise and operations platforms; pre-built integrations available</a:t>
            </a:r>
          </a:p>
          <a:p>
            <a:pPr>
              <a:spcBef>
                <a:spcPts val="0"/>
              </a:spcBef>
            </a:pPr>
            <a:r>
              <a:rPr lang="en-US" sz="1400"/>
              <a:t>Rich support for devices and protocols</a:t>
            </a:r>
          </a:p>
          <a:p>
            <a:pPr>
              <a:spcBef>
                <a:spcPts val="0"/>
              </a:spcBef>
            </a:pPr>
            <a:r>
              <a:rPr lang="en-US" sz="1400"/>
              <a:t>Flexible deployment options – edge, on premises, cloud or hybrid</a:t>
            </a:r>
          </a:p>
          <a:p>
            <a:pPr>
              <a:spcBef>
                <a:spcPts val="0"/>
              </a:spcBef>
            </a:pPr>
            <a:r>
              <a:rPr lang="en-US" sz="1400"/>
              <a:t>Built from the ground-up for analytics and AI</a:t>
            </a:r>
          </a:p>
          <a:p>
            <a:pPr marL="0" indent="0">
              <a:buNone/>
            </a:pPr>
            <a:r>
              <a:rPr lang="en-US" sz="1400" b="1">
                <a:solidFill>
                  <a:schemeClr val="accent1"/>
                </a:solidFill>
              </a:rPr>
              <a:t>Recognized as the best </a:t>
            </a:r>
          </a:p>
          <a:p>
            <a:pPr>
              <a:spcBef>
                <a:spcPts val="0"/>
              </a:spcBef>
            </a:pPr>
            <a:r>
              <a:rPr lang="en-US" sz="1400"/>
              <a:t>Backed by 3M, Bedrock, Caterpillar, General Catalyst, Sallyport+</a:t>
            </a:r>
          </a:p>
          <a:p>
            <a:pPr>
              <a:spcBef>
                <a:spcPts val="0"/>
              </a:spcBef>
            </a:pPr>
            <a:r>
              <a:rPr lang="en-US" sz="1400"/>
              <a:t>Bought by Total, Westinghouse, West Fraser +</a:t>
            </a:r>
          </a:p>
          <a:p>
            <a:pPr>
              <a:spcBef>
                <a:spcPts val="0"/>
              </a:spcBef>
            </a:pPr>
            <a:r>
              <a:rPr lang="en-US" sz="1400"/>
              <a:t>Best Invention of 2020 by TIME magazine, 2020 Connected Safety Company of the Year by Frost &amp; Sullivan, 2021 Product of the Year by OH&amp;S. </a:t>
            </a:r>
            <a:r>
              <a:rPr lang="en-US" sz="1400" err="1"/>
              <a:t>FastCo</a:t>
            </a:r>
            <a:r>
              <a:rPr lang="en-US" sz="1400"/>
              <a:t> MIC 2022</a:t>
            </a:r>
          </a:p>
        </p:txBody>
      </p:sp>
      <p:sp>
        <p:nvSpPr>
          <p:cNvPr id="4" name="Text Placeholder 3">
            <a:extLst>
              <a:ext uri="{FF2B5EF4-FFF2-40B4-BE49-F238E27FC236}">
                <a16:creationId xmlns:a16="http://schemas.microsoft.com/office/drawing/2014/main" id="{A2136D59-A787-4ADF-8980-A79790CD410B}"/>
              </a:ext>
            </a:extLst>
          </p:cNvPr>
          <p:cNvSpPr>
            <a:spLocks noGrp="1"/>
          </p:cNvSpPr>
          <p:nvPr>
            <p:ph type="body" sz="half" idx="2"/>
          </p:nvPr>
        </p:nvSpPr>
        <p:spPr/>
        <p:txBody>
          <a:bodyPr/>
          <a:lstStyle/>
          <a:p>
            <a:endParaRPr lang="en-US"/>
          </a:p>
        </p:txBody>
      </p:sp>
      <p:sp>
        <p:nvSpPr>
          <p:cNvPr id="5" name="Slide Number Placeholder 4">
            <a:extLst>
              <a:ext uri="{FF2B5EF4-FFF2-40B4-BE49-F238E27FC236}">
                <a16:creationId xmlns:a16="http://schemas.microsoft.com/office/drawing/2014/main" id="{31BB4AA3-7419-4BCD-B17C-E3A2F13F1306}"/>
              </a:ext>
            </a:extLst>
          </p:cNvPr>
          <p:cNvSpPr>
            <a:spLocks noGrp="1"/>
          </p:cNvSpPr>
          <p:nvPr>
            <p:ph type="sldNum" sz="quarter" idx="12"/>
          </p:nvPr>
        </p:nvSpPr>
        <p:spPr/>
        <p:txBody>
          <a:bodyPr/>
          <a:lstStyle/>
          <a:p>
            <a:fld id="{718787B9-B4F1-45D2-9C05-EBCAE653A4AD}" type="slidenum">
              <a:rPr lang="en-US" smtClean="0"/>
              <a:pPr/>
              <a:t>17</a:t>
            </a:fld>
            <a:endParaRPr lang="en-US"/>
          </a:p>
        </p:txBody>
      </p:sp>
    </p:spTree>
    <p:extLst>
      <p:ext uri="{BB962C8B-B14F-4D97-AF65-F5344CB8AC3E}">
        <p14:creationId xmlns:p14="http://schemas.microsoft.com/office/powerpoint/2010/main" val="29016940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4" name="Slide Number"/>
          <p:cNvSpPr txBox="1">
            <a:spLocks noGrp="1"/>
          </p:cNvSpPr>
          <p:nvPr>
            <p:ph type="sldNum" sz="quarter" idx="2"/>
          </p:nvPr>
        </p:nvSpPr>
        <p:spPr>
          <a:xfrm>
            <a:off x="11869709" y="6388107"/>
            <a:ext cx="205184" cy="210314"/>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p>
            <a:pPr algn="ctr" defTabSz="412750" hangingPunct="0"/>
            <a:fld id="{86CB4B4D-7CA3-9044-876B-883B54F8677D}" type="slidenum">
              <a:rPr kern="0"/>
              <a:pPr algn="ctr" defTabSz="412750" hangingPunct="0"/>
              <a:t>18</a:t>
            </a:fld>
            <a:endParaRPr kern="0"/>
          </a:p>
        </p:txBody>
      </p:sp>
      <p:sp>
        <p:nvSpPr>
          <p:cNvPr id="1305" name="Disclaimer…"/>
          <p:cNvSpPr txBox="1">
            <a:spLocks noGrp="1"/>
          </p:cNvSpPr>
          <p:nvPr>
            <p:ph type="body" sz="half" idx="4294967295"/>
          </p:nvPr>
        </p:nvSpPr>
        <p:spPr>
          <a:xfrm>
            <a:off x="2400312" y="1645023"/>
            <a:ext cx="7021059" cy="3567954"/>
          </a:xfrm>
          <a:prstGeom prst="rect">
            <a:avLst/>
          </a:prstGeom>
        </p:spPr>
        <p:txBody>
          <a:bodyPr anchor="ctr">
            <a:normAutofit fontScale="85000" lnSpcReduction="10000"/>
          </a:bodyPr>
          <a:lstStyle/>
          <a:p>
            <a:pPr marL="0" indent="0">
              <a:buSzTx/>
              <a:buNone/>
              <a:defRPr sz="2800">
                <a:solidFill>
                  <a:srgbClr val="E7792B"/>
                </a:solidFill>
                <a:latin typeface="Factoria W00 Medium"/>
                <a:ea typeface="Factoria W00 Medium"/>
                <a:cs typeface="Factoria W00 Medium"/>
                <a:sym typeface="Factoria W00 Medium"/>
              </a:defRPr>
            </a:pPr>
            <a:r>
              <a:rPr>
                <a:latin typeface="Avenir Next LT Pro" panose="020B0504020202020204" pitchFamily="34" charset="0"/>
              </a:rPr>
              <a:t>Disclaimer</a:t>
            </a:r>
          </a:p>
          <a:p>
            <a:pPr marL="0" indent="0">
              <a:spcBef>
                <a:spcPts val="1200"/>
              </a:spcBef>
              <a:buSzTx/>
              <a:buNone/>
              <a:defRPr sz="2000"/>
            </a:pPr>
            <a:r>
              <a:t>The material in this document is proprietary and confidential. The material has been prepared by Guardhat Inc. (“Guardhat”), solely for your information and it may not be reproduced, re-transmitted or further distributed to any other person or entity, or published outside the intended recipient’s immediate organization—in whole or in part—for any other purpose, without express written consent from Guardhat.</a:t>
            </a:r>
          </a:p>
          <a:p>
            <a:pPr marL="0" indent="0">
              <a:spcBef>
                <a:spcPts val="1200"/>
              </a:spcBef>
              <a:buSzTx/>
              <a:buNone/>
              <a:defRPr sz="2000"/>
            </a:pPr>
            <a:r>
              <a:t>Any product roadmap necessarily incorporates plans that may change, and hence any references to the roadmap and associated timeline projections should be treated as the point-in-time snapshot of a living artifact that is updated on a quarterly–basis.</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58"/>
        <p:cNvGrpSpPr/>
        <p:nvPr/>
      </p:nvGrpSpPr>
      <p:grpSpPr>
        <a:xfrm>
          <a:off x="0" y="0"/>
          <a:ext cx="0" cy="0"/>
          <a:chOff x="0" y="0"/>
          <a:chExt cx="0" cy="0"/>
        </a:xfrm>
      </p:grpSpPr>
      <p:sp>
        <p:nvSpPr>
          <p:cNvPr id="2059" name="Google Shape;2059;g18a50c2232e_2_1568"/>
          <p:cNvSpPr txBox="1">
            <a:spLocks noGrp="1"/>
          </p:cNvSpPr>
          <p:nvPr>
            <p:ph type="sldNum" idx="12"/>
          </p:nvPr>
        </p:nvSpPr>
        <p:spPr>
          <a:xfrm>
            <a:off x="9079992" y="6346518"/>
            <a:ext cx="2743200" cy="365100"/>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00000"/>
              </a:lnSpc>
              <a:spcBef>
                <a:spcPts val="0"/>
              </a:spcBef>
              <a:spcAft>
                <a:spcPts val="0"/>
              </a:spcAft>
              <a:buClr>
                <a:srgbClr val="8A8A8A"/>
              </a:buClr>
              <a:buSzPts val="1500"/>
              <a:buFont typeface="Actor"/>
              <a:buNone/>
              <a:tabLst/>
              <a:defRPr/>
            </a:pPr>
            <a:fld id="{00000000-1234-1234-1234-123412341234}" type="slidenum">
              <a:rPr kumimoji="0" lang="en-US" sz="1500" b="0" i="0" u="none" strike="noStrike" kern="0" cap="none" spc="0" normalizeH="0" baseline="0" noProof="0">
                <a:ln>
                  <a:noFill/>
                </a:ln>
                <a:solidFill>
                  <a:srgbClr val="8A8A8A"/>
                </a:solidFill>
                <a:effectLst/>
                <a:uLnTx/>
                <a:uFillTx/>
                <a:latin typeface="Actor"/>
                <a:ea typeface="Actor"/>
                <a:cs typeface="Actor"/>
                <a:sym typeface="Actor"/>
              </a:rPr>
              <a:pPr marL="0" marR="0" lvl="0" indent="0" algn="r" defTabSz="914400" rtl="0" eaLnBrk="1" fontAlgn="auto" latinLnBrk="0" hangingPunct="1">
                <a:lnSpc>
                  <a:spcPct val="100000"/>
                </a:lnSpc>
                <a:spcBef>
                  <a:spcPts val="0"/>
                </a:spcBef>
                <a:spcAft>
                  <a:spcPts val="0"/>
                </a:spcAft>
                <a:buClr>
                  <a:srgbClr val="8A8A8A"/>
                </a:buClr>
                <a:buSzPts val="1500"/>
                <a:buFont typeface="Actor"/>
                <a:buNone/>
                <a:tabLst/>
                <a:defRPr/>
              </a:pPr>
              <a:t>2</a:t>
            </a:fld>
            <a:endParaRPr kumimoji="0" sz="1500" b="0" i="0" u="none" strike="noStrike" kern="0" cap="none" spc="0" normalizeH="0" baseline="0" noProof="0">
              <a:ln>
                <a:noFill/>
              </a:ln>
              <a:solidFill>
                <a:srgbClr val="8A8A8A"/>
              </a:solidFill>
              <a:effectLst/>
              <a:uLnTx/>
              <a:uFillTx/>
              <a:latin typeface="Actor"/>
              <a:ea typeface="Actor"/>
              <a:cs typeface="Actor"/>
              <a:sym typeface="Actor"/>
            </a:endParaRPr>
          </a:p>
        </p:txBody>
      </p:sp>
      <p:pic>
        <p:nvPicPr>
          <p:cNvPr id="2060" name="Google Shape;2060;g18a50c2232e_2_1568"/>
          <p:cNvPicPr preferRelativeResize="0"/>
          <p:nvPr/>
        </p:nvPicPr>
        <p:blipFill rotWithShape="1">
          <a:blip r:embed="rId3">
            <a:alphaModFix/>
          </a:blip>
          <a:srcRect/>
          <a:stretch/>
        </p:blipFill>
        <p:spPr>
          <a:xfrm>
            <a:off x="6088376" y="10"/>
            <a:ext cx="3036232" cy="3352846"/>
          </a:xfrm>
          <a:prstGeom prst="rect">
            <a:avLst/>
          </a:prstGeom>
          <a:noFill/>
          <a:ln>
            <a:noFill/>
          </a:ln>
        </p:spPr>
      </p:pic>
      <p:pic>
        <p:nvPicPr>
          <p:cNvPr id="2061" name="Google Shape;2061;g18a50c2232e_2_1568"/>
          <p:cNvPicPr preferRelativeResize="0"/>
          <p:nvPr/>
        </p:nvPicPr>
        <p:blipFill rotWithShape="1">
          <a:blip r:embed="rId4">
            <a:alphaModFix/>
          </a:blip>
          <a:srcRect/>
          <a:stretch/>
        </p:blipFill>
        <p:spPr>
          <a:xfrm>
            <a:off x="9216050" y="-1"/>
            <a:ext cx="2971377" cy="5049079"/>
          </a:xfrm>
          <a:custGeom>
            <a:avLst/>
            <a:gdLst/>
            <a:ahLst/>
            <a:cxnLst/>
            <a:rect l="l" t="t" r="r" b="b"/>
            <a:pathLst>
              <a:path w="2971377" h="5049079" extrusionOk="0">
                <a:moveTo>
                  <a:pt x="0" y="0"/>
                </a:moveTo>
                <a:lnTo>
                  <a:pt x="2971377" y="0"/>
                </a:lnTo>
                <a:lnTo>
                  <a:pt x="2971377" y="5049079"/>
                </a:lnTo>
                <a:lnTo>
                  <a:pt x="949962" y="5049079"/>
                </a:lnTo>
                <a:lnTo>
                  <a:pt x="949962" y="3352857"/>
                </a:lnTo>
                <a:lnTo>
                  <a:pt x="0" y="3352857"/>
                </a:lnTo>
                <a:close/>
              </a:path>
            </a:pathLst>
          </a:custGeom>
          <a:noFill/>
          <a:ln>
            <a:noFill/>
          </a:ln>
        </p:spPr>
      </p:pic>
      <p:pic>
        <p:nvPicPr>
          <p:cNvPr id="2062" name="Google Shape;2062;g18a50c2232e_2_1568"/>
          <p:cNvPicPr preferRelativeResize="0"/>
          <p:nvPr/>
        </p:nvPicPr>
        <p:blipFill rotWithShape="1">
          <a:blip r:embed="rId5">
            <a:alphaModFix/>
          </a:blip>
          <a:srcRect/>
          <a:stretch/>
        </p:blipFill>
        <p:spPr>
          <a:xfrm>
            <a:off x="6088398" y="3429000"/>
            <a:ext cx="3998825" cy="3429000"/>
          </a:xfrm>
          <a:prstGeom prst="rect">
            <a:avLst/>
          </a:prstGeom>
          <a:noFill/>
          <a:ln>
            <a:noFill/>
          </a:ln>
        </p:spPr>
      </p:pic>
      <p:pic>
        <p:nvPicPr>
          <p:cNvPr id="2063" name="Google Shape;2063;g18a50c2232e_2_1568"/>
          <p:cNvPicPr preferRelativeResize="0"/>
          <p:nvPr/>
        </p:nvPicPr>
        <p:blipFill rotWithShape="1">
          <a:blip r:embed="rId6">
            <a:alphaModFix/>
          </a:blip>
          <a:srcRect/>
          <a:stretch/>
        </p:blipFill>
        <p:spPr>
          <a:xfrm>
            <a:off x="10164999" y="5140518"/>
            <a:ext cx="2027001" cy="1720058"/>
          </a:xfrm>
          <a:prstGeom prst="rect">
            <a:avLst/>
          </a:prstGeom>
          <a:noFill/>
          <a:ln>
            <a:noFill/>
          </a:ln>
        </p:spPr>
      </p:pic>
      <p:sp>
        <p:nvSpPr>
          <p:cNvPr id="2064" name="Google Shape;2064;g18a50c2232e_2_1568"/>
          <p:cNvSpPr txBox="1"/>
          <p:nvPr/>
        </p:nvSpPr>
        <p:spPr>
          <a:xfrm>
            <a:off x="558799" y="4352790"/>
            <a:ext cx="5223600" cy="46170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C55A11"/>
              </a:buClr>
              <a:buSzPts val="2400"/>
              <a:buFont typeface="Arial"/>
              <a:buNone/>
              <a:tabLst/>
              <a:defRPr/>
            </a:pPr>
            <a:endParaRPr kumimoji="0" sz="24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2065" name="Google Shape;2065;g18a50c2232e_2_1568"/>
          <p:cNvSpPr txBox="1">
            <a:spLocks noGrp="1"/>
          </p:cNvSpPr>
          <p:nvPr>
            <p:ph type="title"/>
          </p:nvPr>
        </p:nvSpPr>
        <p:spPr>
          <a:xfrm>
            <a:off x="778475" y="295025"/>
            <a:ext cx="3575400" cy="1122000"/>
          </a:xfrm>
          <a:prstGeom prst="rect">
            <a:avLst/>
          </a:prstGeom>
          <a:noFill/>
          <a:ln>
            <a:noFill/>
          </a:ln>
        </p:spPr>
        <p:txBody>
          <a:bodyPr spcFirstLastPara="1" wrap="square" lIns="0" tIns="0" rIns="0" bIns="0" anchor="ctr" anchorCtr="0">
            <a:noAutofit/>
          </a:bodyPr>
          <a:lstStyle/>
          <a:p>
            <a:pPr marL="0" lvl="0" indent="0" algn="l" rtl="0">
              <a:lnSpc>
                <a:spcPct val="90000"/>
              </a:lnSpc>
              <a:spcBef>
                <a:spcPts val="0"/>
              </a:spcBef>
              <a:spcAft>
                <a:spcPts val="0"/>
              </a:spcAft>
              <a:buClr>
                <a:schemeClr val="accent1"/>
              </a:buClr>
              <a:buSzPts val="4000"/>
              <a:buFont typeface="Rockwell"/>
              <a:buNone/>
            </a:pPr>
            <a:r>
              <a:rPr lang="en-US" sz="4000" b="1" dirty="0">
                <a:solidFill>
                  <a:srgbClr val="F5821F"/>
                </a:solidFill>
                <a:latin typeface="Rockwell"/>
                <a:ea typeface="Rockwell"/>
                <a:cs typeface="Rockwell"/>
                <a:sym typeface="Rockwell"/>
              </a:rPr>
              <a:t>Our Mission</a:t>
            </a:r>
            <a:endParaRPr sz="4000" b="1" dirty="0">
              <a:solidFill>
                <a:srgbClr val="F5821F"/>
              </a:solidFill>
              <a:latin typeface="Rockwell"/>
              <a:ea typeface="Rockwell"/>
              <a:cs typeface="Rockwell"/>
              <a:sym typeface="Rockwell"/>
            </a:endParaRPr>
          </a:p>
        </p:txBody>
      </p:sp>
      <p:sp>
        <p:nvSpPr>
          <p:cNvPr id="2066" name="Google Shape;2066;g18a50c2232e_2_1568"/>
          <p:cNvSpPr txBox="1"/>
          <p:nvPr/>
        </p:nvSpPr>
        <p:spPr>
          <a:xfrm>
            <a:off x="692975" y="2198375"/>
            <a:ext cx="4886700" cy="4002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67" name="Google Shape;2067;g18a50c2232e_2_1568"/>
          <p:cNvSpPr txBox="1"/>
          <p:nvPr/>
        </p:nvSpPr>
        <p:spPr>
          <a:xfrm>
            <a:off x="778475" y="1519600"/>
            <a:ext cx="5111700" cy="4007221"/>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en-US" sz="2400" b="0" i="0" u="none" strike="noStrike" kern="0" cap="none" spc="0" normalizeH="0" baseline="0" noProof="0" dirty="0">
                <a:ln>
                  <a:noFill/>
                </a:ln>
                <a:solidFill>
                  <a:srgbClr val="363636"/>
                </a:solidFill>
                <a:effectLst/>
                <a:uLnTx/>
                <a:uFillTx/>
                <a:latin typeface="Avenir Next LT Pro" panose="020B0504020202020204" pitchFamily="34" charset="77"/>
                <a:ea typeface="Avenir"/>
                <a:cs typeface="Avenir"/>
                <a:sym typeface="Avenir"/>
              </a:rPr>
              <a:t>We are focused on improving the lives of </a:t>
            </a:r>
            <a:r>
              <a:rPr kumimoji="0" lang="en-US" sz="2400" b="0" i="0" u="none" strike="noStrike" kern="0" cap="none" spc="0" normalizeH="0" baseline="0" noProof="0" dirty="0">
                <a:ln>
                  <a:noFill/>
                </a:ln>
                <a:solidFill>
                  <a:srgbClr val="0C0C0C"/>
                </a:solidFill>
                <a:effectLst/>
                <a:uLnTx/>
                <a:uFillTx/>
                <a:latin typeface="Avenir Next LT Pro" panose="020B0504020202020204" pitchFamily="34" charset="77"/>
                <a:ea typeface="Avenir"/>
                <a:cs typeface="Avenir"/>
                <a:sym typeface="Avenir"/>
              </a:rPr>
              <a:t>&gt;2B deskless</a:t>
            </a:r>
            <a:r>
              <a:rPr kumimoji="0" lang="en-US" sz="2400" b="0" i="0" u="none" strike="noStrike" kern="0" cap="none" spc="0" normalizeH="0" baseline="0" noProof="0" dirty="0">
                <a:ln>
                  <a:noFill/>
                </a:ln>
                <a:solidFill>
                  <a:srgbClr val="363636"/>
                </a:solidFill>
                <a:effectLst/>
                <a:uLnTx/>
                <a:uFillTx/>
                <a:latin typeface="Avenir Next LT Pro" panose="020B0504020202020204" pitchFamily="34" charset="77"/>
                <a:ea typeface="Avenir"/>
                <a:cs typeface="Avenir"/>
                <a:sym typeface="Avenir"/>
              </a:rPr>
              <a:t> workers by </a:t>
            </a:r>
            <a:r>
              <a:rPr kumimoji="0" lang="en-US" sz="2400" b="0" i="0" u="none" strike="noStrike" kern="0" cap="none" spc="0" normalizeH="0" baseline="0" noProof="0" dirty="0">
                <a:ln>
                  <a:noFill/>
                </a:ln>
                <a:solidFill>
                  <a:srgbClr val="0C0C0C"/>
                </a:solidFill>
                <a:effectLst/>
                <a:uLnTx/>
                <a:uFillTx/>
                <a:latin typeface="Avenir Next LT Pro" panose="020B0504020202020204" pitchFamily="34" charset="77"/>
                <a:ea typeface="Avenir"/>
                <a:cs typeface="Avenir"/>
                <a:sym typeface="Avenir"/>
              </a:rPr>
              <a:t>locating people, understanding their environment </a:t>
            </a:r>
            <a:r>
              <a:rPr kumimoji="0" lang="en-US" sz="2400" b="0" i="0" u="none" strike="noStrike" kern="0" cap="none" spc="0" normalizeH="0" baseline="0" noProof="0" dirty="0">
                <a:ln>
                  <a:noFill/>
                </a:ln>
                <a:solidFill>
                  <a:srgbClr val="363636"/>
                </a:solidFill>
                <a:effectLst/>
                <a:uLnTx/>
                <a:uFillTx/>
                <a:latin typeface="Avenir Next LT Pro" panose="020B0504020202020204" pitchFamily="34" charset="77"/>
                <a:ea typeface="Avenir"/>
                <a:cs typeface="Avenir"/>
                <a:sym typeface="Avenir"/>
              </a:rPr>
              <a:t>communicating with them in </a:t>
            </a:r>
            <a:r>
              <a:rPr kumimoji="0" lang="en-US" sz="2400" b="0" i="0" u="none" strike="noStrike" kern="0" cap="none" spc="0" normalizeH="0" baseline="0" noProof="0" dirty="0">
                <a:ln>
                  <a:noFill/>
                </a:ln>
                <a:solidFill>
                  <a:srgbClr val="0C0C0C"/>
                </a:solidFill>
                <a:effectLst/>
                <a:uLnTx/>
                <a:uFillTx/>
                <a:latin typeface="Avenir Next LT Pro" panose="020B0504020202020204" pitchFamily="34" charset="77"/>
                <a:ea typeface="Avenir"/>
                <a:cs typeface="Avenir"/>
                <a:sym typeface="Avenir"/>
              </a:rPr>
              <a:t>real time and using data &amp; predictive analytics</a:t>
            </a:r>
            <a:r>
              <a:rPr kumimoji="0" lang="en-US" sz="2400" b="0" i="0" u="none" strike="noStrike" kern="0" cap="none" spc="0" normalizeH="0" baseline="0" noProof="0" dirty="0">
                <a:ln>
                  <a:noFill/>
                </a:ln>
                <a:solidFill>
                  <a:srgbClr val="363636"/>
                </a:solidFill>
                <a:effectLst/>
                <a:uLnTx/>
                <a:uFillTx/>
                <a:latin typeface="Avenir Next LT Pro" panose="020B0504020202020204" pitchFamily="34" charset="77"/>
                <a:ea typeface="Avenir"/>
                <a:cs typeface="Avenir"/>
                <a:sym typeface="Avenir"/>
              </a:rPr>
              <a:t> to change behavior and optimize operations with worker </a:t>
            </a:r>
            <a:r>
              <a:rPr kumimoji="0" lang="en-US" sz="2400" b="0" i="0" u="none" strike="noStrike" kern="0" cap="none" spc="0" normalizeH="0" baseline="0" noProof="0" dirty="0">
                <a:ln>
                  <a:noFill/>
                </a:ln>
                <a:solidFill>
                  <a:srgbClr val="363636"/>
                </a:solidFill>
                <a:effectLst/>
                <a:uLnTx/>
                <a:uFillTx/>
                <a:latin typeface="Avenir Next LT Pro" panose="020B0504020202020204" pitchFamily="34" charset="77"/>
                <a:cs typeface="Arial"/>
                <a:sym typeface="Rockwell"/>
              </a:rPr>
              <a:t>privacy</a:t>
            </a:r>
            <a:r>
              <a:rPr kumimoji="0" lang="en-US" sz="2400" b="0" i="0" u="none" strike="noStrike" kern="0" cap="none" spc="0" normalizeH="0" baseline="0" noProof="0" dirty="0">
                <a:ln>
                  <a:noFill/>
                </a:ln>
                <a:solidFill>
                  <a:srgbClr val="363636"/>
                </a:solidFill>
                <a:effectLst/>
                <a:uLnTx/>
                <a:uFillTx/>
                <a:latin typeface="Avenir Next LT Pro" panose="020B0504020202020204" pitchFamily="34" charset="77"/>
                <a:cs typeface="Arial"/>
                <a:sym typeface="Avenir"/>
              </a:rPr>
              <a:t> a</a:t>
            </a:r>
            <a:r>
              <a:rPr kumimoji="0" lang="en-US" sz="2400" b="0" i="0" u="none" strike="noStrike" kern="0" cap="none" spc="0" normalizeH="0" baseline="0" noProof="0" dirty="0">
                <a:ln>
                  <a:noFill/>
                </a:ln>
                <a:solidFill>
                  <a:srgbClr val="363636"/>
                </a:solidFill>
                <a:effectLst/>
                <a:uLnTx/>
                <a:uFillTx/>
                <a:latin typeface="Avenir Next LT Pro" panose="020B0504020202020204" pitchFamily="34" charset="77"/>
                <a:ea typeface="Avenir"/>
                <a:cs typeface="Avenir"/>
                <a:sym typeface="Avenir"/>
              </a:rPr>
              <a:t>t the forefront.</a:t>
            </a:r>
            <a:endParaRPr kumimoji="0" sz="2400" b="0" i="0" u="none" strike="noStrike" kern="0" cap="none" spc="0" normalizeH="0" baseline="0" noProof="0" dirty="0">
              <a:ln>
                <a:noFill/>
              </a:ln>
              <a:solidFill>
                <a:srgbClr val="363636"/>
              </a:solidFill>
              <a:effectLst/>
              <a:uLnTx/>
              <a:uFillTx/>
              <a:latin typeface="Avenir Next LT Pro" panose="020B0504020202020204" pitchFamily="34" charset="77"/>
              <a:ea typeface="Avenir"/>
              <a:cs typeface="Avenir"/>
              <a:sym typeface="Aveni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7696298-E771-44D7-ABBC-DC71E9C8908B}"/>
              </a:ext>
            </a:extLst>
          </p:cNvPr>
          <p:cNvPicPr>
            <a:picLocks noChangeAspect="1"/>
          </p:cNvPicPr>
          <p:nvPr/>
        </p:nvPicPr>
        <p:blipFill>
          <a:blip r:embed="rId4"/>
          <a:stretch>
            <a:fillRect/>
          </a:stretch>
        </p:blipFill>
        <p:spPr>
          <a:xfrm>
            <a:off x="9622386" y="2396748"/>
            <a:ext cx="1731414" cy="975445"/>
          </a:xfrm>
          <a:prstGeom prst="rect">
            <a:avLst/>
          </a:prstGeom>
        </p:spPr>
      </p:pic>
      <p:graphicFrame>
        <p:nvGraphicFramePr>
          <p:cNvPr id="5" name="Object 4" hidden="1">
            <a:extLst>
              <a:ext uri="{FF2B5EF4-FFF2-40B4-BE49-F238E27FC236}">
                <a16:creationId xmlns:a16="http://schemas.microsoft.com/office/drawing/2014/main" id="{11C71932-3853-4359-A82A-BE639138805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532" imgH="530" progId="TCLayout.ActiveDocument.1">
                  <p:embed/>
                </p:oleObj>
              </mc:Choice>
              <mc:Fallback>
                <p:oleObj name="think-cell Slide" r:id="rId5" imgW="532" imgH="530" progId="TCLayout.ActiveDocument.1">
                  <p:embed/>
                  <p:pic>
                    <p:nvPicPr>
                      <p:cNvPr id="5" name="Object 4" hidden="1">
                        <a:extLst>
                          <a:ext uri="{FF2B5EF4-FFF2-40B4-BE49-F238E27FC236}">
                            <a16:creationId xmlns:a16="http://schemas.microsoft.com/office/drawing/2014/main" id="{11C71932-3853-4359-A82A-BE6391388054}"/>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33" name="Picture 32">
            <a:extLst>
              <a:ext uri="{FF2B5EF4-FFF2-40B4-BE49-F238E27FC236}">
                <a16:creationId xmlns:a16="http://schemas.microsoft.com/office/drawing/2014/main" id="{0F59685F-7E7D-4AA7-A45B-A5952DF5650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13398" y="2076095"/>
            <a:ext cx="2268989" cy="1512660"/>
          </a:xfrm>
          <a:prstGeom prst="rect">
            <a:avLst/>
          </a:prstGeom>
          <a:solidFill>
            <a:schemeClr val="accent3"/>
          </a:solidFill>
          <a:ln>
            <a:noFill/>
          </a:ln>
          <a:effectLst>
            <a:softEdge rad="112500"/>
          </a:effectLst>
        </p:spPr>
      </p:pic>
      <p:sp>
        <p:nvSpPr>
          <p:cNvPr id="2" name="Title 1">
            <a:extLst>
              <a:ext uri="{FF2B5EF4-FFF2-40B4-BE49-F238E27FC236}">
                <a16:creationId xmlns:a16="http://schemas.microsoft.com/office/drawing/2014/main" id="{F1F3BE61-DD87-48EB-B9CE-AFAC37030B77}"/>
              </a:ext>
            </a:extLst>
          </p:cNvPr>
          <p:cNvSpPr>
            <a:spLocks noGrp="1"/>
          </p:cNvSpPr>
          <p:nvPr>
            <p:ph type="title"/>
          </p:nvPr>
        </p:nvSpPr>
        <p:spPr>
          <a:xfrm>
            <a:off x="838200" y="349987"/>
            <a:ext cx="10515600" cy="1325563"/>
          </a:xfrm>
        </p:spPr>
        <p:txBody>
          <a:bodyPr vert="horz"/>
          <a:lstStyle/>
          <a:p>
            <a:r>
              <a:rPr lang="en-US" err="1"/>
              <a:t>Guardhat</a:t>
            </a:r>
            <a:r>
              <a:rPr lang="en-US"/>
              <a:t> Evolution</a:t>
            </a:r>
          </a:p>
        </p:txBody>
      </p:sp>
      <p:pic>
        <p:nvPicPr>
          <p:cNvPr id="20" name="Picture 19" descr="A piece of paper with writing on it&#10;&#10;Description automatically generated with medium confidence">
            <a:extLst>
              <a:ext uri="{FF2B5EF4-FFF2-40B4-BE49-F238E27FC236}">
                <a16:creationId xmlns:a16="http://schemas.microsoft.com/office/drawing/2014/main" id="{82E540F7-1D18-4FAD-AD4F-707EA955E4E4}"/>
              </a:ext>
            </a:extLst>
          </p:cNvPr>
          <p:cNvPicPr>
            <a:picLocks noChangeAspect="1"/>
          </p:cNvPicPr>
          <p:nvPr/>
        </p:nvPicPr>
        <p:blipFill>
          <a:blip r:embed="rId8">
            <a:extLst>
              <a:ext uri="{BEBA8EAE-BF5A-486C-A8C5-ECC9F3942E4B}">
                <a14:imgProps xmlns:a14="http://schemas.microsoft.com/office/drawing/2010/main">
                  <a14:imgLayer r:embed="rId9">
                    <a14:imgEffect>
                      <a14:artisticPhotocopy/>
                    </a14:imgEffect>
                  </a14:imgLayer>
                </a14:imgProps>
              </a:ext>
              <a:ext uri="{28A0092B-C50C-407E-A947-70E740481C1C}">
                <a14:useLocalDpi xmlns:a14="http://schemas.microsoft.com/office/drawing/2010/main" val="0"/>
              </a:ext>
            </a:extLst>
          </a:blip>
          <a:stretch>
            <a:fillRect/>
          </a:stretch>
        </p:blipFill>
        <p:spPr>
          <a:xfrm>
            <a:off x="518510" y="1987593"/>
            <a:ext cx="1974093" cy="1529923"/>
          </a:xfrm>
          <a:prstGeom prst="rect">
            <a:avLst/>
          </a:prstGeom>
          <a:ln>
            <a:noFill/>
          </a:ln>
          <a:effectLst/>
        </p:spPr>
      </p:pic>
      <p:pic>
        <p:nvPicPr>
          <p:cNvPr id="40" name="Picture 39">
            <a:extLst>
              <a:ext uri="{FF2B5EF4-FFF2-40B4-BE49-F238E27FC236}">
                <a16:creationId xmlns:a16="http://schemas.microsoft.com/office/drawing/2014/main" id="{1A0A902E-69E7-41F7-A9CC-D8080AAB3D7D}"/>
              </a:ext>
            </a:extLst>
          </p:cNvPr>
          <p:cNvPicPr>
            <a:picLocks noChangeAspect="1"/>
          </p:cNvPicPr>
          <p:nvPr/>
        </p:nvPicPr>
        <p:blipFill rotWithShape="1">
          <a:blip r:embed="rId10">
            <a:extLst>
              <a:ext uri="{28A0092B-C50C-407E-A947-70E740481C1C}">
                <a14:useLocalDpi xmlns:a14="http://schemas.microsoft.com/office/drawing/2010/main" val="0"/>
              </a:ext>
            </a:extLst>
          </a:blip>
          <a:srcRect t="9652" b="4171"/>
          <a:stretch/>
        </p:blipFill>
        <p:spPr>
          <a:xfrm>
            <a:off x="10953825" y="3033542"/>
            <a:ext cx="551614" cy="475358"/>
          </a:xfrm>
          <a:prstGeom prst="roundRect">
            <a:avLst>
              <a:gd name="adj" fmla="val 8594"/>
            </a:avLst>
          </a:prstGeom>
          <a:solidFill>
            <a:srgbClr val="FFFFFF">
              <a:shade val="85000"/>
            </a:srgbClr>
          </a:solidFill>
          <a:ln>
            <a:noFill/>
          </a:ln>
          <a:effectLst/>
        </p:spPr>
      </p:pic>
      <p:grpSp>
        <p:nvGrpSpPr>
          <p:cNvPr id="7" name="Group 6">
            <a:extLst>
              <a:ext uri="{FF2B5EF4-FFF2-40B4-BE49-F238E27FC236}">
                <a16:creationId xmlns:a16="http://schemas.microsoft.com/office/drawing/2014/main" id="{9F86E67D-6AB4-5381-B131-7A3468FD5BD3}"/>
              </a:ext>
            </a:extLst>
          </p:cNvPr>
          <p:cNvGrpSpPr/>
          <p:nvPr/>
        </p:nvGrpSpPr>
        <p:grpSpPr>
          <a:xfrm>
            <a:off x="3243283" y="1921814"/>
            <a:ext cx="2642989" cy="1512660"/>
            <a:chOff x="-4667401" y="5887280"/>
            <a:chExt cx="3597296" cy="2058838"/>
          </a:xfrm>
        </p:grpSpPr>
        <p:pic>
          <p:nvPicPr>
            <p:cNvPr id="36" name="Picture 35" descr="A picture containing text, person&#10;&#10;Description automatically generated">
              <a:extLst>
                <a:ext uri="{FF2B5EF4-FFF2-40B4-BE49-F238E27FC236}">
                  <a16:creationId xmlns:a16="http://schemas.microsoft.com/office/drawing/2014/main" id="{495315D5-9888-41F5-8F1B-478547299AD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667401" y="5887280"/>
              <a:ext cx="2475819" cy="2058838"/>
            </a:xfrm>
            <a:prstGeom prst="rect">
              <a:avLst/>
            </a:prstGeom>
          </p:spPr>
        </p:pic>
        <p:pic>
          <p:nvPicPr>
            <p:cNvPr id="18" name="Picture 17" descr="A picture containing headdress, helmet&#10;&#10;Description automatically generated">
              <a:extLst>
                <a:ext uri="{FF2B5EF4-FFF2-40B4-BE49-F238E27FC236}">
                  <a16:creationId xmlns:a16="http://schemas.microsoft.com/office/drawing/2014/main" id="{304506FD-9884-2AFA-ED8C-7D6A98F1733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591889" y="6048084"/>
              <a:ext cx="2521784" cy="1737229"/>
            </a:xfrm>
            <a:prstGeom prst="rect">
              <a:avLst/>
            </a:prstGeom>
          </p:spPr>
        </p:pic>
      </p:grpSp>
      <p:sp>
        <p:nvSpPr>
          <p:cNvPr id="26" name="TextBox 25">
            <a:extLst>
              <a:ext uri="{FF2B5EF4-FFF2-40B4-BE49-F238E27FC236}">
                <a16:creationId xmlns:a16="http://schemas.microsoft.com/office/drawing/2014/main" id="{C5A53B10-ACCD-69C6-F5F1-A0543456341C}"/>
              </a:ext>
            </a:extLst>
          </p:cNvPr>
          <p:cNvSpPr txBox="1"/>
          <p:nvPr/>
        </p:nvSpPr>
        <p:spPr>
          <a:xfrm>
            <a:off x="163979" y="4214313"/>
            <a:ext cx="2588110" cy="182913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42240" tIns="142240" rIns="142240" bIns="142240" numCol="1" spcCol="1270" anchor="t" anchorCtr="0">
            <a:noAutofit/>
          </a:bodyPr>
          <a:lstStyle/>
          <a:p>
            <a:pPr marL="0" lvl="0" indent="0" algn="ctr" defTabSz="889000">
              <a:lnSpc>
                <a:spcPct val="100000"/>
              </a:lnSpc>
              <a:spcBef>
                <a:spcPts val="600"/>
              </a:spcBef>
              <a:spcAft>
                <a:spcPct val="35000"/>
              </a:spcAft>
              <a:buClrTx/>
              <a:buSzTx/>
              <a:buFontTx/>
              <a:buNone/>
            </a:pPr>
            <a:r>
              <a:rPr kumimoji="0" lang="en-US" sz="2000" b="1" i="0" u="none" strike="noStrike" kern="1200" cap="none" spc="0" normalizeH="0" baseline="0" noProof="0">
                <a:ln>
                  <a:noFill/>
                </a:ln>
                <a:solidFill>
                  <a:srgbClr val="595959"/>
                </a:solidFill>
                <a:effectLst/>
                <a:uLnTx/>
                <a:uFillTx/>
                <a:latin typeface="Avenir Next LT Pro"/>
              </a:rPr>
              <a:t>2014</a:t>
            </a:r>
            <a:br>
              <a:rPr kumimoji="0" lang="en-US" sz="1700" b="0" i="0" u="none" strike="noStrike" kern="1200" cap="none" spc="0" normalizeH="0" baseline="0" noProof="0">
                <a:ln>
                  <a:noFill/>
                </a:ln>
                <a:solidFill>
                  <a:srgbClr val="595959"/>
                </a:solidFill>
                <a:effectLst/>
                <a:uLnTx/>
                <a:uFillTx/>
                <a:latin typeface="Avenir Next LT Pro"/>
              </a:rPr>
            </a:br>
            <a:r>
              <a:rPr kumimoji="0" lang="en-US" sz="1400" b="0" i="0" u="none" strike="noStrike" kern="1200" cap="none" spc="0" normalizeH="0" baseline="0" noProof="0" err="1">
                <a:ln>
                  <a:noFill/>
                </a:ln>
                <a:solidFill>
                  <a:srgbClr val="595959"/>
                </a:solidFill>
                <a:effectLst/>
                <a:uLnTx/>
                <a:uFillTx/>
                <a:latin typeface="Avenir Next LT Pro"/>
              </a:rPr>
              <a:t>Guardhat</a:t>
            </a:r>
            <a:r>
              <a:rPr kumimoji="0" lang="en-US" sz="1400" b="0" i="0" u="none" strike="noStrike" kern="1200" cap="none" spc="0" normalizeH="0" baseline="0" noProof="0">
                <a:ln>
                  <a:noFill/>
                </a:ln>
                <a:solidFill>
                  <a:srgbClr val="595959"/>
                </a:solidFill>
                <a:effectLst/>
                <a:uLnTx/>
                <a:uFillTx/>
                <a:latin typeface="Avenir Next LT Pro"/>
              </a:rPr>
              <a:t> </a:t>
            </a:r>
            <a:r>
              <a:rPr lang="en-US" sz="1400" kern="1200">
                <a:solidFill>
                  <a:srgbClr val="595959"/>
                </a:solidFill>
                <a:latin typeface="Avenir Next LT Pro"/>
              </a:rPr>
              <a:t>founded: </a:t>
            </a:r>
            <a:r>
              <a:rPr kumimoji="0" lang="en-US" sz="1400" b="0" i="0" u="none" strike="noStrike" kern="1200" cap="none" spc="0" normalizeH="0" baseline="0" noProof="0">
                <a:ln>
                  <a:noFill/>
                </a:ln>
                <a:solidFill>
                  <a:srgbClr val="595959"/>
                </a:solidFill>
                <a:effectLst/>
                <a:uLnTx/>
                <a:uFillTx/>
                <a:latin typeface="Avenir Next LT Pro"/>
              </a:rPr>
              <a:t>Envisioned </a:t>
            </a:r>
            <a:r>
              <a:rPr kumimoji="0" lang="en-US" sz="1400" b="1" i="0" u="none" strike="noStrike" kern="1200" cap="none" spc="0" normalizeH="0" baseline="0" noProof="0">
                <a:ln>
                  <a:noFill/>
                </a:ln>
                <a:solidFill>
                  <a:srgbClr val="595959"/>
                </a:solidFill>
                <a:effectLst/>
                <a:uLnTx/>
                <a:uFillTx/>
                <a:latin typeface="Avenir Next LT Pro"/>
              </a:rPr>
              <a:t>connected worker uniform,</a:t>
            </a:r>
            <a:r>
              <a:rPr kumimoji="0" lang="en-US" sz="1400" b="0" i="0" u="none" strike="noStrike" kern="1200" cap="none" spc="0" normalizeH="0" baseline="0" noProof="0">
                <a:ln>
                  <a:noFill/>
                </a:ln>
                <a:solidFill>
                  <a:srgbClr val="595959"/>
                </a:solidFill>
                <a:effectLst/>
                <a:uLnTx/>
                <a:uFillTx/>
                <a:latin typeface="Avenir Next LT Pro"/>
              </a:rPr>
              <a:t> equipped to collect data on the worker &amp; their environment</a:t>
            </a:r>
            <a:endParaRPr lang="en-US" sz="1600" kern="1200"/>
          </a:p>
        </p:txBody>
      </p:sp>
      <p:grpSp>
        <p:nvGrpSpPr>
          <p:cNvPr id="10" name="Group 9">
            <a:extLst>
              <a:ext uri="{FF2B5EF4-FFF2-40B4-BE49-F238E27FC236}">
                <a16:creationId xmlns:a16="http://schemas.microsoft.com/office/drawing/2014/main" id="{E94E900C-0DF1-87D3-282C-84CB53C9AB19}"/>
              </a:ext>
            </a:extLst>
          </p:cNvPr>
          <p:cNvGrpSpPr/>
          <p:nvPr/>
        </p:nvGrpSpPr>
        <p:grpSpPr>
          <a:xfrm>
            <a:off x="216914" y="3738743"/>
            <a:ext cx="11758172" cy="428551"/>
            <a:chOff x="216914" y="3551705"/>
            <a:chExt cx="11758172" cy="428551"/>
          </a:xfrm>
        </p:grpSpPr>
        <p:sp>
          <p:nvSpPr>
            <p:cNvPr id="27" name="Notched Right Arrow 26">
              <a:extLst>
                <a:ext uri="{FF2B5EF4-FFF2-40B4-BE49-F238E27FC236}">
                  <a16:creationId xmlns:a16="http://schemas.microsoft.com/office/drawing/2014/main" id="{F3C53D03-32B4-D068-1262-895BA96E2A53}"/>
                </a:ext>
              </a:extLst>
            </p:cNvPr>
            <p:cNvSpPr/>
            <p:nvPr/>
          </p:nvSpPr>
          <p:spPr>
            <a:xfrm>
              <a:off x="216914" y="3551705"/>
              <a:ext cx="11758172" cy="428551"/>
            </a:xfrm>
            <a:prstGeom prst="notchedRightArrow">
              <a:avLst/>
            </a:prstGeom>
            <a:solidFill>
              <a:schemeClr val="accent1">
                <a:tint val="40000"/>
                <a:hueOff val="0"/>
                <a:satOff val="0"/>
                <a:lumOff val="0"/>
              </a:schemeClr>
            </a:solidFill>
            <a:ln>
              <a:noFill/>
            </a:ln>
          </p:spPr>
          <p:style>
            <a:lnRef idx="0">
              <a:scrgbClr r="0" g="0" b="0"/>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8" name="Oval 27">
              <a:extLst>
                <a:ext uri="{FF2B5EF4-FFF2-40B4-BE49-F238E27FC236}">
                  <a16:creationId xmlns:a16="http://schemas.microsoft.com/office/drawing/2014/main" id="{4FE60E3E-E5C0-F8CC-604D-888AFCFB28EE}"/>
                </a:ext>
              </a:extLst>
            </p:cNvPr>
            <p:cNvSpPr/>
            <p:nvPr/>
          </p:nvSpPr>
          <p:spPr>
            <a:xfrm flipH="1" flipV="1">
              <a:off x="1410519" y="3670943"/>
              <a:ext cx="190076" cy="190076"/>
            </a:xfrm>
            <a:prstGeom prst="ellipse">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29" name="Oval 28">
              <a:extLst>
                <a:ext uri="{FF2B5EF4-FFF2-40B4-BE49-F238E27FC236}">
                  <a16:creationId xmlns:a16="http://schemas.microsoft.com/office/drawing/2014/main" id="{043DC03F-2259-083E-74E4-CF53A307AB19}"/>
                </a:ext>
              </a:extLst>
            </p:cNvPr>
            <p:cNvSpPr/>
            <p:nvPr/>
          </p:nvSpPr>
          <p:spPr>
            <a:xfrm flipH="1" flipV="1">
              <a:off x="4431687" y="3670943"/>
              <a:ext cx="190076" cy="190076"/>
            </a:xfrm>
            <a:prstGeom prst="ellipse">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30" name="Oval 29">
              <a:extLst>
                <a:ext uri="{FF2B5EF4-FFF2-40B4-BE49-F238E27FC236}">
                  <a16:creationId xmlns:a16="http://schemas.microsoft.com/office/drawing/2014/main" id="{7FBF5EF7-BD37-2704-34D3-51926930B8FB}"/>
                </a:ext>
              </a:extLst>
            </p:cNvPr>
            <p:cNvSpPr/>
            <p:nvPr/>
          </p:nvSpPr>
          <p:spPr>
            <a:xfrm flipH="1" flipV="1">
              <a:off x="7452855" y="3670943"/>
              <a:ext cx="190076" cy="190076"/>
            </a:xfrm>
            <a:prstGeom prst="ellipse">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sp>
          <p:nvSpPr>
            <p:cNvPr id="32" name="Oval 31">
              <a:extLst>
                <a:ext uri="{FF2B5EF4-FFF2-40B4-BE49-F238E27FC236}">
                  <a16:creationId xmlns:a16="http://schemas.microsoft.com/office/drawing/2014/main" id="{F9A09A3D-DD02-CB5F-0FD4-BCE5A1651F09}"/>
                </a:ext>
              </a:extLst>
            </p:cNvPr>
            <p:cNvSpPr/>
            <p:nvPr/>
          </p:nvSpPr>
          <p:spPr>
            <a:xfrm flipH="1" flipV="1">
              <a:off x="10474023" y="3670943"/>
              <a:ext cx="190076" cy="190076"/>
            </a:xfrm>
            <a:prstGeom prst="ellipse">
              <a:avLst/>
            </a:prstGeom>
            <a:solidFill>
              <a:schemeClr val="accent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en-US"/>
            </a:p>
          </p:txBody>
        </p:sp>
      </p:grpSp>
      <p:sp>
        <p:nvSpPr>
          <p:cNvPr id="39" name="TextBox 38">
            <a:extLst>
              <a:ext uri="{FF2B5EF4-FFF2-40B4-BE49-F238E27FC236}">
                <a16:creationId xmlns:a16="http://schemas.microsoft.com/office/drawing/2014/main" id="{1BBA671F-09D8-679F-D949-5E68328C0CBE}"/>
              </a:ext>
            </a:extLst>
          </p:cNvPr>
          <p:cNvSpPr txBox="1"/>
          <p:nvPr/>
        </p:nvSpPr>
        <p:spPr>
          <a:xfrm>
            <a:off x="3072489" y="4214313"/>
            <a:ext cx="2871111" cy="216746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42240" tIns="142240" rIns="142240" bIns="142240" numCol="1" spcCol="1270" anchor="t" anchorCtr="0">
            <a:noAutofit/>
          </a:bodyPr>
          <a:lstStyle/>
          <a:p>
            <a:pPr marL="0" lvl="0" indent="0" algn="ctr" defTabSz="889000">
              <a:lnSpc>
                <a:spcPct val="100000"/>
              </a:lnSpc>
              <a:spcBef>
                <a:spcPts val="600"/>
              </a:spcBef>
              <a:spcAft>
                <a:spcPct val="35000"/>
              </a:spcAft>
              <a:buClrTx/>
              <a:buSzTx/>
              <a:buFontTx/>
              <a:buNone/>
            </a:pPr>
            <a:r>
              <a:rPr kumimoji="0" lang="en-US" sz="2000" b="1" i="0" u="none" strike="noStrike" kern="1200" cap="none" spc="0" normalizeH="0" baseline="0" noProof="0">
                <a:ln>
                  <a:noFill/>
                </a:ln>
                <a:solidFill>
                  <a:srgbClr val="595959"/>
                </a:solidFill>
                <a:effectLst/>
                <a:uLnTx/>
                <a:uFillTx/>
                <a:latin typeface="Avenir Next LT Pro"/>
              </a:rPr>
              <a:t>2018</a:t>
            </a:r>
            <a:br>
              <a:rPr lang="en-US" sz="1500" b="0" i="0" u="none" strike="noStrike" kern="1200" cap="none" spc="0" normalizeH="0" baseline="0" noProof="0">
                <a:ln>
                  <a:noFill/>
                </a:ln>
                <a:effectLst/>
                <a:uLnTx/>
                <a:uFillTx/>
                <a:latin typeface="Avenir Next LT Pro"/>
              </a:rPr>
            </a:br>
            <a:r>
              <a:rPr kumimoji="0" lang="en-US" sz="1400" b="0" i="0" u="none" strike="noStrike" kern="1200" cap="none" spc="0" normalizeH="0" baseline="0" noProof="0">
                <a:ln>
                  <a:noFill/>
                </a:ln>
                <a:solidFill>
                  <a:srgbClr val="595959"/>
                </a:solidFill>
                <a:effectLst/>
                <a:uLnTx/>
                <a:uFillTx/>
                <a:latin typeface="Avenir Next LT Pro"/>
              </a:rPr>
              <a:t>Vision manifested in </a:t>
            </a:r>
            <a:r>
              <a:rPr kumimoji="0" lang="en-US" sz="1400" b="1" i="0" u="none" strike="noStrike" kern="1200" cap="none" spc="0" normalizeH="0" baseline="0" noProof="0">
                <a:ln>
                  <a:noFill/>
                </a:ln>
                <a:solidFill>
                  <a:srgbClr val="595959"/>
                </a:solidFill>
                <a:effectLst/>
                <a:uLnTx/>
                <a:uFillTx/>
                <a:latin typeface="Avenir Next LT Pro"/>
              </a:rPr>
              <a:t>Connected Hardhat, </a:t>
            </a:r>
            <a:r>
              <a:rPr kumimoji="0" lang="en-US" sz="1400" b="0" i="0" u="none" strike="noStrike" kern="1200" cap="none" spc="0" normalizeH="0" baseline="0" noProof="0">
                <a:ln>
                  <a:noFill/>
                </a:ln>
                <a:solidFill>
                  <a:srgbClr val="595959"/>
                </a:solidFill>
                <a:effectLst/>
                <a:uLnTx/>
                <a:uFillTx/>
                <a:latin typeface="Avenir Next LT Pro"/>
              </a:rPr>
              <a:t>and an </a:t>
            </a:r>
            <a:r>
              <a:rPr kumimoji="0" lang="en-US" sz="1400" b="1" i="0" u="none" strike="noStrike" kern="1200" cap="none" spc="0" normalizeH="0" baseline="0" noProof="0">
                <a:ln>
                  <a:noFill/>
                </a:ln>
                <a:solidFill>
                  <a:srgbClr val="595959"/>
                </a:solidFill>
                <a:effectLst/>
                <a:uLnTx/>
                <a:uFillTx/>
                <a:latin typeface="Avenir Next LT Pro"/>
              </a:rPr>
              <a:t>in-house </a:t>
            </a:r>
            <a:r>
              <a:rPr kumimoji="0" lang="en-US" sz="1400" b="1" i="0" u="none" strike="noStrike" kern="1200" cap="none" spc="0" normalizeH="0" baseline="0" noProof="0" err="1">
                <a:ln>
                  <a:noFill/>
                </a:ln>
                <a:solidFill>
                  <a:srgbClr val="595959"/>
                </a:solidFill>
                <a:effectLst/>
                <a:uLnTx/>
                <a:uFillTx/>
                <a:latin typeface="Avenir Next LT Pro"/>
              </a:rPr>
              <a:t>IIoP</a:t>
            </a:r>
            <a:r>
              <a:rPr kumimoji="0" lang="en-US" sz="1400" b="1" i="0" u="none" strike="noStrike" kern="1200" cap="none" spc="0" normalizeH="0" baseline="0" noProof="0">
                <a:ln>
                  <a:noFill/>
                </a:ln>
                <a:solidFill>
                  <a:srgbClr val="595959"/>
                </a:solidFill>
                <a:effectLst/>
                <a:uLnTx/>
                <a:uFillTx/>
                <a:latin typeface="Avenir Next LT Pro"/>
              </a:rPr>
              <a:t> platform </a:t>
            </a:r>
            <a:r>
              <a:rPr kumimoji="0" lang="en-US" sz="1400" b="0" i="0" u="none" strike="noStrike" kern="1200" cap="none" spc="0" normalizeH="0" baseline="0" noProof="0">
                <a:ln>
                  <a:noFill/>
                </a:ln>
                <a:solidFill>
                  <a:srgbClr val="595959"/>
                </a:solidFill>
                <a:effectLst/>
                <a:uLnTx/>
                <a:uFillTx/>
                <a:latin typeface="Avenir Next LT Pro"/>
              </a:rPr>
              <a:t>to support it. </a:t>
            </a:r>
            <a:endParaRPr lang="en-US" sz="1400" b="1" kern="1200">
              <a:solidFill>
                <a:srgbClr val="595959"/>
              </a:solidFill>
            </a:endParaRPr>
          </a:p>
        </p:txBody>
      </p:sp>
      <p:sp>
        <p:nvSpPr>
          <p:cNvPr id="46" name="Rectangle 45">
            <a:extLst>
              <a:ext uri="{FF2B5EF4-FFF2-40B4-BE49-F238E27FC236}">
                <a16:creationId xmlns:a16="http://schemas.microsoft.com/office/drawing/2014/main" id="{ACD0BC8E-A79C-1DF2-4D20-D5A9A4C4314E}"/>
              </a:ext>
            </a:extLst>
          </p:cNvPr>
          <p:cNvSpPr/>
          <p:nvPr/>
        </p:nvSpPr>
        <p:spPr>
          <a:xfrm>
            <a:off x="9907897" y="-2236758"/>
            <a:ext cx="2050147" cy="216746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47" name="TextBox 46">
            <a:extLst>
              <a:ext uri="{FF2B5EF4-FFF2-40B4-BE49-F238E27FC236}">
                <a16:creationId xmlns:a16="http://schemas.microsoft.com/office/drawing/2014/main" id="{890B3A3E-147A-7564-AC3F-9BE8627CD368}"/>
              </a:ext>
            </a:extLst>
          </p:cNvPr>
          <p:cNvSpPr txBox="1"/>
          <p:nvPr/>
        </p:nvSpPr>
        <p:spPr>
          <a:xfrm>
            <a:off x="6077877" y="4214313"/>
            <a:ext cx="2940030" cy="216746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42240" tIns="142240" rIns="142240" bIns="142240" numCol="1" spcCol="1270" anchor="t" anchorCtr="0">
            <a:noAutofit/>
          </a:bodyPr>
          <a:lstStyle/>
          <a:p>
            <a:pPr algn="ctr" defTabSz="889000">
              <a:spcBef>
                <a:spcPts val="600"/>
              </a:spcBef>
              <a:spcAft>
                <a:spcPct val="35000"/>
              </a:spcAft>
            </a:pPr>
            <a:r>
              <a:rPr lang="en-US" sz="2000" b="1" kern="1200">
                <a:solidFill>
                  <a:srgbClr val="595959"/>
                </a:solidFill>
                <a:latin typeface="Avenir Next LT Pro"/>
              </a:rPr>
              <a:t>2020-21</a:t>
            </a:r>
            <a:br>
              <a:rPr lang="en-US" sz="1500" b="1" kern="1200">
                <a:latin typeface="Avenir Next LT Pro"/>
              </a:rPr>
            </a:br>
            <a:r>
              <a:rPr lang="en-US" sz="1400" b="1" kern="1200">
                <a:solidFill>
                  <a:srgbClr val="595959"/>
                </a:solidFill>
                <a:latin typeface="Avenir Next LT Pro"/>
              </a:rPr>
              <a:t>Organic ex</a:t>
            </a:r>
            <a:r>
              <a:rPr kumimoji="0" lang="en-US" sz="1400" b="1" i="0" u="none" strike="noStrike" kern="1200" cap="none" spc="0" normalizeH="0" baseline="0" noProof="0">
                <a:ln>
                  <a:noFill/>
                </a:ln>
                <a:solidFill>
                  <a:srgbClr val="595959"/>
                </a:solidFill>
                <a:effectLst/>
                <a:uLnTx/>
                <a:uFillTx/>
                <a:latin typeface="Avenir Next LT Pro"/>
              </a:rPr>
              <a:t>pansion </a:t>
            </a:r>
            <a:r>
              <a:rPr kumimoji="0" lang="en-US" sz="1400" i="0" u="none" strike="noStrike" kern="1200" cap="none" spc="0" normalizeH="0" baseline="0" noProof="0">
                <a:ln>
                  <a:noFill/>
                </a:ln>
                <a:solidFill>
                  <a:srgbClr val="595959"/>
                </a:solidFill>
                <a:effectLst/>
                <a:uLnTx/>
                <a:uFillTx/>
                <a:latin typeface="Avenir Next LT Pro"/>
              </a:rPr>
              <a:t>of </a:t>
            </a:r>
            <a:r>
              <a:rPr kumimoji="0" lang="en-US" sz="1400" i="0" u="none" strike="noStrike" kern="1200" cap="none" spc="0" normalizeH="0" baseline="0" noProof="0" err="1">
                <a:ln>
                  <a:noFill/>
                </a:ln>
                <a:solidFill>
                  <a:srgbClr val="595959"/>
                </a:solidFill>
                <a:effectLst/>
                <a:uLnTx/>
                <a:uFillTx/>
                <a:latin typeface="Avenir Next LT Pro"/>
              </a:rPr>
              <a:t>Guardhat</a:t>
            </a:r>
            <a:r>
              <a:rPr kumimoji="0" lang="en-US" sz="1400" i="0" u="none" strike="noStrike" kern="1200" cap="none" spc="0" normalizeH="0" baseline="0" noProof="0">
                <a:ln>
                  <a:noFill/>
                </a:ln>
                <a:solidFill>
                  <a:srgbClr val="595959"/>
                </a:solidFill>
                <a:effectLst/>
                <a:uLnTx/>
                <a:uFillTx/>
                <a:latin typeface="Avenir Next LT Pro"/>
              </a:rPr>
              <a:t> ecosystem, atop </a:t>
            </a:r>
            <a:r>
              <a:rPr kumimoji="0" lang="en-US" sz="1400" i="0" u="none" strike="noStrike" kern="1200" cap="none" spc="0" normalizeH="0" baseline="0" noProof="0" err="1">
                <a:ln>
                  <a:noFill/>
                </a:ln>
                <a:solidFill>
                  <a:srgbClr val="595959"/>
                </a:solidFill>
                <a:effectLst/>
                <a:uLnTx/>
                <a:uFillTx/>
                <a:latin typeface="Avenir Next LT Pro"/>
              </a:rPr>
              <a:t>IIoP</a:t>
            </a:r>
            <a:r>
              <a:rPr kumimoji="0" lang="en-US" sz="1400" i="0" u="none" strike="noStrike" kern="1200" cap="none" spc="0" normalizeH="0" baseline="0" noProof="0">
                <a:ln>
                  <a:noFill/>
                </a:ln>
                <a:solidFill>
                  <a:srgbClr val="595959"/>
                </a:solidFill>
                <a:effectLst/>
                <a:uLnTx/>
                <a:uFillTx/>
                <a:latin typeface="Avenir Next LT Pro"/>
              </a:rPr>
              <a:t> platform </a:t>
            </a:r>
            <a:r>
              <a:rPr kumimoji="0" lang="en-US" sz="1400" b="0" i="0" u="none" strike="noStrike" kern="1200" cap="none" spc="0" normalizeH="0" baseline="0" noProof="0">
                <a:ln>
                  <a:noFill/>
                </a:ln>
                <a:solidFill>
                  <a:srgbClr val="595959"/>
                </a:solidFill>
                <a:effectLst/>
                <a:uLnTx/>
                <a:uFillTx/>
                <a:latin typeface="Avenir Next LT Pro"/>
              </a:rPr>
              <a:t>via </a:t>
            </a:r>
            <a:r>
              <a:rPr kumimoji="0" lang="en-US" sz="1400" b="1" i="0" u="none" strike="noStrike" kern="1200" cap="none" spc="0" normalizeH="0" baseline="0" noProof="0">
                <a:ln>
                  <a:noFill/>
                </a:ln>
                <a:solidFill>
                  <a:srgbClr val="595959"/>
                </a:solidFill>
                <a:effectLst/>
                <a:uLnTx/>
                <a:uFillTx/>
                <a:latin typeface="Avenir Next LT Pro"/>
              </a:rPr>
              <a:t>3</a:t>
            </a:r>
            <a:r>
              <a:rPr kumimoji="0" lang="en-US" sz="1400" b="1" i="0" u="none" strike="noStrike" kern="1200" cap="none" spc="0" normalizeH="0" baseline="30000" noProof="0">
                <a:ln>
                  <a:noFill/>
                </a:ln>
                <a:solidFill>
                  <a:srgbClr val="595959"/>
                </a:solidFill>
                <a:effectLst/>
                <a:uLnTx/>
                <a:uFillTx/>
                <a:latin typeface="Avenir Next LT Pro"/>
              </a:rPr>
              <a:t>rd</a:t>
            </a:r>
            <a:r>
              <a:rPr kumimoji="0" lang="en-US" sz="1400" b="1" i="0" u="none" strike="noStrike" kern="1200" cap="none" spc="0" normalizeH="0" baseline="0" noProof="0">
                <a:ln>
                  <a:noFill/>
                </a:ln>
                <a:solidFill>
                  <a:srgbClr val="595959"/>
                </a:solidFill>
                <a:effectLst/>
                <a:uLnTx/>
                <a:uFillTx/>
                <a:latin typeface="Avenir Next LT Pro"/>
              </a:rPr>
              <a:t> party wearables and applications</a:t>
            </a:r>
            <a:r>
              <a:rPr kumimoji="0" lang="en-US" sz="1400" b="0" i="0" u="none" strike="noStrike" kern="1200" cap="none" spc="0" normalizeH="0" baseline="0" noProof="0">
                <a:ln>
                  <a:noFill/>
                </a:ln>
                <a:solidFill>
                  <a:srgbClr val="595959"/>
                </a:solidFill>
                <a:effectLst/>
                <a:uLnTx/>
                <a:uFillTx/>
                <a:latin typeface="Avenir Next LT Pro"/>
              </a:rPr>
              <a:t>.</a:t>
            </a:r>
            <a:r>
              <a:rPr lang="en-US" sz="1400">
                <a:solidFill>
                  <a:srgbClr val="595959"/>
                </a:solidFill>
                <a:latin typeface="Avenir Next LT Pro"/>
              </a:rPr>
              <a:t> </a:t>
            </a:r>
            <a:endParaRPr lang="en-US" sz="1400" b="1" kern="1200">
              <a:solidFill>
                <a:srgbClr val="595959"/>
              </a:solidFill>
            </a:endParaRPr>
          </a:p>
        </p:txBody>
      </p:sp>
      <p:sp>
        <p:nvSpPr>
          <p:cNvPr id="50" name="TextBox 49">
            <a:extLst>
              <a:ext uri="{FF2B5EF4-FFF2-40B4-BE49-F238E27FC236}">
                <a16:creationId xmlns:a16="http://schemas.microsoft.com/office/drawing/2014/main" id="{191B79DD-F795-85A9-385A-73CF803B4B66}"/>
              </a:ext>
            </a:extLst>
          </p:cNvPr>
          <p:cNvSpPr txBox="1"/>
          <p:nvPr/>
        </p:nvSpPr>
        <p:spPr>
          <a:xfrm>
            <a:off x="9289245" y="4214313"/>
            <a:ext cx="2541888" cy="216746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42240" tIns="142240" rIns="142240" bIns="142240" numCol="1" spcCol="1270" anchor="t" anchorCtr="0">
            <a:noAutofit/>
          </a:bodyPr>
          <a:lstStyle/>
          <a:p>
            <a:pPr algn="ctr" defTabSz="889000">
              <a:spcBef>
                <a:spcPts val="600"/>
              </a:spcBef>
              <a:spcAft>
                <a:spcPct val="35000"/>
              </a:spcAft>
            </a:pPr>
            <a:r>
              <a:rPr kumimoji="0" lang="en-US" sz="2000" b="1" i="0" u="none" strike="noStrike" kern="1200" cap="none" spc="0" normalizeH="0" baseline="0" noProof="0" dirty="0">
                <a:ln>
                  <a:noFill/>
                </a:ln>
                <a:solidFill>
                  <a:srgbClr val="595959"/>
                </a:solidFill>
                <a:effectLst/>
                <a:uLnTx/>
                <a:uFillTx/>
                <a:latin typeface="Avenir Next LT Pro"/>
              </a:rPr>
              <a:t>2022</a:t>
            </a:r>
            <a:br>
              <a:rPr lang="en-US" sz="1500" b="0" i="0" u="none" strike="noStrike" kern="1200" cap="none" spc="0" normalizeH="0" baseline="0" noProof="0" dirty="0">
                <a:ln>
                  <a:noFill/>
                </a:ln>
                <a:effectLst/>
                <a:uLnTx/>
                <a:uFillTx/>
                <a:latin typeface="Avenir Next LT Pro"/>
              </a:rPr>
            </a:br>
            <a:r>
              <a:rPr lang="en-US" sz="1400" dirty="0" err="1">
                <a:solidFill>
                  <a:srgbClr val="595959"/>
                </a:solidFill>
                <a:latin typeface="Avenir Next LT Pro"/>
              </a:rPr>
              <a:t>Guardhat</a:t>
            </a:r>
            <a:r>
              <a:rPr lang="en-US" sz="1400" dirty="0">
                <a:solidFill>
                  <a:srgbClr val="595959"/>
                </a:solidFill>
                <a:latin typeface="Avenir Next LT Pro"/>
              </a:rPr>
              <a:t> </a:t>
            </a:r>
            <a:r>
              <a:rPr kumimoji="0" lang="en-US" sz="1400" b="0" i="0" u="none" strike="noStrike" kern="1200" cap="none" spc="0" normalizeH="0" baseline="0" noProof="0" dirty="0">
                <a:ln>
                  <a:noFill/>
                </a:ln>
                <a:solidFill>
                  <a:srgbClr val="595959"/>
                </a:solidFill>
                <a:effectLst/>
                <a:uLnTx/>
                <a:uFillTx/>
                <a:latin typeface="Avenir Next LT Pro"/>
              </a:rPr>
              <a:t>shifting from solutions provider to </a:t>
            </a:r>
            <a:r>
              <a:rPr kumimoji="0" lang="en-US" sz="1400" b="1" i="0" u="none" strike="noStrike" kern="1200" cap="none" spc="0" normalizeH="0" baseline="0" noProof="0" dirty="0">
                <a:ln>
                  <a:noFill/>
                </a:ln>
                <a:solidFill>
                  <a:srgbClr val="595959"/>
                </a:solidFill>
                <a:effectLst/>
                <a:uLnTx/>
                <a:uFillTx/>
                <a:latin typeface="Avenir Next LT Pro"/>
              </a:rPr>
              <a:t>solutions enabler, </a:t>
            </a:r>
            <a:r>
              <a:rPr kumimoji="0" lang="en-US" sz="1400" i="0" u="none" strike="noStrike" kern="1200" cap="none" spc="0" normalizeH="0" baseline="0" noProof="0" dirty="0">
                <a:ln>
                  <a:noFill/>
                </a:ln>
                <a:solidFill>
                  <a:srgbClr val="595959"/>
                </a:solidFill>
                <a:effectLst/>
                <a:uLnTx/>
                <a:uFillTx/>
                <a:latin typeface="Avenir Next LT Pro"/>
              </a:rPr>
              <a:t>sees rapid ecosystem growth.</a:t>
            </a:r>
            <a:r>
              <a:rPr lang="en-US" sz="1400" dirty="0">
                <a:solidFill>
                  <a:srgbClr val="595959"/>
                </a:solidFill>
                <a:latin typeface="Avenir Next LT Pro"/>
              </a:rPr>
              <a:t> </a:t>
            </a:r>
            <a:endParaRPr lang="en-US" sz="1400" kern="1200">
              <a:solidFill>
                <a:srgbClr val="595959"/>
              </a:solidFill>
            </a:endParaRPr>
          </a:p>
        </p:txBody>
      </p:sp>
    </p:spTree>
    <p:extLst>
      <p:ext uri="{BB962C8B-B14F-4D97-AF65-F5344CB8AC3E}">
        <p14:creationId xmlns:p14="http://schemas.microsoft.com/office/powerpoint/2010/main" val="39027238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a:extLst>
              <a:ext uri="{FF2B5EF4-FFF2-40B4-BE49-F238E27FC236}">
                <a16:creationId xmlns:a16="http://schemas.microsoft.com/office/drawing/2014/main" id="{6F7C1C95-88F0-7640-3CF7-A835C08B9151}"/>
              </a:ext>
            </a:extLst>
          </p:cNvPr>
          <p:cNvGraphicFramePr>
            <a:graphicFrameLocks noChangeAspect="1"/>
          </p:cNvGraphicFramePr>
          <p:nvPr>
            <p:custDataLst>
              <p:tags r:id="rId1"/>
            </p:custDataLst>
            <p:extLst>
              <p:ext uri="{D42A27DB-BD31-4B8C-83A1-F6EECF244321}">
                <p14:modId xmlns:p14="http://schemas.microsoft.com/office/powerpoint/2010/main" val="2879758726"/>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3" imgW="7772400" imgH="10058400" progId="TCLayout.ActiveDocument.1">
                  <p:embed/>
                </p:oleObj>
              </mc:Choice>
              <mc:Fallback>
                <p:oleObj name="think-cell Slide" r:id="rId3" imgW="7772400" imgH="10058400" progId="TCLayout.ActiveDocument.1">
                  <p:embed/>
                  <p:pic>
                    <p:nvPicPr>
                      <p:cNvPr id="14" name="Object 13" hidden="1">
                        <a:extLst>
                          <a:ext uri="{FF2B5EF4-FFF2-40B4-BE49-F238E27FC236}">
                            <a16:creationId xmlns:a16="http://schemas.microsoft.com/office/drawing/2014/main" id="{6F7C1C95-88F0-7640-3CF7-A835C08B9151}"/>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D58A550-FAF3-C835-A663-333D743A7922}"/>
              </a:ext>
            </a:extLst>
          </p:cNvPr>
          <p:cNvSpPr>
            <a:spLocks noGrp="1"/>
          </p:cNvSpPr>
          <p:nvPr>
            <p:ph type="title"/>
          </p:nvPr>
        </p:nvSpPr>
        <p:spPr/>
        <p:txBody>
          <a:bodyPr vert="horz"/>
          <a:lstStyle/>
          <a:p>
            <a:pPr>
              <a:lnSpc>
                <a:spcPct val="100000"/>
              </a:lnSpc>
            </a:pPr>
            <a:r>
              <a:rPr lang="en-US" dirty="0"/>
              <a:t>Why IIoP v. </a:t>
            </a:r>
            <a:r>
              <a:rPr lang="en-US" dirty="0" err="1"/>
              <a:t>IIoT</a:t>
            </a:r>
            <a:r>
              <a:rPr lang="en-US" dirty="0"/>
              <a:t>? </a:t>
            </a:r>
            <a:br>
              <a:rPr lang="en-US" dirty="0"/>
            </a:br>
            <a:r>
              <a:rPr lang="en-US" sz="2400" dirty="0">
                <a:solidFill>
                  <a:schemeClr val="bg2"/>
                </a:solidFill>
                <a:latin typeface="+mn-lt"/>
              </a:rPr>
              <a:t>Humans are not things</a:t>
            </a:r>
            <a:endParaRPr lang="en-US" dirty="0">
              <a:solidFill>
                <a:schemeClr val="bg2"/>
              </a:solidFill>
              <a:latin typeface="+mn-lt"/>
            </a:endParaRPr>
          </a:p>
        </p:txBody>
      </p:sp>
      <p:sp>
        <p:nvSpPr>
          <p:cNvPr id="3" name="Text Placeholder 2">
            <a:extLst>
              <a:ext uri="{FF2B5EF4-FFF2-40B4-BE49-F238E27FC236}">
                <a16:creationId xmlns:a16="http://schemas.microsoft.com/office/drawing/2014/main" id="{AD751C01-6238-169C-A3D8-D6DD4B518607}"/>
              </a:ext>
            </a:extLst>
          </p:cNvPr>
          <p:cNvSpPr>
            <a:spLocks noGrp="1"/>
          </p:cNvSpPr>
          <p:nvPr>
            <p:ph type="body" idx="1"/>
          </p:nvPr>
        </p:nvSpPr>
        <p:spPr>
          <a:xfrm>
            <a:off x="927968" y="1880580"/>
            <a:ext cx="5001454" cy="599040"/>
          </a:xfrm>
        </p:spPr>
        <p:txBody>
          <a:bodyPr/>
          <a:lstStyle/>
          <a:p>
            <a:r>
              <a:rPr lang="en-US"/>
              <a:t>THINGS</a:t>
            </a:r>
          </a:p>
        </p:txBody>
      </p:sp>
      <p:sp>
        <p:nvSpPr>
          <p:cNvPr id="4" name="Content Placeholder 3">
            <a:extLst>
              <a:ext uri="{FF2B5EF4-FFF2-40B4-BE49-F238E27FC236}">
                <a16:creationId xmlns:a16="http://schemas.microsoft.com/office/drawing/2014/main" id="{593AA276-1CFB-C98F-314D-130AFD4386CA}"/>
              </a:ext>
            </a:extLst>
          </p:cNvPr>
          <p:cNvSpPr>
            <a:spLocks noGrp="1"/>
          </p:cNvSpPr>
          <p:nvPr>
            <p:ph sz="half" idx="2"/>
          </p:nvPr>
        </p:nvSpPr>
        <p:spPr>
          <a:xfrm>
            <a:off x="927968" y="2479620"/>
            <a:ext cx="5001454" cy="3462267"/>
          </a:xfrm>
        </p:spPr>
        <p:txBody>
          <a:bodyPr/>
          <a:lstStyle/>
          <a:p>
            <a:r>
              <a:rPr lang="en-US"/>
              <a:t>Structured data </a:t>
            </a:r>
          </a:p>
          <a:p>
            <a:r>
              <a:rPr lang="en-US"/>
              <a:t>No privacy concerns/implications</a:t>
            </a:r>
          </a:p>
          <a:p>
            <a:r>
              <a:rPr lang="en-US"/>
              <a:t>Rules engine dictate behavior</a:t>
            </a:r>
          </a:p>
          <a:p>
            <a:r>
              <a:rPr lang="en-US"/>
              <a:t>Data processed &amp; stored on </a:t>
            </a:r>
            <a:br>
              <a:rPr lang="en-US"/>
            </a:br>
            <a:r>
              <a:rPr lang="en-US"/>
              <a:t>servers and/or cloud </a:t>
            </a:r>
          </a:p>
        </p:txBody>
      </p:sp>
      <p:sp>
        <p:nvSpPr>
          <p:cNvPr id="5" name="Text Placeholder 4">
            <a:extLst>
              <a:ext uri="{FF2B5EF4-FFF2-40B4-BE49-F238E27FC236}">
                <a16:creationId xmlns:a16="http://schemas.microsoft.com/office/drawing/2014/main" id="{F2B93758-9D7E-DE8F-FEF1-8F5110836DA7}"/>
              </a:ext>
            </a:extLst>
          </p:cNvPr>
          <p:cNvSpPr>
            <a:spLocks noGrp="1"/>
          </p:cNvSpPr>
          <p:nvPr>
            <p:ph type="body" sz="quarter" idx="3"/>
          </p:nvPr>
        </p:nvSpPr>
        <p:spPr>
          <a:xfrm>
            <a:off x="6262577" y="1880580"/>
            <a:ext cx="5001455" cy="599040"/>
          </a:xfrm>
        </p:spPr>
        <p:txBody>
          <a:bodyPr/>
          <a:lstStyle/>
          <a:p>
            <a:r>
              <a:rPr lang="en-US"/>
              <a:t>PEOPLE</a:t>
            </a:r>
          </a:p>
        </p:txBody>
      </p:sp>
      <p:sp>
        <p:nvSpPr>
          <p:cNvPr id="6" name="Content Placeholder 5">
            <a:extLst>
              <a:ext uri="{FF2B5EF4-FFF2-40B4-BE49-F238E27FC236}">
                <a16:creationId xmlns:a16="http://schemas.microsoft.com/office/drawing/2014/main" id="{47DE387D-EBCF-2B5C-9F9A-452502E34BE5}"/>
              </a:ext>
            </a:extLst>
          </p:cNvPr>
          <p:cNvSpPr>
            <a:spLocks noGrp="1"/>
          </p:cNvSpPr>
          <p:nvPr>
            <p:ph sz="quarter" idx="4"/>
          </p:nvPr>
        </p:nvSpPr>
        <p:spPr>
          <a:xfrm>
            <a:off x="6262577" y="2479620"/>
            <a:ext cx="5001455" cy="3462267"/>
          </a:xfrm>
        </p:spPr>
        <p:txBody>
          <a:bodyPr/>
          <a:lstStyle/>
          <a:p>
            <a:r>
              <a:rPr lang="en-US">
                <a:solidFill>
                  <a:srgbClr val="595959"/>
                </a:solidFill>
                <a:cs typeface="Avenir Next LT Pro" panose="020B0504020202020204" pitchFamily="34" charset="0"/>
              </a:rPr>
              <a:t>Data is unstructured and come is various forms &amp; formats (i.e., audio, visual)</a:t>
            </a:r>
          </a:p>
          <a:p>
            <a:r>
              <a:rPr lang="en-US">
                <a:solidFill>
                  <a:srgbClr val="595959"/>
                </a:solidFill>
                <a:cs typeface="Avenir Next LT Pro" panose="020B0504020202020204" pitchFamily="34" charset="0"/>
              </a:rPr>
              <a:t>Privacy is demanded</a:t>
            </a:r>
          </a:p>
          <a:p>
            <a:r>
              <a:rPr lang="en-US">
                <a:solidFill>
                  <a:srgbClr val="595959"/>
                </a:solidFill>
                <a:cs typeface="Avenir Next LT Pro" panose="020B0504020202020204" pitchFamily="34" charset="0"/>
              </a:rPr>
              <a:t>Responses to stimuli are unpredictable</a:t>
            </a:r>
          </a:p>
          <a:p>
            <a:r>
              <a:rPr lang="en-US">
                <a:solidFill>
                  <a:srgbClr val="595959"/>
                </a:solidFill>
                <a:cs typeface="Avenir Next LT Pro" panose="020B0504020202020204" pitchFamily="34" charset="0"/>
              </a:rPr>
              <a:t>Decision-making must be as close to user as possible to account for life-critical situations</a:t>
            </a:r>
          </a:p>
        </p:txBody>
      </p:sp>
      <p:sp>
        <p:nvSpPr>
          <p:cNvPr id="7" name="Slide Number Placeholder 6">
            <a:extLst>
              <a:ext uri="{FF2B5EF4-FFF2-40B4-BE49-F238E27FC236}">
                <a16:creationId xmlns:a16="http://schemas.microsoft.com/office/drawing/2014/main" id="{0A457B45-C188-5139-A246-588CAD1DFF44}"/>
              </a:ext>
            </a:extLst>
          </p:cNvPr>
          <p:cNvSpPr>
            <a:spLocks noGrp="1"/>
          </p:cNvSpPr>
          <p:nvPr>
            <p:ph type="sldNum" sz="quarter" idx="12"/>
          </p:nvPr>
        </p:nvSpPr>
        <p:spPr/>
        <p:txBody>
          <a:bodyPr/>
          <a:lstStyle/>
          <a:p>
            <a:fld id="{718787B9-B4F1-45D2-9C05-EBCAE653A4AD}" type="slidenum">
              <a:rPr lang="en-US" smtClean="0"/>
              <a:t>4</a:t>
            </a:fld>
            <a:endParaRPr lang="en-US"/>
          </a:p>
        </p:txBody>
      </p:sp>
      <p:sp>
        <p:nvSpPr>
          <p:cNvPr id="8" name="Rounded Rectangle 7">
            <a:extLst>
              <a:ext uri="{FF2B5EF4-FFF2-40B4-BE49-F238E27FC236}">
                <a16:creationId xmlns:a16="http://schemas.microsoft.com/office/drawing/2014/main" id="{BCC3C568-2F10-CED8-EEB0-D35110970EF0}"/>
              </a:ext>
            </a:extLst>
          </p:cNvPr>
          <p:cNvSpPr/>
          <p:nvPr/>
        </p:nvSpPr>
        <p:spPr>
          <a:xfrm>
            <a:off x="3754244" y="5112250"/>
            <a:ext cx="4683512" cy="1244100"/>
          </a:xfrm>
          <a:prstGeom prst="roundRect">
            <a:avLst>
              <a:gd name="adj" fmla="val 6805"/>
            </a:avLst>
          </a:prstGeom>
          <a:solidFill>
            <a:schemeClr val="accent2">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i="1" dirty="0">
                <a:solidFill>
                  <a:srgbClr val="FFFFFF"/>
                </a:solidFill>
                <a:cs typeface="Avenir Next LT Pro" panose="020B0504020202020204" pitchFamily="34" charset="0"/>
              </a:rPr>
              <a:t>The Guardhat platform is built to address </a:t>
            </a:r>
            <a:br>
              <a:rPr lang="en-US" sz="1600" b="1" i="1" dirty="0">
                <a:solidFill>
                  <a:srgbClr val="FFFFFF"/>
                </a:solidFill>
                <a:cs typeface="Avenir Next LT Pro" panose="020B0504020202020204" pitchFamily="34" charset="0"/>
              </a:rPr>
            </a:br>
            <a:r>
              <a:rPr lang="en-US" sz="1600" b="1" i="1" dirty="0">
                <a:solidFill>
                  <a:srgbClr val="FFFFFF"/>
                </a:solidFill>
                <a:cs typeface="Avenir Next LT Pro" panose="020B0504020202020204" pitchFamily="34" charset="0"/>
              </a:rPr>
              <a:t>and account for these stark differences in </a:t>
            </a:r>
            <a:br>
              <a:rPr lang="en-US" sz="1600" b="1" i="1" dirty="0">
                <a:solidFill>
                  <a:srgbClr val="FFFFFF"/>
                </a:solidFill>
                <a:cs typeface="Avenir Next LT Pro" panose="020B0504020202020204" pitchFamily="34" charset="0"/>
              </a:rPr>
            </a:br>
            <a:r>
              <a:rPr lang="en-US" sz="1600" b="1" i="1" dirty="0">
                <a:solidFill>
                  <a:srgbClr val="FFFFFF"/>
                </a:solidFill>
                <a:cs typeface="Avenir Next LT Pro" panose="020B0504020202020204" pitchFamily="34" charset="0"/>
              </a:rPr>
              <a:t>the way data should be treated.</a:t>
            </a:r>
          </a:p>
        </p:txBody>
      </p:sp>
      <p:pic>
        <p:nvPicPr>
          <p:cNvPr id="9" name="Graphic 8" descr="Excavator outline">
            <a:extLst>
              <a:ext uri="{FF2B5EF4-FFF2-40B4-BE49-F238E27FC236}">
                <a16:creationId xmlns:a16="http://schemas.microsoft.com/office/drawing/2014/main" id="{D305F345-E90C-768B-281F-F8B3540200B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1100" y="1976745"/>
            <a:ext cx="407241" cy="407241"/>
          </a:xfrm>
          <a:prstGeom prst="rect">
            <a:avLst/>
          </a:prstGeom>
        </p:spPr>
      </p:pic>
      <p:pic>
        <p:nvPicPr>
          <p:cNvPr id="10" name="Graphic 9" descr="Internet outline">
            <a:extLst>
              <a:ext uri="{FF2B5EF4-FFF2-40B4-BE49-F238E27FC236}">
                <a16:creationId xmlns:a16="http://schemas.microsoft.com/office/drawing/2014/main" id="{4E6FBF40-A43F-12E3-C57D-AD877BC84CF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522033" y="1982948"/>
            <a:ext cx="461740" cy="461740"/>
          </a:xfrm>
          <a:prstGeom prst="rect">
            <a:avLst/>
          </a:prstGeom>
        </p:spPr>
      </p:pic>
      <p:pic>
        <p:nvPicPr>
          <p:cNvPr id="11" name="Graphic 10" descr="Construction worker female outline">
            <a:extLst>
              <a:ext uri="{FF2B5EF4-FFF2-40B4-BE49-F238E27FC236}">
                <a16:creationId xmlns:a16="http://schemas.microsoft.com/office/drawing/2014/main" id="{64A210ED-6423-AA59-5F02-C88569BA890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80081" y="1935983"/>
            <a:ext cx="488233" cy="488233"/>
          </a:xfrm>
          <a:prstGeom prst="rect">
            <a:avLst/>
          </a:prstGeom>
        </p:spPr>
      </p:pic>
      <p:pic>
        <p:nvPicPr>
          <p:cNvPr id="12" name="Graphic 11" descr="Construction worker male outline">
            <a:extLst>
              <a:ext uri="{FF2B5EF4-FFF2-40B4-BE49-F238E27FC236}">
                <a16:creationId xmlns:a16="http://schemas.microsoft.com/office/drawing/2014/main" id="{5BB0AB22-E656-67EC-511B-C524A351901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931058" y="1935983"/>
            <a:ext cx="488233" cy="488233"/>
          </a:xfrm>
          <a:prstGeom prst="rect">
            <a:avLst/>
          </a:prstGeom>
        </p:spPr>
      </p:pic>
    </p:spTree>
    <p:extLst>
      <p:ext uri="{BB962C8B-B14F-4D97-AF65-F5344CB8AC3E}">
        <p14:creationId xmlns:p14="http://schemas.microsoft.com/office/powerpoint/2010/main" val="2632145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F3E0F-4433-4C4C-B312-9D70C053B0A5}"/>
              </a:ext>
            </a:extLst>
          </p:cNvPr>
          <p:cNvSpPr>
            <a:spLocks noGrp="1"/>
          </p:cNvSpPr>
          <p:nvPr>
            <p:ph type="title"/>
          </p:nvPr>
        </p:nvSpPr>
        <p:spPr/>
        <p:txBody>
          <a:bodyPr/>
          <a:lstStyle/>
          <a:p>
            <a:r>
              <a:rPr lang="en-US" dirty="0"/>
              <a:t>Workforce productivity &amp; safety solution  requirements</a:t>
            </a:r>
          </a:p>
        </p:txBody>
      </p:sp>
      <p:sp>
        <p:nvSpPr>
          <p:cNvPr id="3" name="Slide Number Placeholder 2">
            <a:extLst>
              <a:ext uri="{FF2B5EF4-FFF2-40B4-BE49-F238E27FC236}">
                <a16:creationId xmlns:a16="http://schemas.microsoft.com/office/drawing/2014/main" id="{A6BD0C37-A437-461F-B50B-2065A65223EA}"/>
              </a:ext>
            </a:extLst>
          </p:cNvPr>
          <p:cNvSpPr>
            <a:spLocks noGrp="1"/>
          </p:cNvSpPr>
          <p:nvPr>
            <p:ph type="sldNum" sz="quarter" idx="12"/>
          </p:nvPr>
        </p:nvSpPr>
        <p:spPr>
          <a:xfrm>
            <a:off x="10858500" y="6368383"/>
            <a:ext cx="495300" cy="29327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8787B9-B4F1-45D2-9C05-EBCAE653A4AD}" type="slidenum">
              <a:rPr kumimoji="0" lang="en-US" sz="800" b="0" i="0" u="none" strike="noStrike" kern="1200" cap="none" spc="0" normalizeH="0" baseline="0" noProof="0" smtClean="0">
                <a:ln>
                  <a:noFill/>
                </a:ln>
                <a:solidFill>
                  <a:srgbClr val="A7A7A7"/>
                </a:solidFill>
                <a:effectLst/>
                <a:uLnTx/>
                <a:uFillTx/>
                <a:latin typeface="Avenir Next LT Pro"/>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800" b="0" i="0" u="none" strike="noStrike" kern="1200" cap="none" spc="0" normalizeH="0" baseline="0" noProof="0" dirty="0">
              <a:ln>
                <a:noFill/>
              </a:ln>
              <a:solidFill>
                <a:srgbClr val="A7A7A7"/>
              </a:solidFill>
              <a:effectLst/>
              <a:uLnTx/>
              <a:uFillTx/>
              <a:latin typeface="Avenir Next LT Pro"/>
            </a:endParaRPr>
          </a:p>
        </p:txBody>
      </p:sp>
      <p:sp>
        <p:nvSpPr>
          <p:cNvPr id="4" name="Text Placeholder 3">
            <a:extLst>
              <a:ext uri="{FF2B5EF4-FFF2-40B4-BE49-F238E27FC236}">
                <a16:creationId xmlns:a16="http://schemas.microsoft.com/office/drawing/2014/main" id="{89FF34A1-C318-4605-ACDE-1A616434B575}"/>
              </a:ext>
            </a:extLst>
          </p:cNvPr>
          <p:cNvSpPr>
            <a:spLocks noGrp="1"/>
          </p:cNvSpPr>
          <p:nvPr>
            <p:ph type="body" sz="quarter" idx="13"/>
          </p:nvPr>
        </p:nvSpPr>
        <p:spPr/>
        <p:txBody>
          <a:bodyPr/>
          <a:lstStyle/>
          <a:p>
            <a:r>
              <a:rPr lang="en-US" dirty="0"/>
              <a:t>For a connected worker platform to improve worker productivity and safety it must be able to measure and confirm the items listed right.</a:t>
            </a:r>
          </a:p>
          <a:p>
            <a:r>
              <a:rPr lang="en-US" dirty="0"/>
              <a:t>Guardhat is the only connected worker platform natively capable of providing situational awareness – remotely and at the frontlines – across all categories. </a:t>
            </a:r>
          </a:p>
        </p:txBody>
      </p:sp>
      <p:sp>
        <p:nvSpPr>
          <p:cNvPr id="57" name="Content Placeholder 56">
            <a:extLst>
              <a:ext uri="{FF2B5EF4-FFF2-40B4-BE49-F238E27FC236}">
                <a16:creationId xmlns:a16="http://schemas.microsoft.com/office/drawing/2014/main" id="{B3701D21-41C6-4BB0-BC2E-17970FDCB81D}"/>
              </a:ext>
            </a:extLst>
          </p:cNvPr>
          <p:cNvSpPr>
            <a:spLocks noGrp="1"/>
          </p:cNvSpPr>
          <p:nvPr>
            <p:ph sz="half" idx="2"/>
          </p:nvPr>
        </p:nvSpPr>
        <p:spPr>
          <a:xfrm>
            <a:off x="5788551" y="782605"/>
            <a:ext cx="5971428" cy="1072037"/>
          </a:xfrm>
        </p:spPr>
        <p:txBody>
          <a:bodyPr/>
          <a:lstStyle/>
          <a:p>
            <a:pPr marL="0" indent="0">
              <a:buNone/>
            </a:pPr>
            <a:r>
              <a:rPr lang="en-US" b="1" dirty="0"/>
              <a:t>Right person – </a:t>
            </a:r>
            <a:r>
              <a:rPr lang="en-US" dirty="0"/>
              <a:t>Platform must be aware of workers and be able to contact them in real-time</a:t>
            </a:r>
          </a:p>
        </p:txBody>
      </p:sp>
      <p:sp>
        <p:nvSpPr>
          <p:cNvPr id="81" name="Content Placeholder 80">
            <a:extLst>
              <a:ext uri="{FF2B5EF4-FFF2-40B4-BE49-F238E27FC236}">
                <a16:creationId xmlns:a16="http://schemas.microsoft.com/office/drawing/2014/main" id="{1C938997-0602-4B80-BB2A-DF1124401BF1}"/>
              </a:ext>
            </a:extLst>
          </p:cNvPr>
          <p:cNvSpPr>
            <a:spLocks noGrp="1"/>
          </p:cNvSpPr>
          <p:nvPr>
            <p:ph sz="half" idx="21"/>
          </p:nvPr>
        </p:nvSpPr>
        <p:spPr>
          <a:xfrm>
            <a:off x="5788551" y="1978635"/>
            <a:ext cx="5971428" cy="1072037"/>
          </a:xfrm>
        </p:spPr>
        <p:txBody>
          <a:bodyPr/>
          <a:lstStyle/>
          <a:p>
            <a:pPr marL="0" indent="0">
              <a:lnSpc>
                <a:spcPct val="90000"/>
              </a:lnSpc>
              <a:buClr>
                <a:srgbClr val="F58220"/>
              </a:buClr>
              <a:buSzPct val="90000"/>
              <a:buNone/>
              <a:defRPr/>
            </a:pPr>
            <a:r>
              <a:rPr lang="en-US" b="1" dirty="0"/>
              <a:t>Right place –</a:t>
            </a:r>
            <a:r>
              <a:rPr lang="en-US" dirty="0"/>
              <a:t> Platform must have location information to be able to find worker within certain distance of physical equipment and/or issue </a:t>
            </a:r>
          </a:p>
        </p:txBody>
      </p:sp>
      <p:sp>
        <p:nvSpPr>
          <p:cNvPr id="82" name="Content Placeholder 81">
            <a:extLst>
              <a:ext uri="{FF2B5EF4-FFF2-40B4-BE49-F238E27FC236}">
                <a16:creationId xmlns:a16="http://schemas.microsoft.com/office/drawing/2014/main" id="{A5A1C2C2-6ADE-4AA8-AD1F-C5448291D33A}"/>
              </a:ext>
            </a:extLst>
          </p:cNvPr>
          <p:cNvSpPr>
            <a:spLocks noGrp="1"/>
          </p:cNvSpPr>
          <p:nvPr>
            <p:ph sz="half" idx="23"/>
          </p:nvPr>
        </p:nvSpPr>
        <p:spPr>
          <a:xfrm>
            <a:off x="5788551" y="3174662"/>
            <a:ext cx="5971428" cy="1072037"/>
          </a:xfrm>
        </p:spPr>
        <p:txBody>
          <a:bodyPr/>
          <a:lstStyle/>
          <a:p>
            <a:pPr marL="0" indent="0">
              <a:buNone/>
            </a:pPr>
            <a:r>
              <a:rPr lang="en-US" b="1" dirty="0"/>
              <a:t>Right tool(s) – </a:t>
            </a:r>
            <a:r>
              <a:rPr lang="en-US" dirty="0"/>
              <a:t>Platform must be able to confirm the worker/s have the fitting, compliant tools to address issue at hand</a:t>
            </a:r>
          </a:p>
        </p:txBody>
      </p:sp>
      <p:sp>
        <p:nvSpPr>
          <p:cNvPr id="83" name="Content Placeholder 82">
            <a:extLst>
              <a:ext uri="{FF2B5EF4-FFF2-40B4-BE49-F238E27FC236}">
                <a16:creationId xmlns:a16="http://schemas.microsoft.com/office/drawing/2014/main" id="{A55186A9-25E4-4C75-99E9-A0B919211735}"/>
              </a:ext>
            </a:extLst>
          </p:cNvPr>
          <p:cNvSpPr>
            <a:spLocks noGrp="1"/>
          </p:cNvSpPr>
          <p:nvPr>
            <p:ph sz="half" idx="25"/>
          </p:nvPr>
        </p:nvSpPr>
        <p:spPr>
          <a:xfrm>
            <a:off x="5788551" y="4370689"/>
            <a:ext cx="5971428" cy="1072037"/>
          </a:xfrm>
        </p:spPr>
        <p:txBody>
          <a:bodyPr/>
          <a:lstStyle/>
          <a:p>
            <a:pPr marL="0" indent="0">
              <a:buNone/>
            </a:pPr>
            <a:r>
              <a:rPr lang="en-US" b="1" dirty="0"/>
              <a:t>Right time –</a:t>
            </a:r>
            <a:r>
              <a:rPr lang="en-US" dirty="0"/>
              <a:t> Platform must be able to accomplish all of this in real-time or near-real-time to address issues quickly or prevent them from occurring the first place</a:t>
            </a:r>
          </a:p>
        </p:txBody>
      </p:sp>
      <p:pic>
        <p:nvPicPr>
          <p:cNvPr id="12" name="Graphic 11" descr="Warehouse outline">
            <a:extLst>
              <a:ext uri="{FF2B5EF4-FFF2-40B4-BE49-F238E27FC236}">
                <a16:creationId xmlns:a16="http://schemas.microsoft.com/office/drawing/2014/main" id="{7B5B0E8F-0D63-5F5B-6E22-681DB4BA319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57731" y="2143185"/>
            <a:ext cx="742937" cy="742937"/>
          </a:xfrm>
          <a:prstGeom prst="rect">
            <a:avLst/>
          </a:prstGeom>
        </p:spPr>
      </p:pic>
      <p:pic>
        <p:nvPicPr>
          <p:cNvPr id="13" name="Graphic 12" descr="Construction worker female outline">
            <a:extLst>
              <a:ext uri="{FF2B5EF4-FFF2-40B4-BE49-F238E27FC236}">
                <a16:creationId xmlns:a16="http://schemas.microsoft.com/office/drawing/2014/main" id="{D845E29F-FDA3-862B-3B63-942AC30D5F0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57730" y="947154"/>
            <a:ext cx="742937" cy="742937"/>
          </a:xfrm>
          <a:prstGeom prst="rect">
            <a:avLst/>
          </a:prstGeom>
        </p:spPr>
      </p:pic>
      <p:pic>
        <p:nvPicPr>
          <p:cNvPr id="24" name="Graphic 23" descr="Mining tools outline">
            <a:extLst>
              <a:ext uri="{FF2B5EF4-FFF2-40B4-BE49-F238E27FC236}">
                <a16:creationId xmlns:a16="http://schemas.microsoft.com/office/drawing/2014/main" id="{63396DFA-69E1-1A86-0CAE-95C91DAB942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657731" y="3339211"/>
            <a:ext cx="742938" cy="742938"/>
          </a:xfrm>
          <a:prstGeom prst="rect">
            <a:avLst/>
          </a:prstGeom>
        </p:spPr>
      </p:pic>
      <p:pic>
        <p:nvPicPr>
          <p:cNvPr id="26" name="Graphic 25" descr="Stopwatch 75% outline">
            <a:extLst>
              <a:ext uri="{FF2B5EF4-FFF2-40B4-BE49-F238E27FC236}">
                <a16:creationId xmlns:a16="http://schemas.microsoft.com/office/drawing/2014/main" id="{C4CA7315-A448-2B6E-FD5E-758D129CD50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657731" y="4535238"/>
            <a:ext cx="742938" cy="742938"/>
          </a:xfrm>
          <a:prstGeom prst="rect">
            <a:avLst/>
          </a:prstGeom>
        </p:spPr>
      </p:pic>
    </p:spTree>
    <p:extLst>
      <p:ext uri="{BB962C8B-B14F-4D97-AF65-F5344CB8AC3E}">
        <p14:creationId xmlns:p14="http://schemas.microsoft.com/office/powerpoint/2010/main" val="11461159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A7665A2-1F12-E942-94CB-2EDC43788D63}"/>
              </a:ext>
            </a:extLst>
          </p:cNvPr>
          <p:cNvGrpSpPr/>
          <p:nvPr/>
        </p:nvGrpSpPr>
        <p:grpSpPr>
          <a:xfrm>
            <a:off x="9586911" y="1175099"/>
            <a:ext cx="2057400" cy="2057400"/>
            <a:chOff x="5205285" y="1175099"/>
            <a:chExt cx="2057400" cy="2057400"/>
          </a:xfrm>
        </p:grpSpPr>
        <p:sp>
          <p:nvSpPr>
            <p:cNvPr id="7" name="Rounded Rectangle 6">
              <a:extLst>
                <a:ext uri="{FF2B5EF4-FFF2-40B4-BE49-F238E27FC236}">
                  <a16:creationId xmlns:a16="http://schemas.microsoft.com/office/drawing/2014/main" id="{925797D5-2E41-F844-B219-1E1CDC675B48}"/>
                </a:ext>
              </a:extLst>
            </p:cNvPr>
            <p:cNvSpPr/>
            <p:nvPr/>
          </p:nvSpPr>
          <p:spPr>
            <a:xfrm>
              <a:off x="5205285" y="1175099"/>
              <a:ext cx="2057400" cy="2057400"/>
            </a:xfrm>
            <a:prstGeom prst="roundRect">
              <a:avLst/>
            </a:prstGeom>
            <a:solidFill>
              <a:schemeClr val="accent1">
                <a:alpha val="7587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sp>
          <p:nvSpPr>
            <p:cNvPr id="16" name="Text Placeholder 3">
              <a:extLst>
                <a:ext uri="{FF2B5EF4-FFF2-40B4-BE49-F238E27FC236}">
                  <a16:creationId xmlns:a16="http://schemas.microsoft.com/office/drawing/2014/main" id="{A956C8E1-B2AD-9A44-9FD9-21F800C9D3C0}"/>
                </a:ext>
              </a:extLst>
            </p:cNvPr>
            <p:cNvSpPr txBox="1">
              <a:spLocks/>
            </p:cNvSpPr>
            <p:nvPr/>
          </p:nvSpPr>
          <p:spPr>
            <a:xfrm>
              <a:off x="5205285" y="2286642"/>
              <a:ext cx="2057400" cy="782139"/>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accent1"/>
                </a:buClr>
                <a:buSzPct val="100000"/>
                <a:buFont typeface="Wingdings" panose="05000000000000000000" pitchFamily="2" charset="2"/>
                <a:buNone/>
                <a:defRPr sz="2000" kern="1200">
                  <a:solidFill>
                    <a:schemeClr val="tx2"/>
                  </a:solidFill>
                  <a:latin typeface="+mn-lt"/>
                  <a:ea typeface="+mn-ea"/>
                  <a:cs typeface="+mn-cs"/>
                </a:defRPr>
              </a:lvl1pPr>
              <a:lvl2pPr marL="457200" indent="0" algn="l" defTabSz="914400" rtl="0" eaLnBrk="1" latinLnBrk="0" hangingPunct="1">
                <a:lnSpc>
                  <a:spcPct val="100000"/>
                </a:lnSpc>
                <a:spcBef>
                  <a:spcPts val="500"/>
                </a:spcBef>
                <a:buClr>
                  <a:schemeClr val="tx1"/>
                </a:buClr>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500"/>
                </a:spcBef>
                <a:buClr>
                  <a:schemeClr val="tx1"/>
                </a:buClr>
                <a:buFont typeface="Arial"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500"/>
                </a:spcBef>
                <a:buClr>
                  <a:schemeClr val="tx1"/>
                </a:buClr>
                <a:buFont typeface="Arial"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500"/>
                </a:spcBef>
                <a:buClr>
                  <a:schemeClr val="tx1"/>
                </a:buClr>
                <a:buFont typeface="Arial"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ctr">
                <a:buClr>
                  <a:srgbClr val="F58220"/>
                </a:buClr>
              </a:pPr>
              <a:r>
                <a:rPr lang="en-US" sz="1600" b="1">
                  <a:solidFill>
                    <a:srgbClr val="000000"/>
                  </a:solidFill>
                  <a:latin typeface="Avenir Next LT Pro"/>
                  <a:sym typeface="Factoria W00 Bold"/>
                </a:rPr>
                <a:t>Ensure </a:t>
              </a:r>
              <a:br>
                <a:rPr lang="en-US" sz="1600" b="1">
                  <a:solidFill>
                    <a:srgbClr val="000000"/>
                  </a:solidFill>
                  <a:latin typeface="Avenir Next LT Pro"/>
                  <a:sym typeface="Factoria W00 Bold"/>
                </a:rPr>
              </a:br>
              <a:r>
                <a:rPr lang="en-US" sz="1600" b="1">
                  <a:solidFill>
                    <a:srgbClr val="000000"/>
                  </a:solidFill>
                  <a:latin typeface="Avenir Next LT Pro"/>
                  <a:sym typeface="Factoria W00 Bold"/>
                </a:rPr>
                <a:t>compliance</a:t>
              </a:r>
            </a:p>
          </p:txBody>
        </p:sp>
        <p:pic>
          <p:nvPicPr>
            <p:cNvPr id="19" name="Graphic 18" descr="Checkmark with solid fill">
              <a:extLst>
                <a:ext uri="{FF2B5EF4-FFF2-40B4-BE49-F238E27FC236}">
                  <a16:creationId xmlns:a16="http://schemas.microsoft.com/office/drawing/2014/main" id="{D7540875-D23F-1A40-84E0-70381031741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99352" y="1438355"/>
              <a:ext cx="669266" cy="669266"/>
            </a:xfrm>
            <a:prstGeom prst="rect">
              <a:avLst/>
            </a:prstGeom>
          </p:spPr>
        </p:pic>
      </p:grpSp>
      <p:sp>
        <p:nvSpPr>
          <p:cNvPr id="3" name="Title 1">
            <a:extLst>
              <a:ext uri="{FF2B5EF4-FFF2-40B4-BE49-F238E27FC236}">
                <a16:creationId xmlns:a16="http://schemas.microsoft.com/office/drawing/2014/main" id="{F7CF2F6A-BD74-0C4C-8336-493FE05B367A}"/>
              </a:ext>
            </a:extLst>
          </p:cNvPr>
          <p:cNvSpPr txBox="1">
            <a:spLocks/>
          </p:cNvSpPr>
          <p:nvPr/>
        </p:nvSpPr>
        <p:spPr>
          <a:xfrm>
            <a:off x="702165" y="3495756"/>
            <a:ext cx="4381501" cy="1057827"/>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r>
              <a:rPr lang="en-US">
                <a:solidFill>
                  <a:srgbClr val="FFFFFF"/>
                </a:solidFill>
                <a:latin typeface="Rockwell"/>
                <a:sym typeface="Factoria W00 Bold"/>
              </a:rPr>
              <a:t>The Guardhat Platform</a:t>
            </a:r>
          </a:p>
        </p:txBody>
      </p:sp>
      <p:sp>
        <p:nvSpPr>
          <p:cNvPr id="5" name="Title 1">
            <a:extLst>
              <a:ext uri="{FF2B5EF4-FFF2-40B4-BE49-F238E27FC236}">
                <a16:creationId xmlns:a16="http://schemas.microsoft.com/office/drawing/2014/main" id="{F033DF72-32F3-554B-B6DB-E46EBA335716}"/>
              </a:ext>
            </a:extLst>
          </p:cNvPr>
          <p:cNvSpPr txBox="1">
            <a:spLocks/>
          </p:cNvSpPr>
          <p:nvPr/>
        </p:nvSpPr>
        <p:spPr>
          <a:xfrm>
            <a:off x="716560" y="4604091"/>
            <a:ext cx="5180215" cy="260737"/>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r>
              <a:rPr lang="en-US" sz="1600" b="0">
                <a:solidFill>
                  <a:srgbClr val="FFFFFF"/>
                </a:solidFill>
                <a:latin typeface="Avenir Next LT Pro"/>
                <a:sym typeface="Factoria W00 Bold"/>
              </a:rPr>
              <a:t>AGGREGATE  •  CONTEXTUALIZE  •  ANALYZE  •  ACT</a:t>
            </a:r>
            <a:endParaRPr lang="en-US" sz="3200" b="0">
              <a:solidFill>
                <a:srgbClr val="FFFFFF"/>
              </a:solidFill>
              <a:latin typeface="Avenir Next LT Pro"/>
              <a:sym typeface="Factoria W00 Bold"/>
            </a:endParaRPr>
          </a:p>
        </p:txBody>
      </p:sp>
      <p:sp>
        <p:nvSpPr>
          <p:cNvPr id="6" name="Text Placeholder 3">
            <a:extLst>
              <a:ext uri="{FF2B5EF4-FFF2-40B4-BE49-F238E27FC236}">
                <a16:creationId xmlns:a16="http://schemas.microsoft.com/office/drawing/2014/main" id="{25DB7EC6-E887-8D4C-8D86-25F47368DBE8}"/>
              </a:ext>
            </a:extLst>
          </p:cNvPr>
          <p:cNvSpPr txBox="1">
            <a:spLocks/>
          </p:cNvSpPr>
          <p:nvPr/>
        </p:nvSpPr>
        <p:spPr>
          <a:xfrm>
            <a:off x="604945" y="5218326"/>
            <a:ext cx="4638675" cy="1276797"/>
          </a:xfrm>
          <a:prstGeom prst="rect">
            <a:avLst/>
          </a:prstGeom>
        </p:spPr>
        <p:txBody>
          <a:bodyPr>
            <a:normAutofit/>
          </a:bodyPr>
          <a:lstStyle>
            <a:lvl1pPr marL="171450" indent="-171450" algn="l" defTabSz="914400" rtl="0" eaLnBrk="1" latinLnBrk="0" hangingPunct="1">
              <a:lnSpc>
                <a:spcPct val="100000"/>
              </a:lnSpc>
              <a:spcBef>
                <a:spcPts val="1000"/>
              </a:spcBef>
              <a:buClr>
                <a:schemeClr val="accent1"/>
              </a:buClr>
              <a:buSzPct val="100000"/>
              <a:buFont typeface="Arial" panose="020B0604020202020204" pitchFamily="34" charset="0"/>
              <a:buChar char="▪"/>
              <a:defRPr sz="1600" kern="1200">
                <a:solidFill>
                  <a:schemeClr val="tx2"/>
                </a:solidFill>
                <a:latin typeface="+mn-lt"/>
                <a:ea typeface="+mn-ea"/>
                <a:cs typeface="+mn-cs"/>
              </a:defRPr>
            </a:lvl1pPr>
            <a:lvl2pPr marL="341313" indent="-114300" algn="l" defTabSz="914400" rtl="0" eaLnBrk="1" latinLnBrk="0" hangingPunct="1">
              <a:lnSpc>
                <a:spcPct val="100000"/>
              </a:lnSpc>
              <a:spcBef>
                <a:spcPts val="500"/>
              </a:spcBef>
              <a:buClr>
                <a:schemeClr val="tx1"/>
              </a:buClr>
              <a:buFont typeface="Arial" panose="020B0604020202020204" pitchFamily="34" charset="0"/>
              <a:buChar char="•"/>
              <a:defRPr sz="1200" kern="1200">
                <a:solidFill>
                  <a:schemeClr val="tx2"/>
                </a:solidFill>
                <a:latin typeface="+mn-lt"/>
                <a:ea typeface="+mn-ea"/>
                <a:cs typeface="+mn-cs"/>
              </a:defRPr>
            </a:lvl2pPr>
            <a:lvl3pPr marL="512763" indent="-111125" algn="l" defTabSz="914400" rtl="0" eaLnBrk="1" latinLnBrk="0" hangingPunct="1">
              <a:lnSpc>
                <a:spcPct val="100000"/>
              </a:lnSpc>
              <a:spcBef>
                <a:spcPts val="500"/>
              </a:spcBef>
              <a:buClr>
                <a:schemeClr val="tx1"/>
              </a:buClr>
              <a:buFont typeface="Arial" panose="020B0604020202020204" pitchFamily="34" charset="0"/>
              <a:buChar char="•"/>
              <a:defRPr sz="1100" kern="1200">
                <a:solidFill>
                  <a:schemeClr val="tx2"/>
                </a:solidFill>
                <a:latin typeface="+mn-lt"/>
                <a:ea typeface="+mn-ea"/>
                <a:cs typeface="+mn-cs"/>
              </a:defRPr>
            </a:lvl3pPr>
            <a:lvl4pPr marL="687388" indent="-117475" algn="l" defTabSz="914400" rtl="0" eaLnBrk="1" latinLnBrk="0" hangingPunct="1">
              <a:lnSpc>
                <a:spcPct val="100000"/>
              </a:lnSpc>
              <a:spcBef>
                <a:spcPts val="500"/>
              </a:spcBef>
              <a:buClr>
                <a:schemeClr val="tx1"/>
              </a:buClr>
              <a:buFont typeface="Arial" panose="020B0604020202020204" pitchFamily="34" charset="0"/>
              <a:buChar char="•"/>
              <a:defRPr sz="900" kern="1200">
                <a:solidFill>
                  <a:schemeClr val="tx2"/>
                </a:solidFill>
                <a:latin typeface="+mn-lt"/>
                <a:ea typeface="+mn-ea"/>
                <a:cs typeface="+mn-cs"/>
              </a:defRPr>
            </a:lvl4pPr>
            <a:lvl5pPr marL="858838" indent="-115888" algn="l" defTabSz="914400" rtl="0" eaLnBrk="1" latinLnBrk="0" hangingPunct="1">
              <a:lnSpc>
                <a:spcPct val="100000"/>
              </a:lnSpc>
              <a:spcBef>
                <a:spcPts val="500"/>
              </a:spcBef>
              <a:buClr>
                <a:schemeClr val="tx1"/>
              </a:buClr>
              <a:buFont typeface="Arial" panose="020B0604020202020204" pitchFamily="34" charset="0"/>
              <a:buChar char="•"/>
              <a:defRPr sz="9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rgbClr val="F58220"/>
              </a:buClr>
              <a:buNone/>
            </a:pPr>
            <a:r>
              <a:rPr lang="en-US">
                <a:solidFill>
                  <a:srgbClr val="F2F2F2"/>
                </a:solidFill>
                <a:latin typeface="Avenir Next LT Pro"/>
                <a:sym typeface="Factoria W00 Bold"/>
              </a:rPr>
              <a:t>Create an Industrial Internet of People through a worker-centric information highway connecting you with your frontline workers.</a:t>
            </a:r>
          </a:p>
        </p:txBody>
      </p:sp>
      <p:grpSp>
        <p:nvGrpSpPr>
          <p:cNvPr id="25" name="Group 24">
            <a:extLst>
              <a:ext uri="{FF2B5EF4-FFF2-40B4-BE49-F238E27FC236}">
                <a16:creationId xmlns:a16="http://schemas.microsoft.com/office/drawing/2014/main" id="{CA0AFDF0-EF5B-4444-A2F7-F81E2468B368}"/>
              </a:ext>
            </a:extLst>
          </p:cNvPr>
          <p:cNvGrpSpPr/>
          <p:nvPr/>
        </p:nvGrpSpPr>
        <p:grpSpPr>
          <a:xfrm>
            <a:off x="6286500" y="3403949"/>
            <a:ext cx="2057400" cy="2057400"/>
            <a:chOff x="6286500" y="3403949"/>
            <a:chExt cx="2057400" cy="2057400"/>
          </a:xfrm>
        </p:grpSpPr>
        <p:sp>
          <p:nvSpPr>
            <p:cNvPr id="10" name="Rounded Rectangle 9">
              <a:extLst>
                <a:ext uri="{FF2B5EF4-FFF2-40B4-BE49-F238E27FC236}">
                  <a16:creationId xmlns:a16="http://schemas.microsoft.com/office/drawing/2014/main" id="{0B2882A2-3EDA-944B-8BC5-F4AFEB8F34AA}"/>
                </a:ext>
              </a:extLst>
            </p:cNvPr>
            <p:cNvSpPr/>
            <p:nvPr/>
          </p:nvSpPr>
          <p:spPr>
            <a:xfrm>
              <a:off x="6286500" y="3403949"/>
              <a:ext cx="2057400" cy="2057400"/>
            </a:xfrm>
            <a:prstGeom prst="roundRect">
              <a:avLst/>
            </a:prstGeom>
            <a:solidFill>
              <a:schemeClr val="accent1">
                <a:alpha val="7587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sp>
          <p:nvSpPr>
            <p:cNvPr id="17" name="Text Placeholder 3">
              <a:extLst>
                <a:ext uri="{FF2B5EF4-FFF2-40B4-BE49-F238E27FC236}">
                  <a16:creationId xmlns:a16="http://schemas.microsoft.com/office/drawing/2014/main" id="{4D67F283-17A0-F943-9B98-F02C52F42C6C}"/>
                </a:ext>
              </a:extLst>
            </p:cNvPr>
            <p:cNvSpPr txBox="1">
              <a:spLocks/>
            </p:cNvSpPr>
            <p:nvPr/>
          </p:nvSpPr>
          <p:spPr>
            <a:xfrm>
              <a:off x="6308001" y="4363949"/>
              <a:ext cx="2014398" cy="961754"/>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accent1"/>
                </a:buClr>
                <a:buSzPct val="100000"/>
                <a:buFont typeface="Wingdings" panose="05000000000000000000" pitchFamily="2" charset="2"/>
                <a:buNone/>
                <a:defRPr sz="2000" kern="1200">
                  <a:solidFill>
                    <a:schemeClr val="tx2"/>
                  </a:solidFill>
                  <a:latin typeface="+mn-lt"/>
                  <a:ea typeface="+mn-ea"/>
                  <a:cs typeface="+mn-cs"/>
                </a:defRPr>
              </a:lvl1pPr>
              <a:lvl2pPr marL="457200" indent="0" algn="l" defTabSz="914400" rtl="0" eaLnBrk="1" latinLnBrk="0" hangingPunct="1">
                <a:lnSpc>
                  <a:spcPct val="100000"/>
                </a:lnSpc>
                <a:spcBef>
                  <a:spcPts val="500"/>
                </a:spcBef>
                <a:buClr>
                  <a:schemeClr val="tx1"/>
                </a:buClr>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500"/>
                </a:spcBef>
                <a:buClr>
                  <a:schemeClr val="tx1"/>
                </a:buClr>
                <a:buFont typeface="Arial"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500"/>
                </a:spcBef>
                <a:buClr>
                  <a:schemeClr val="tx1"/>
                </a:buClr>
                <a:buFont typeface="Arial"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500"/>
                </a:spcBef>
                <a:buClr>
                  <a:schemeClr val="tx1"/>
                </a:buClr>
                <a:buFont typeface="Arial"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ctr">
                <a:buClr>
                  <a:srgbClr val="F58220"/>
                </a:buClr>
              </a:pPr>
              <a:r>
                <a:rPr lang="en-US" sz="1600" b="1">
                  <a:solidFill>
                    <a:srgbClr val="000000"/>
                  </a:solidFill>
                  <a:latin typeface="Avenir Next LT Pro"/>
                  <a:sym typeface="Factoria W00 Bold"/>
                </a:rPr>
                <a:t>Gain rich data stream for optimization </a:t>
              </a:r>
              <a:br>
                <a:rPr lang="en-US" sz="1600" b="1">
                  <a:solidFill>
                    <a:srgbClr val="000000"/>
                  </a:solidFill>
                  <a:latin typeface="Avenir Next LT Pro"/>
                  <a:sym typeface="Factoria W00 Bold"/>
                </a:rPr>
              </a:br>
              <a:r>
                <a:rPr lang="en-US" sz="1600" b="1">
                  <a:solidFill>
                    <a:srgbClr val="000000"/>
                  </a:solidFill>
                  <a:latin typeface="Avenir Next LT Pro"/>
                  <a:sym typeface="Factoria W00 Bold"/>
                </a:rPr>
                <a:t>efforts</a:t>
              </a:r>
            </a:p>
          </p:txBody>
        </p:sp>
        <p:pic>
          <p:nvPicPr>
            <p:cNvPr id="18" name="Graphic 17" descr="Checkmark with solid fill">
              <a:extLst>
                <a:ext uri="{FF2B5EF4-FFF2-40B4-BE49-F238E27FC236}">
                  <a16:creationId xmlns:a16="http://schemas.microsoft.com/office/drawing/2014/main" id="{FF8B738E-B836-8F4B-93B4-C21E9717235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980567" y="3567970"/>
              <a:ext cx="669266" cy="669266"/>
            </a:xfrm>
            <a:prstGeom prst="rect">
              <a:avLst/>
            </a:prstGeom>
          </p:spPr>
        </p:pic>
      </p:grpSp>
      <p:grpSp>
        <p:nvGrpSpPr>
          <p:cNvPr id="4" name="Group 3">
            <a:extLst>
              <a:ext uri="{FF2B5EF4-FFF2-40B4-BE49-F238E27FC236}">
                <a16:creationId xmlns:a16="http://schemas.microsoft.com/office/drawing/2014/main" id="{6C9F3CF2-391A-3F45-A1B8-9B920ACF03DD}"/>
              </a:ext>
            </a:extLst>
          </p:cNvPr>
          <p:cNvGrpSpPr/>
          <p:nvPr/>
        </p:nvGrpSpPr>
        <p:grpSpPr>
          <a:xfrm>
            <a:off x="5234384" y="1175099"/>
            <a:ext cx="2057401" cy="2057400"/>
            <a:chOff x="7400925" y="1175099"/>
            <a:chExt cx="2057401" cy="2057400"/>
          </a:xfrm>
        </p:grpSpPr>
        <p:sp>
          <p:nvSpPr>
            <p:cNvPr id="8" name="Rounded Rectangle 7">
              <a:extLst>
                <a:ext uri="{FF2B5EF4-FFF2-40B4-BE49-F238E27FC236}">
                  <a16:creationId xmlns:a16="http://schemas.microsoft.com/office/drawing/2014/main" id="{29F08717-3BE7-0448-9B75-5CDC14473FF5}"/>
                </a:ext>
              </a:extLst>
            </p:cNvPr>
            <p:cNvSpPr/>
            <p:nvPr/>
          </p:nvSpPr>
          <p:spPr>
            <a:xfrm>
              <a:off x="7400926" y="1175099"/>
              <a:ext cx="2057400" cy="2057400"/>
            </a:xfrm>
            <a:prstGeom prst="roundRect">
              <a:avLst/>
            </a:prstGeom>
            <a:solidFill>
              <a:schemeClr val="accent1">
                <a:alpha val="7587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sp>
          <p:nvSpPr>
            <p:cNvPr id="13" name="Text Placeholder 3">
              <a:extLst>
                <a:ext uri="{FF2B5EF4-FFF2-40B4-BE49-F238E27FC236}">
                  <a16:creationId xmlns:a16="http://schemas.microsoft.com/office/drawing/2014/main" id="{1A3BD081-E04C-E840-99DB-7B6A4BF24C4A}"/>
                </a:ext>
              </a:extLst>
            </p:cNvPr>
            <p:cNvSpPr txBox="1">
              <a:spLocks/>
            </p:cNvSpPr>
            <p:nvPr/>
          </p:nvSpPr>
          <p:spPr>
            <a:xfrm>
              <a:off x="7400925" y="2286642"/>
              <a:ext cx="2057399" cy="552341"/>
            </a:xfrm>
            <a:prstGeom prst="rect">
              <a:avLst/>
            </a:prstGeom>
          </p:spPr>
          <p:txBody>
            <a:bodyPr vert="horz" lIns="0" tIns="0" rIns="0" bIns="0" rtlCol="0">
              <a:normAutofit/>
            </a:bodyPr>
            <a:lstStyle>
              <a:lvl1pPr marL="0" indent="0" algn="l" defTabSz="914400" rtl="0" eaLnBrk="1" latinLnBrk="0" hangingPunct="1">
                <a:lnSpc>
                  <a:spcPct val="100000"/>
                </a:lnSpc>
                <a:spcBef>
                  <a:spcPts val="1000"/>
                </a:spcBef>
                <a:buClr>
                  <a:schemeClr val="accent1"/>
                </a:buClr>
                <a:buSzPct val="100000"/>
                <a:buFont typeface="Wingdings" panose="05000000000000000000" pitchFamily="2" charset="2"/>
                <a:buNone/>
                <a:defRPr sz="2000" kern="1200">
                  <a:solidFill>
                    <a:schemeClr val="tx2"/>
                  </a:solidFill>
                  <a:latin typeface="+mn-lt"/>
                  <a:ea typeface="+mn-ea"/>
                  <a:cs typeface="+mn-cs"/>
                </a:defRPr>
              </a:lvl1pPr>
              <a:lvl2pPr marL="457200" indent="0" algn="l" defTabSz="914400" rtl="0" eaLnBrk="1" latinLnBrk="0" hangingPunct="1">
                <a:lnSpc>
                  <a:spcPct val="100000"/>
                </a:lnSpc>
                <a:spcBef>
                  <a:spcPts val="500"/>
                </a:spcBef>
                <a:buClr>
                  <a:schemeClr val="tx1"/>
                </a:buClr>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500"/>
                </a:spcBef>
                <a:buClr>
                  <a:schemeClr val="tx1"/>
                </a:buClr>
                <a:buFont typeface="Arial"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500"/>
                </a:spcBef>
                <a:buClr>
                  <a:schemeClr val="tx1"/>
                </a:buClr>
                <a:buFont typeface="Arial"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500"/>
                </a:spcBef>
                <a:buClr>
                  <a:schemeClr val="tx1"/>
                </a:buClr>
                <a:buFont typeface="Arial"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ctr">
                <a:buClr>
                  <a:srgbClr val="F58220"/>
                </a:buClr>
              </a:pPr>
              <a:r>
                <a:rPr lang="en-US" sz="1600" b="1">
                  <a:solidFill>
                    <a:srgbClr val="000000"/>
                  </a:solidFill>
                  <a:latin typeface="Avenir Next LT Pro"/>
                  <a:sym typeface="Factoria W00 Bold"/>
                </a:rPr>
                <a:t>Uncover and mitigate risk </a:t>
              </a:r>
            </a:p>
          </p:txBody>
        </p:sp>
        <p:pic>
          <p:nvPicPr>
            <p:cNvPr id="20" name="Graphic 19" descr="Checkmark with solid fill">
              <a:extLst>
                <a:ext uri="{FF2B5EF4-FFF2-40B4-BE49-F238E27FC236}">
                  <a16:creationId xmlns:a16="http://schemas.microsoft.com/office/drawing/2014/main" id="{F0783892-30E7-7542-AB6A-5B006A71A4D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094993" y="1438355"/>
              <a:ext cx="669266" cy="669266"/>
            </a:xfrm>
            <a:prstGeom prst="rect">
              <a:avLst/>
            </a:prstGeom>
          </p:spPr>
        </p:pic>
      </p:grpSp>
      <p:grpSp>
        <p:nvGrpSpPr>
          <p:cNvPr id="12" name="Group 11">
            <a:extLst>
              <a:ext uri="{FF2B5EF4-FFF2-40B4-BE49-F238E27FC236}">
                <a16:creationId xmlns:a16="http://schemas.microsoft.com/office/drawing/2014/main" id="{10A76B55-8CC5-AB4A-B7CD-A2CD644ACBBF}"/>
              </a:ext>
            </a:extLst>
          </p:cNvPr>
          <p:cNvGrpSpPr/>
          <p:nvPr/>
        </p:nvGrpSpPr>
        <p:grpSpPr>
          <a:xfrm>
            <a:off x="7420369" y="1175099"/>
            <a:ext cx="2057402" cy="2143128"/>
            <a:chOff x="9586911" y="1175099"/>
            <a:chExt cx="2057402" cy="2143128"/>
          </a:xfrm>
        </p:grpSpPr>
        <p:sp>
          <p:nvSpPr>
            <p:cNvPr id="9" name="Rounded Rectangle 8">
              <a:extLst>
                <a:ext uri="{FF2B5EF4-FFF2-40B4-BE49-F238E27FC236}">
                  <a16:creationId xmlns:a16="http://schemas.microsoft.com/office/drawing/2014/main" id="{D3145552-DFBC-2048-897A-260B8973C74C}"/>
                </a:ext>
              </a:extLst>
            </p:cNvPr>
            <p:cNvSpPr/>
            <p:nvPr/>
          </p:nvSpPr>
          <p:spPr>
            <a:xfrm>
              <a:off x="9586913" y="1175099"/>
              <a:ext cx="2057400" cy="2057400"/>
            </a:xfrm>
            <a:prstGeom prst="roundRect">
              <a:avLst/>
            </a:prstGeom>
            <a:solidFill>
              <a:schemeClr val="accent1">
                <a:alpha val="7587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sp>
          <p:nvSpPr>
            <p:cNvPr id="14" name="Text Placeholder 3">
              <a:extLst>
                <a:ext uri="{FF2B5EF4-FFF2-40B4-BE49-F238E27FC236}">
                  <a16:creationId xmlns:a16="http://schemas.microsoft.com/office/drawing/2014/main" id="{6B6D851F-0299-3F44-9871-855DF2E57F4D}"/>
                </a:ext>
              </a:extLst>
            </p:cNvPr>
            <p:cNvSpPr txBox="1">
              <a:spLocks/>
            </p:cNvSpPr>
            <p:nvPr/>
          </p:nvSpPr>
          <p:spPr>
            <a:xfrm>
              <a:off x="9586911" y="2286642"/>
              <a:ext cx="2057400" cy="1031585"/>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accent1"/>
                </a:buClr>
                <a:buSzPct val="100000"/>
                <a:buFont typeface="Wingdings" panose="05000000000000000000" pitchFamily="2" charset="2"/>
                <a:buNone/>
                <a:defRPr sz="2000" kern="1200">
                  <a:solidFill>
                    <a:schemeClr val="tx2"/>
                  </a:solidFill>
                  <a:latin typeface="+mn-lt"/>
                  <a:ea typeface="+mn-ea"/>
                  <a:cs typeface="+mn-cs"/>
                </a:defRPr>
              </a:lvl1pPr>
              <a:lvl2pPr marL="457200" indent="0" algn="l" defTabSz="914400" rtl="0" eaLnBrk="1" latinLnBrk="0" hangingPunct="1">
                <a:lnSpc>
                  <a:spcPct val="100000"/>
                </a:lnSpc>
                <a:spcBef>
                  <a:spcPts val="500"/>
                </a:spcBef>
                <a:buClr>
                  <a:schemeClr val="tx1"/>
                </a:buClr>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500"/>
                </a:spcBef>
                <a:buClr>
                  <a:schemeClr val="tx1"/>
                </a:buClr>
                <a:buFont typeface="Arial"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500"/>
                </a:spcBef>
                <a:buClr>
                  <a:schemeClr val="tx1"/>
                </a:buClr>
                <a:buFont typeface="Arial"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500"/>
                </a:spcBef>
                <a:buClr>
                  <a:schemeClr val="tx1"/>
                </a:buClr>
                <a:buFont typeface="Arial"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ctr">
                <a:buClr>
                  <a:srgbClr val="F58220"/>
                </a:buClr>
              </a:pPr>
              <a:r>
                <a:rPr lang="en-US" sz="1600" b="1">
                  <a:solidFill>
                    <a:srgbClr val="000000"/>
                  </a:solidFill>
                  <a:latin typeface="Avenir Next LT Pro"/>
                  <a:sym typeface="Factoria W00 Bold"/>
                </a:rPr>
                <a:t>Collaborate with your workforce – anywhere</a:t>
              </a:r>
            </a:p>
          </p:txBody>
        </p:sp>
        <p:pic>
          <p:nvPicPr>
            <p:cNvPr id="21" name="Graphic 20" descr="Checkmark with solid fill">
              <a:extLst>
                <a:ext uri="{FF2B5EF4-FFF2-40B4-BE49-F238E27FC236}">
                  <a16:creationId xmlns:a16="http://schemas.microsoft.com/office/drawing/2014/main" id="{10CAEA0A-B042-D347-AE9E-9C63A7FEAA1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280980" y="1438355"/>
              <a:ext cx="669266" cy="669266"/>
            </a:xfrm>
            <a:prstGeom prst="rect">
              <a:avLst/>
            </a:prstGeom>
          </p:spPr>
        </p:pic>
      </p:grpSp>
      <p:grpSp>
        <p:nvGrpSpPr>
          <p:cNvPr id="26" name="Group 25">
            <a:extLst>
              <a:ext uri="{FF2B5EF4-FFF2-40B4-BE49-F238E27FC236}">
                <a16:creationId xmlns:a16="http://schemas.microsoft.com/office/drawing/2014/main" id="{878DD2D1-7179-EB46-8094-6556076A9A4D}"/>
              </a:ext>
            </a:extLst>
          </p:cNvPr>
          <p:cNvGrpSpPr/>
          <p:nvPr/>
        </p:nvGrpSpPr>
        <p:grpSpPr>
          <a:xfrm>
            <a:off x="8472487" y="3403949"/>
            <a:ext cx="2057401" cy="2057400"/>
            <a:chOff x="8472486" y="3403949"/>
            <a:chExt cx="2057401" cy="2057400"/>
          </a:xfrm>
        </p:grpSpPr>
        <p:sp>
          <p:nvSpPr>
            <p:cNvPr id="11" name="Rounded Rectangle 10">
              <a:extLst>
                <a:ext uri="{FF2B5EF4-FFF2-40B4-BE49-F238E27FC236}">
                  <a16:creationId xmlns:a16="http://schemas.microsoft.com/office/drawing/2014/main" id="{BD19D4F0-31B7-5947-812D-0FD0CF531839}"/>
                </a:ext>
              </a:extLst>
            </p:cNvPr>
            <p:cNvSpPr/>
            <p:nvPr/>
          </p:nvSpPr>
          <p:spPr>
            <a:xfrm>
              <a:off x="8472487" y="3403949"/>
              <a:ext cx="2057400" cy="2057400"/>
            </a:xfrm>
            <a:prstGeom prst="roundRect">
              <a:avLst/>
            </a:prstGeom>
            <a:solidFill>
              <a:schemeClr val="accent1">
                <a:alpha val="7587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sp>
          <p:nvSpPr>
            <p:cNvPr id="15" name="Text Placeholder 3">
              <a:extLst>
                <a:ext uri="{FF2B5EF4-FFF2-40B4-BE49-F238E27FC236}">
                  <a16:creationId xmlns:a16="http://schemas.microsoft.com/office/drawing/2014/main" id="{4FBDB52B-2DC9-194B-A6B3-F87F360721DF}"/>
                </a:ext>
              </a:extLst>
            </p:cNvPr>
            <p:cNvSpPr txBox="1">
              <a:spLocks/>
            </p:cNvSpPr>
            <p:nvPr/>
          </p:nvSpPr>
          <p:spPr>
            <a:xfrm>
              <a:off x="8472486" y="4363949"/>
              <a:ext cx="2057399" cy="902658"/>
            </a:xfrm>
            <a:prstGeom prst="rect">
              <a:avLst/>
            </a:prstGeom>
          </p:spPr>
          <p:txBody>
            <a:bodyPr vert="horz" lIns="0" tIns="0" rIns="0" bIns="0" rtlCol="0">
              <a:noAutofit/>
            </a:bodyPr>
            <a:lstStyle>
              <a:lvl1pPr marL="0" indent="0" algn="l" defTabSz="914400" rtl="0" eaLnBrk="1" latinLnBrk="0" hangingPunct="1">
                <a:lnSpc>
                  <a:spcPct val="100000"/>
                </a:lnSpc>
                <a:spcBef>
                  <a:spcPts val="1000"/>
                </a:spcBef>
                <a:buClr>
                  <a:schemeClr val="accent1"/>
                </a:buClr>
                <a:buSzPct val="100000"/>
                <a:buFont typeface="Wingdings" panose="05000000000000000000" pitchFamily="2" charset="2"/>
                <a:buNone/>
                <a:defRPr sz="2000" kern="1200">
                  <a:solidFill>
                    <a:schemeClr val="tx2"/>
                  </a:solidFill>
                  <a:latin typeface="+mn-lt"/>
                  <a:ea typeface="+mn-ea"/>
                  <a:cs typeface="+mn-cs"/>
                </a:defRPr>
              </a:lvl1pPr>
              <a:lvl2pPr marL="457200" indent="0" algn="l" defTabSz="914400" rtl="0" eaLnBrk="1" latinLnBrk="0" hangingPunct="1">
                <a:lnSpc>
                  <a:spcPct val="100000"/>
                </a:lnSpc>
                <a:spcBef>
                  <a:spcPts val="500"/>
                </a:spcBef>
                <a:buClr>
                  <a:schemeClr val="tx1"/>
                </a:buClr>
                <a:buFont typeface="Arial" panose="020B0604020202020204" pitchFamily="34" charset="0"/>
                <a:buNone/>
                <a:defRPr sz="1400" kern="1200">
                  <a:solidFill>
                    <a:schemeClr val="tx2"/>
                  </a:solidFill>
                  <a:latin typeface="+mn-lt"/>
                  <a:ea typeface="+mn-ea"/>
                  <a:cs typeface="+mn-cs"/>
                </a:defRPr>
              </a:lvl2pPr>
              <a:lvl3pPr marL="914400" indent="0" algn="l" defTabSz="914400" rtl="0" eaLnBrk="1" latinLnBrk="0" hangingPunct="1">
                <a:lnSpc>
                  <a:spcPct val="100000"/>
                </a:lnSpc>
                <a:spcBef>
                  <a:spcPts val="500"/>
                </a:spcBef>
                <a:buClr>
                  <a:schemeClr val="tx1"/>
                </a:buClr>
                <a:buFont typeface="Arial" panose="020B0604020202020204" pitchFamily="34" charset="0"/>
                <a:buNone/>
                <a:defRPr sz="1200" kern="1200">
                  <a:solidFill>
                    <a:schemeClr val="tx2"/>
                  </a:solidFill>
                  <a:latin typeface="+mn-lt"/>
                  <a:ea typeface="+mn-ea"/>
                  <a:cs typeface="+mn-cs"/>
                </a:defRPr>
              </a:lvl3pPr>
              <a:lvl4pPr marL="1371600" indent="0" algn="l" defTabSz="914400" rtl="0" eaLnBrk="1" latinLnBrk="0" hangingPunct="1">
                <a:lnSpc>
                  <a:spcPct val="100000"/>
                </a:lnSpc>
                <a:spcBef>
                  <a:spcPts val="500"/>
                </a:spcBef>
                <a:buClr>
                  <a:schemeClr val="tx1"/>
                </a:buClr>
                <a:buFont typeface="Arial" panose="020B0604020202020204" pitchFamily="34" charset="0"/>
                <a:buNone/>
                <a:defRPr sz="1000" kern="1200">
                  <a:solidFill>
                    <a:schemeClr val="tx2"/>
                  </a:solidFill>
                  <a:latin typeface="+mn-lt"/>
                  <a:ea typeface="+mn-ea"/>
                  <a:cs typeface="+mn-cs"/>
                </a:defRPr>
              </a:lvl4pPr>
              <a:lvl5pPr marL="1828800" indent="0" algn="l" defTabSz="914400" rtl="0" eaLnBrk="1" latinLnBrk="0" hangingPunct="1">
                <a:lnSpc>
                  <a:spcPct val="100000"/>
                </a:lnSpc>
                <a:spcBef>
                  <a:spcPts val="500"/>
                </a:spcBef>
                <a:buClr>
                  <a:schemeClr val="tx1"/>
                </a:buClr>
                <a:buFont typeface="Arial" panose="020B0604020202020204" pitchFamily="34" charset="0"/>
                <a:buNone/>
                <a:defRPr sz="1000"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algn="ctr">
                <a:buClr>
                  <a:srgbClr val="F58220"/>
                </a:buClr>
              </a:pPr>
              <a:r>
                <a:rPr lang="en-US" sz="1600" b="1">
                  <a:solidFill>
                    <a:srgbClr val="000000"/>
                  </a:solidFill>
                  <a:latin typeface="Avenir Next LT Pro"/>
                  <a:sym typeface="Factoria W00 Bold"/>
                </a:rPr>
                <a:t>Improve quality productivity and ease of work</a:t>
              </a:r>
            </a:p>
          </p:txBody>
        </p:sp>
        <p:pic>
          <p:nvPicPr>
            <p:cNvPr id="22" name="Graphic 21" descr="Checkmark with solid fill">
              <a:extLst>
                <a:ext uri="{FF2B5EF4-FFF2-40B4-BE49-F238E27FC236}">
                  <a16:creationId xmlns:a16="http://schemas.microsoft.com/office/drawing/2014/main" id="{01F1542C-2CC1-174B-B06E-8E98DF1A0F6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166554" y="3567970"/>
              <a:ext cx="669266" cy="669266"/>
            </a:xfrm>
            <a:prstGeom prst="rect">
              <a:avLst/>
            </a:prstGeom>
          </p:spPr>
        </p:pic>
      </p:grpSp>
      <p:sp>
        <p:nvSpPr>
          <p:cNvPr id="23" name="Title 1">
            <a:extLst>
              <a:ext uri="{FF2B5EF4-FFF2-40B4-BE49-F238E27FC236}">
                <a16:creationId xmlns:a16="http://schemas.microsoft.com/office/drawing/2014/main" id="{3E147315-2AA0-1745-9946-934E5E14D410}"/>
              </a:ext>
            </a:extLst>
          </p:cNvPr>
          <p:cNvSpPr txBox="1">
            <a:spLocks/>
          </p:cNvSpPr>
          <p:nvPr/>
        </p:nvSpPr>
        <p:spPr>
          <a:xfrm>
            <a:off x="702165" y="506458"/>
            <a:ext cx="5180215" cy="260737"/>
          </a:xfrm>
          <a:prstGeom prst="rect">
            <a:avLst/>
          </a:prstGeom>
        </p:spPr>
        <p:txBody>
          <a:bodyPr vert="horz" lIns="0" tIns="0" rIns="0" bIns="0" rtlCol="0" anchor="b">
            <a:noAutofit/>
          </a:bodyPr>
          <a:lstStyle>
            <a:lvl1pPr algn="l"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r>
              <a:rPr lang="en-US" sz="1400">
                <a:solidFill>
                  <a:srgbClr val="FFFFFF"/>
                </a:solidFill>
                <a:latin typeface="Avenir Next LT Pro"/>
                <a:sym typeface="Factoria W00 Bold"/>
              </a:rPr>
              <a:t>FRONTLINE WORKER CONNECTIVITY</a:t>
            </a:r>
          </a:p>
        </p:txBody>
      </p:sp>
      <p:pic>
        <p:nvPicPr>
          <p:cNvPr id="24" name="Picture 23">
            <a:extLst>
              <a:ext uri="{FF2B5EF4-FFF2-40B4-BE49-F238E27FC236}">
                <a16:creationId xmlns:a16="http://schemas.microsoft.com/office/drawing/2014/main" id="{9042F0F9-4E7A-4C48-84EB-F599C683321E}"/>
              </a:ext>
            </a:extLst>
          </p:cNvPr>
          <p:cNvPicPr>
            <a:picLocks noChangeAspect="1"/>
          </p:cNvPicPr>
          <p:nvPr/>
        </p:nvPicPr>
        <p:blipFill>
          <a:blip r:embed="rId4"/>
          <a:stretch>
            <a:fillRect/>
          </a:stretch>
        </p:blipFill>
        <p:spPr>
          <a:xfrm>
            <a:off x="11556776" y="6390230"/>
            <a:ext cx="278173" cy="293627"/>
          </a:xfrm>
          <a:prstGeom prst="rect">
            <a:avLst/>
          </a:prstGeom>
        </p:spPr>
      </p:pic>
    </p:spTree>
    <p:extLst>
      <p:ext uri="{BB962C8B-B14F-4D97-AF65-F5344CB8AC3E}">
        <p14:creationId xmlns:p14="http://schemas.microsoft.com/office/powerpoint/2010/main" val="40318943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 name="Picture 70" descr="A picture containing text, screenshot, monitor, screen&#10;&#10;Description automatically generated">
            <a:extLst>
              <a:ext uri="{FF2B5EF4-FFF2-40B4-BE49-F238E27FC236}">
                <a16:creationId xmlns:a16="http://schemas.microsoft.com/office/drawing/2014/main" id="{685C5FFA-6223-CE4F-9DCA-EE43F388A0D8}"/>
              </a:ext>
            </a:extLst>
          </p:cNvPr>
          <p:cNvPicPr>
            <a:picLocks noChangeAspect="1"/>
          </p:cNvPicPr>
          <p:nvPr/>
        </p:nvPicPr>
        <p:blipFill rotWithShape="1">
          <a:blip r:embed="rId3">
            <a:extLst>
              <a:ext uri="{28A0092B-C50C-407E-A947-70E740481C1C}">
                <a14:useLocalDpi xmlns:a14="http://schemas.microsoft.com/office/drawing/2010/main" val="0"/>
              </a:ext>
            </a:extLst>
          </a:blip>
          <a:srcRect t="-1" r="31992" b="-6852"/>
          <a:stretch/>
        </p:blipFill>
        <p:spPr>
          <a:xfrm>
            <a:off x="9851966" y="2073582"/>
            <a:ext cx="2340035" cy="2393908"/>
          </a:xfrm>
          <a:prstGeom prst="rect">
            <a:avLst/>
          </a:prstGeom>
        </p:spPr>
      </p:pic>
      <p:graphicFrame>
        <p:nvGraphicFramePr>
          <p:cNvPr id="16" name="Object 15" hidden="1">
            <a:extLst>
              <a:ext uri="{FF2B5EF4-FFF2-40B4-BE49-F238E27FC236}">
                <a16:creationId xmlns:a16="http://schemas.microsoft.com/office/drawing/2014/main" id="{7A59340A-DC63-494D-A51F-4A514EB58C6F}"/>
              </a:ext>
            </a:extLst>
          </p:cNvPr>
          <p:cNvGraphicFramePr>
            <a:graphicFrameLocks noChangeAspect="1"/>
          </p:cNvGraphicFramePr>
          <p:nvPr>
            <p:custDataLst>
              <p:tags r:id="rId1"/>
            </p:custDataLst>
            <p:extLst>
              <p:ext uri="{D42A27DB-BD31-4B8C-83A1-F6EECF244321}">
                <p14:modId xmlns:p14="http://schemas.microsoft.com/office/powerpoint/2010/main" val="2592798027"/>
              </p:ext>
            </p:extLst>
          </p:nvPr>
        </p:nvGraphicFramePr>
        <p:xfrm>
          <a:off x="1589"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16" name="Object 15" hidden="1">
                        <a:extLst>
                          <a:ext uri="{FF2B5EF4-FFF2-40B4-BE49-F238E27FC236}">
                            <a16:creationId xmlns:a16="http://schemas.microsoft.com/office/drawing/2014/main" id="{7A59340A-DC63-494D-A51F-4A514EB58C6F}"/>
                          </a:ext>
                        </a:extLst>
                      </p:cNvPr>
                      <p:cNvPicPr/>
                      <p:nvPr/>
                    </p:nvPicPr>
                    <p:blipFill>
                      <a:blip r:embed="rId5"/>
                      <a:stretch>
                        <a:fillRect/>
                      </a:stretch>
                    </p:blipFill>
                    <p:spPr>
                      <a:xfrm>
                        <a:off x="1589" y="1588"/>
                        <a:ext cx="1227" cy="1588"/>
                      </a:xfrm>
                      <a:prstGeom prst="rect">
                        <a:avLst/>
                      </a:prstGeom>
                    </p:spPr>
                  </p:pic>
                </p:oleObj>
              </mc:Fallback>
            </mc:AlternateContent>
          </a:graphicData>
        </a:graphic>
      </p:graphicFrame>
      <p:pic>
        <p:nvPicPr>
          <p:cNvPr id="57" name="Graphic 56" descr="Server with solid fill">
            <a:extLst>
              <a:ext uri="{FF2B5EF4-FFF2-40B4-BE49-F238E27FC236}">
                <a16:creationId xmlns:a16="http://schemas.microsoft.com/office/drawing/2014/main" id="{816570EB-F572-4043-B938-ED6DF5BA944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822566" y="2743403"/>
            <a:ext cx="914400" cy="914400"/>
          </a:xfrm>
          <a:prstGeom prst="rect">
            <a:avLst/>
          </a:prstGeom>
        </p:spPr>
      </p:pic>
      <p:sp>
        <p:nvSpPr>
          <p:cNvPr id="2" name="Title 1">
            <a:extLst>
              <a:ext uri="{FF2B5EF4-FFF2-40B4-BE49-F238E27FC236}">
                <a16:creationId xmlns:a16="http://schemas.microsoft.com/office/drawing/2014/main" id="{BCDB6F38-443C-2645-9CFE-5297E2FE2090}"/>
              </a:ext>
            </a:extLst>
          </p:cNvPr>
          <p:cNvSpPr>
            <a:spLocks noGrp="1"/>
          </p:cNvSpPr>
          <p:nvPr>
            <p:ph type="title"/>
          </p:nvPr>
        </p:nvSpPr>
        <p:spPr>
          <a:xfrm>
            <a:off x="838200" y="429611"/>
            <a:ext cx="10515600" cy="1028738"/>
          </a:xfrm>
        </p:spPr>
        <p:txBody>
          <a:bodyPr vert="horz"/>
          <a:lstStyle/>
          <a:p>
            <a:r>
              <a:rPr lang="en-US"/>
              <a:t>How it works</a:t>
            </a:r>
          </a:p>
        </p:txBody>
      </p:sp>
      <p:sp>
        <p:nvSpPr>
          <p:cNvPr id="3" name="Slide Number Placeholder 2">
            <a:extLst>
              <a:ext uri="{FF2B5EF4-FFF2-40B4-BE49-F238E27FC236}">
                <a16:creationId xmlns:a16="http://schemas.microsoft.com/office/drawing/2014/main" id="{685C7D84-7E28-7344-94BC-E1E360E61482}"/>
              </a:ext>
            </a:extLst>
          </p:cNvPr>
          <p:cNvSpPr>
            <a:spLocks noGrp="1"/>
          </p:cNvSpPr>
          <p:nvPr>
            <p:ph type="sldNum" sz="quarter" idx="12"/>
          </p:nvPr>
        </p:nvSpPr>
        <p:spPr>
          <a:xfrm>
            <a:off x="10858500" y="6310313"/>
            <a:ext cx="495300" cy="365125"/>
          </a:xfrm>
        </p:spPr>
        <p:txBody>
          <a:bodyPr/>
          <a:lstStyle/>
          <a:p>
            <a:fld id="{718787B9-B4F1-45D2-9C05-EBCAE653A4AD}" type="slidenum">
              <a:rPr lang="en-US">
                <a:solidFill>
                  <a:srgbClr val="A7A7A7"/>
                </a:solidFill>
                <a:latin typeface="Avenir Next LT Pro"/>
                <a:sym typeface="Factoria W00 Bold"/>
              </a:rPr>
              <a:pPr/>
              <a:t>7</a:t>
            </a:fld>
            <a:endParaRPr lang="en-US">
              <a:solidFill>
                <a:srgbClr val="A7A7A7"/>
              </a:solidFill>
              <a:latin typeface="Avenir Next LT Pro"/>
              <a:sym typeface="Factoria W00 Bold"/>
            </a:endParaRPr>
          </a:p>
        </p:txBody>
      </p:sp>
      <p:pic>
        <p:nvPicPr>
          <p:cNvPr id="10" name="Picture 9">
            <a:extLst>
              <a:ext uri="{FF2B5EF4-FFF2-40B4-BE49-F238E27FC236}">
                <a16:creationId xmlns:a16="http://schemas.microsoft.com/office/drawing/2014/main" id="{787C1FB1-1A75-BD49-9E53-E2A790861BC7}"/>
              </a:ext>
            </a:extLst>
          </p:cNvPr>
          <p:cNvPicPr>
            <a:picLocks noChangeAspect="1"/>
          </p:cNvPicPr>
          <p:nvPr/>
        </p:nvPicPr>
        <p:blipFill rotWithShape="1">
          <a:blip r:embed="rId8">
            <a:alphaModFix amt="34000"/>
          </a:blip>
          <a:srcRect l="7067" r="-4258"/>
          <a:stretch/>
        </p:blipFill>
        <p:spPr>
          <a:xfrm>
            <a:off x="-2563" y="2119313"/>
            <a:ext cx="1185074" cy="2267977"/>
          </a:xfrm>
          <a:prstGeom prst="rect">
            <a:avLst/>
          </a:prstGeom>
          <a:noFill/>
        </p:spPr>
      </p:pic>
      <p:grpSp>
        <p:nvGrpSpPr>
          <p:cNvPr id="25" name="Group 24">
            <a:extLst>
              <a:ext uri="{FF2B5EF4-FFF2-40B4-BE49-F238E27FC236}">
                <a16:creationId xmlns:a16="http://schemas.microsoft.com/office/drawing/2014/main" id="{7939BE1C-3CB5-A447-BC92-A25030CC1B88}"/>
              </a:ext>
            </a:extLst>
          </p:cNvPr>
          <p:cNvGrpSpPr/>
          <p:nvPr/>
        </p:nvGrpSpPr>
        <p:grpSpPr>
          <a:xfrm>
            <a:off x="1674149" y="2243407"/>
            <a:ext cx="296812" cy="1896957"/>
            <a:chOff x="1834689" y="1534215"/>
            <a:chExt cx="420336" cy="2686406"/>
          </a:xfrm>
        </p:grpSpPr>
        <p:pic>
          <p:nvPicPr>
            <p:cNvPr id="19" name="Picture 18">
              <a:extLst>
                <a:ext uri="{FF2B5EF4-FFF2-40B4-BE49-F238E27FC236}">
                  <a16:creationId xmlns:a16="http://schemas.microsoft.com/office/drawing/2014/main" id="{B4BF5570-3063-0E40-8CB7-8E6331325F4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1874530" y="3952964"/>
              <a:ext cx="340655" cy="267657"/>
            </a:xfrm>
            <a:prstGeom prst="rect">
              <a:avLst/>
            </a:prstGeom>
          </p:spPr>
        </p:pic>
        <p:pic>
          <p:nvPicPr>
            <p:cNvPr id="20" name="Picture 19">
              <a:extLst>
                <a:ext uri="{FF2B5EF4-FFF2-40B4-BE49-F238E27FC236}">
                  <a16:creationId xmlns:a16="http://schemas.microsoft.com/office/drawing/2014/main" id="{A5BDCBB8-0B6A-6E4C-9DDF-6B72443F3FB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1879303" y="3462703"/>
              <a:ext cx="331109" cy="331109"/>
            </a:xfrm>
            <a:prstGeom prst="rect">
              <a:avLst/>
            </a:prstGeom>
          </p:spPr>
        </p:pic>
        <p:pic>
          <p:nvPicPr>
            <p:cNvPr id="21" name="Picture 20">
              <a:extLst>
                <a:ext uri="{FF2B5EF4-FFF2-40B4-BE49-F238E27FC236}">
                  <a16:creationId xmlns:a16="http://schemas.microsoft.com/office/drawing/2014/main" id="{A080E28B-F8B7-0D41-AD6D-3107661D9BB3}"/>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p:blipFill>
          <p:spPr>
            <a:xfrm>
              <a:off x="1869402" y="3060615"/>
              <a:ext cx="350910" cy="242937"/>
            </a:xfrm>
            <a:prstGeom prst="rect">
              <a:avLst/>
            </a:prstGeom>
          </p:spPr>
        </p:pic>
        <p:pic>
          <p:nvPicPr>
            <p:cNvPr id="22" name="Picture 21">
              <a:extLst>
                <a:ext uri="{FF2B5EF4-FFF2-40B4-BE49-F238E27FC236}">
                  <a16:creationId xmlns:a16="http://schemas.microsoft.com/office/drawing/2014/main" id="{0C5D9C3A-82E8-0F49-B689-D5989D016E12}"/>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p:blipFill>
          <p:spPr>
            <a:xfrm>
              <a:off x="1925810" y="2493302"/>
              <a:ext cx="238094" cy="408162"/>
            </a:xfrm>
            <a:prstGeom prst="rect">
              <a:avLst/>
            </a:prstGeom>
          </p:spPr>
        </p:pic>
        <p:pic>
          <p:nvPicPr>
            <p:cNvPr id="23" name="Picture 22">
              <a:extLst>
                <a:ext uri="{FF2B5EF4-FFF2-40B4-BE49-F238E27FC236}">
                  <a16:creationId xmlns:a16="http://schemas.microsoft.com/office/drawing/2014/main" id="{4E3EFFA2-BA13-1F40-AFB0-7F1DB0537558}"/>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p:blipFill>
          <p:spPr>
            <a:xfrm>
              <a:off x="1834689" y="2109972"/>
              <a:ext cx="420336" cy="224179"/>
            </a:xfrm>
            <a:prstGeom prst="rect">
              <a:avLst/>
            </a:prstGeom>
          </p:spPr>
        </p:pic>
        <p:pic>
          <p:nvPicPr>
            <p:cNvPr id="24" name="Picture 23">
              <a:extLst>
                <a:ext uri="{FF2B5EF4-FFF2-40B4-BE49-F238E27FC236}">
                  <a16:creationId xmlns:a16="http://schemas.microsoft.com/office/drawing/2014/main" id="{FE4E0BEF-C37C-824C-8FEF-8641F81B2161}"/>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p:blipFill>
          <p:spPr>
            <a:xfrm>
              <a:off x="1940706" y="1534215"/>
              <a:ext cx="208303" cy="416606"/>
            </a:xfrm>
            <a:prstGeom prst="rect">
              <a:avLst/>
            </a:prstGeom>
          </p:spPr>
        </p:pic>
      </p:grpSp>
      <p:sp>
        <p:nvSpPr>
          <p:cNvPr id="46" name="TextBox 45">
            <a:extLst>
              <a:ext uri="{FF2B5EF4-FFF2-40B4-BE49-F238E27FC236}">
                <a16:creationId xmlns:a16="http://schemas.microsoft.com/office/drawing/2014/main" id="{47A0C6B9-3F83-984C-A073-E5AC65F49D2E}"/>
              </a:ext>
            </a:extLst>
          </p:cNvPr>
          <p:cNvSpPr txBox="1"/>
          <p:nvPr/>
        </p:nvSpPr>
        <p:spPr>
          <a:xfrm>
            <a:off x="172462" y="5389219"/>
            <a:ext cx="2275535" cy="738664"/>
          </a:xfrm>
          <a:prstGeom prst="rect">
            <a:avLst/>
          </a:prstGeom>
          <a:solidFill>
            <a:schemeClr val="bg1"/>
          </a:solidFill>
        </p:spPr>
        <p:txBody>
          <a:bodyPr wrap="square" rtlCol="0">
            <a:spAutoFit/>
          </a:bodyPr>
          <a:lstStyle/>
          <a:p>
            <a:pPr algn="ctr">
              <a:defRPr/>
            </a:pPr>
            <a:r>
              <a:rPr lang="en-US" sz="1400">
                <a:solidFill>
                  <a:srgbClr val="595959"/>
                </a:solidFill>
                <a:latin typeface="Avenir Next LT Pro"/>
                <a:cs typeface="Helvetica"/>
                <a:sym typeface="Factoria W00 Bold"/>
              </a:rPr>
              <a:t>Frontline worker wearing a smart sensor and/or </a:t>
            </a:r>
            <a:br>
              <a:rPr lang="en-US" sz="1400">
                <a:solidFill>
                  <a:srgbClr val="595959"/>
                </a:solidFill>
                <a:latin typeface="Avenir Next LT Pro"/>
                <a:cs typeface="Helvetica"/>
                <a:sym typeface="Factoria W00 Bold"/>
              </a:rPr>
            </a:br>
            <a:r>
              <a:rPr lang="en-US" sz="1400">
                <a:solidFill>
                  <a:srgbClr val="595959"/>
                </a:solidFill>
                <a:latin typeface="Avenir Next LT Pro"/>
                <a:sym typeface="Factoria W00 Bold"/>
              </a:rPr>
              <a:t>a</a:t>
            </a:r>
            <a:r>
              <a:rPr lang="en-US" sz="1400">
                <a:solidFill>
                  <a:srgbClr val="F58220"/>
                </a:solidFill>
                <a:latin typeface="Avenir Next LT Pro"/>
                <a:cs typeface="Helvetica"/>
                <a:sym typeface="Factoria W00 Bold"/>
              </a:rPr>
              <a:t> Guardhat App </a:t>
            </a:r>
            <a:r>
              <a:rPr lang="en-US" sz="1400">
                <a:solidFill>
                  <a:srgbClr val="F58220"/>
                </a:solidFill>
                <a:latin typeface="Avenir Next LT Pro"/>
                <a:sym typeface="Factoria W00 Bold"/>
              </a:rPr>
              <a:t>or device </a:t>
            </a:r>
          </a:p>
        </p:txBody>
      </p:sp>
      <p:sp>
        <p:nvSpPr>
          <p:cNvPr id="48" name="Oval 47">
            <a:extLst>
              <a:ext uri="{FF2B5EF4-FFF2-40B4-BE49-F238E27FC236}">
                <a16:creationId xmlns:a16="http://schemas.microsoft.com/office/drawing/2014/main" id="{B830B3A2-A670-5E44-A5C9-B52C43A782B8}"/>
              </a:ext>
            </a:extLst>
          </p:cNvPr>
          <p:cNvSpPr/>
          <p:nvPr/>
        </p:nvSpPr>
        <p:spPr>
          <a:xfrm>
            <a:off x="1066481" y="4872104"/>
            <a:ext cx="487497" cy="4880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FFFFFF"/>
                </a:solidFill>
                <a:latin typeface="Rockwell"/>
                <a:sym typeface="Factoria W00 Bold"/>
              </a:rPr>
              <a:t>1</a:t>
            </a:r>
          </a:p>
        </p:txBody>
      </p:sp>
      <p:grpSp>
        <p:nvGrpSpPr>
          <p:cNvPr id="15" name="Group 14">
            <a:extLst>
              <a:ext uri="{FF2B5EF4-FFF2-40B4-BE49-F238E27FC236}">
                <a16:creationId xmlns:a16="http://schemas.microsoft.com/office/drawing/2014/main" id="{A02B0997-87DA-BC4B-8D71-8BD9A3D51333}"/>
              </a:ext>
            </a:extLst>
          </p:cNvPr>
          <p:cNvGrpSpPr/>
          <p:nvPr/>
        </p:nvGrpSpPr>
        <p:grpSpPr>
          <a:xfrm>
            <a:off x="2691401" y="2747391"/>
            <a:ext cx="1692030" cy="862735"/>
            <a:chOff x="2703593" y="2747390"/>
            <a:chExt cx="1692030" cy="862735"/>
          </a:xfrm>
        </p:grpSpPr>
        <p:cxnSp>
          <p:nvCxnSpPr>
            <p:cNvPr id="29" name="Straight Connector 28">
              <a:extLst>
                <a:ext uri="{FF2B5EF4-FFF2-40B4-BE49-F238E27FC236}">
                  <a16:creationId xmlns:a16="http://schemas.microsoft.com/office/drawing/2014/main" id="{1D08AB3E-A3E5-034C-BBC4-C888251421A4}"/>
                </a:ext>
              </a:extLst>
            </p:cNvPr>
            <p:cNvCxnSpPr>
              <a:cxnSpLocks/>
            </p:cNvCxnSpPr>
            <p:nvPr/>
          </p:nvCxnSpPr>
          <p:spPr>
            <a:xfrm>
              <a:off x="3370192" y="3228496"/>
              <a:ext cx="392564" cy="0"/>
            </a:xfrm>
            <a:prstGeom prst="line">
              <a:avLst/>
            </a:prstGeom>
            <a:ln w="19050" cap="flat" cmpd="sng" algn="ctr">
              <a:solidFill>
                <a:schemeClr val="accent5"/>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pic>
          <p:nvPicPr>
            <p:cNvPr id="31" name="Picture 30">
              <a:extLst>
                <a:ext uri="{FF2B5EF4-FFF2-40B4-BE49-F238E27FC236}">
                  <a16:creationId xmlns:a16="http://schemas.microsoft.com/office/drawing/2014/main" id="{ABFF84CA-7008-D04D-BFF0-70DB1AB8BF43}"/>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p:blipFill>
          <p:spPr>
            <a:xfrm>
              <a:off x="3897542" y="3102589"/>
              <a:ext cx="394750" cy="507536"/>
            </a:xfrm>
            <a:prstGeom prst="rect">
              <a:avLst/>
            </a:prstGeom>
          </p:spPr>
        </p:pic>
        <p:pic>
          <p:nvPicPr>
            <p:cNvPr id="32" name="Picture 31">
              <a:extLst>
                <a:ext uri="{FF2B5EF4-FFF2-40B4-BE49-F238E27FC236}">
                  <a16:creationId xmlns:a16="http://schemas.microsoft.com/office/drawing/2014/main" id="{6C31CE5E-BEB1-9249-B051-CBD150D4A7A9}"/>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p:blipFill>
          <p:spPr>
            <a:xfrm>
              <a:off x="2764824" y="3102589"/>
              <a:ext cx="483426" cy="483426"/>
            </a:xfrm>
            <a:prstGeom prst="rect">
              <a:avLst/>
            </a:prstGeom>
          </p:spPr>
        </p:pic>
        <p:cxnSp>
          <p:nvCxnSpPr>
            <p:cNvPr id="37" name="Straight Connector 36">
              <a:extLst>
                <a:ext uri="{FF2B5EF4-FFF2-40B4-BE49-F238E27FC236}">
                  <a16:creationId xmlns:a16="http://schemas.microsoft.com/office/drawing/2014/main" id="{8BBCC910-0DCD-6847-8A18-D876B4EEE307}"/>
                </a:ext>
              </a:extLst>
            </p:cNvPr>
            <p:cNvCxnSpPr>
              <a:cxnSpLocks/>
            </p:cNvCxnSpPr>
            <p:nvPr/>
          </p:nvCxnSpPr>
          <p:spPr>
            <a:xfrm>
              <a:off x="3370192" y="3483139"/>
              <a:ext cx="386468" cy="0"/>
            </a:xfrm>
            <a:prstGeom prst="line">
              <a:avLst/>
            </a:prstGeom>
            <a:ln w="19050" cap="flat" cmpd="sng" algn="ctr">
              <a:solidFill>
                <a:schemeClr val="accent5"/>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38" name="Rectangle 37">
              <a:extLst>
                <a:ext uri="{FF2B5EF4-FFF2-40B4-BE49-F238E27FC236}">
                  <a16:creationId xmlns:a16="http://schemas.microsoft.com/office/drawing/2014/main" id="{798BAEAD-E9A1-6D49-937D-D1BC829E6F5D}"/>
                </a:ext>
              </a:extLst>
            </p:cNvPr>
            <p:cNvSpPr/>
            <p:nvPr/>
          </p:nvSpPr>
          <p:spPr>
            <a:xfrm>
              <a:off x="2703593" y="2747390"/>
              <a:ext cx="604653" cy="261610"/>
            </a:xfrm>
            <a:prstGeom prst="rect">
              <a:avLst/>
            </a:prstGeom>
          </p:spPr>
          <p:txBody>
            <a:bodyPr wrap="none">
              <a:spAutoFit/>
            </a:bodyPr>
            <a:lstStyle/>
            <a:p>
              <a:r>
                <a:rPr lang="en-US" sz="1100">
                  <a:solidFill>
                    <a:srgbClr val="595959"/>
                  </a:solidFill>
                  <a:latin typeface="Avenir Next LT Pro"/>
                  <a:sym typeface="Factoria W00 Bold"/>
                </a:rPr>
                <a:t>ALERT</a:t>
              </a:r>
              <a:endParaRPr lang="en-US" sz="1100">
                <a:solidFill>
                  <a:srgbClr val="000000"/>
                </a:solidFill>
                <a:latin typeface="Avenir Next LT Pro"/>
                <a:sym typeface="Factoria W00 Bold"/>
              </a:endParaRPr>
            </a:p>
          </p:txBody>
        </p:sp>
        <p:sp>
          <p:nvSpPr>
            <p:cNvPr id="39" name="Rectangle 38">
              <a:extLst>
                <a:ext uri="{FF2B5EF4-FFF2-40B4-BE49-F238E27FC236}">
                  <a16:creationId xmlns:a16="http://schemas.microsoft.com/office/drawing/2014/main" id="{DEF46457-DE29-7A4C-A4A2-C5B74A507D15}"/>
                </a:ext>
              </a:extLst>
            </p:cNvPr>
            <p:cNvSpPr/>
            <p:nvPr/>
          </p:nvSpPr>
          <p:spPr>
            <a:xfrm>
              <a:off x="3824633" y="2747390"/>
              <a:ext cx="570990" cy="261610"/>
            </a:xfrm>
            <a:prstGeom prst="rect">
              <a:avLst/>
            </a:prstGeom>
          </p:spPr>
          <p:txBody>
            <a:bodyPr wrap="none">
              <a:spAutoFit/>
            </a:bodyPr>
            <a:lstStyle/>
            <a:p>
              <a:r>
                <a:rPr lang="en-US" sz="1100">
                  <a:solidFill>
                    <a:srgbClr val="595959"/>
                  </a:solidFill>
                  <a:latin typeface="Avenir Next LT Pro"/>
                  <a:sym typeface="Factoria W00 Bold"/>
                </a:rPr>
                <a:t>DATA</a:t>
              </a:r>
              <a:endParaRPr lang="en-US" sz="1100">
                <a:solidFill>
                  <a:srgbClr val="000000"/>
                </a:solidFill>
                <a:latin typeface="Avenir Next LT Pro"/>
                <a:sym typeface="Factoria W00 Bold"/>
              </a:endParaRPr>
            </a:p>
          </p:txBody>
        </p:sp>
      </p:grpSp>
      <p:grpSp>
        <p:nvGrpSpPr>
          <p:cNvPr id="7" name="Group 6">
            <a:extLst>
              <a:ext uri="{FF2B5EF4-FFF2-40B4-BE49-F238E27FC236}">
                <a16:creationId xmlns:a16="http://schemas.microsoft.com/office/drawing/2014/main" id="{7E61A2C2-504E-9E47-9C03-2D18FC338855}"/>
              </a:ext>
            </a:extLst>
          </p:cNvPr>
          <p:cNvGrpSpPr/>
          <p:nvPr/>
        </p:nvGrpSpPr>
        <p:grpSpPr>
          <a:xfrm>
            <a:off x="2447996" y="4866662"/>
            <a:ext cx="2165130" cy="1049979"/>
            <a:chOff x="2313884" y="4866662"/>
            <a:chExt cx="2165130" cy="1049979"/>
          </a:xfrm>
        </p:grpSpPr>
        <p:sp>
          <p:nvSpPr>
            <p:cNvPr id="47" name="TextBox 46">
              <a:extLst>
                <a:ext uri="{FF2B5EF4-FFF2-40B4-BE49-F238E27FC236}">
                  <a16:creationId xmlns:a16="http://schemas.microsoft.com/office/drawing/2014/main" id="{A3B6C84F-BF5E-554E-B12A-13FC90C2A1F5}"/>
                </a:ext>
              </a:extLst>
            </p:cNvPr>
            <p:cNvSpPr txBox="1"/>
            <p:nvPr/>
          </p:nvSpPr>
          <p:spPr>
            <a:xfrm>
              <a:off x="2313884" y="5393421"/>
              <a:ext cx="2165130" cy="523220"/>
            </a:xfrm>
            <a:prstGeom prst="rect">
              <a:avLst/>
            </a:prstGeom>
            <a:solidFill>
              <a:schemeClr val="bg1"/>
            </a:solidFill>
          </p:spPr>
          <p:txBody>
            <a:bodyPr wrap="square" rtlCol="0">
              <a:spAutoFit/>
            </a:bodyPr>
            <a:lstStyle/>
            <a:p>
              <a:pPr algn="ctr">
                <a:defRPr/>
              </a:pPr>
              <a:r>
                <a:rPr lang="en-US" sz="1400">
                  <a:solidFill>
                    <a:srgbClr val="595959"/>
                  </a:solidFill>
                  <a:latin typeface="Avenir Next LT Pro"/>
                  <a:cs typeface="Helvetica"/>
                  <a:sym typeface="Factoria W00 Bold"/>
                </a:rPr>
                <a:t>Data shared over </a:t>
              </a:r>
            </a:p>
            <a:p>
              <a:pPr algn="ctr">
                <a:defRPr/>
              </a:pPr>
              <a:r>
                <a:rPr lang="en-US" sz="1400">
                  <a:solidFill>
                    <a:srgbClr val="595959"/>
                  </a:solidFill>
                  <a:latin typeface="Avenir Next LT Pro"/>
                  <a:cs typeface="Helvetica"/>
                  <a:sym typeface="Factoria W00 Bold"/>
                </a:rPr>
                <a:t>Cellular or WIFI network</a:t>
              </a:r>
              <a:endParaRPr lang="en-US" sz="1400">
                <a:solidFill>
                  <a:srgbClr val="F58220"/>
                </a:solidFill>
                <a:latin typeface="Avenir Next LT Pro"/>
                <a:cs typeface="Helvetica"/>
                <a:sym typeface="Factoria W00 Bold"/>
              </a:endParaRPr>
            </a:p>
          </p:txBody>
        </p:sp>
        <p:sp>
          <p:nvSpPr>
            <p:cNvPr id="56" name="Oval 55">
              <a:extLst>
                <a:ext uri="{FF2B5EF4-FFF2-40B4-BE49-F238E27FC236}">
                  <a16:creationId xmlns:a16="http://schemas.microsoft.com/office/drawing/2014/main" id="{D7331839-8CAA-D04F-B419-A3D1A753EFD6}"/>
                </a:ext>
              </a:extLst>
            </p:cNvPr>
            <p:cNvSpPr/>
            <p:nvPr/>
          </p:nvSpPr>
          <p:spPr>
            <a:xfrm>
              <a:off x="3252266" y="4866662"/>
              <a:ext cx="487497" cy="4880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FFFFFF"/>
                  </a:solidFill>
                  <a:latin typeface="Rockwell"/>
                  <a:sym typeface="Factoria W00 Bold"/>
                </a:rPr>
                <a:t>2</a:t>
              </a:r>
            </a:p>
          </p:txBody>
        </p:sp>
      </p:grpSp>
      <p:grpSp>
        <p:nvGrpSpPr>
          <p:cNvPr id="34" name="Group 33">
            <a:extLst>
              <a:ext uri="{FF2B5EF4-FFF2-40B4-BE49-F238E27FC236}">
                <a16:creationId xmlns:a16="http://schemas.microsoft.com/office/drawing/2014/main" id="{32339807-11AF-2845-9C6E-181E87B36437}"/>
              </a:ext>
            </a:extLst>
          </p:cNvPr>
          <p:cNvGrpSpPr/>
          <p:nvPr/>
        </p:nvGrpSpPr>
        <p:grpSpPr>
          <a:xfrm>
            <a:off x="4812258" y="1741794"/>
            <a:ext cx="2645095" cy="4390291"/>
            <a:chOff x="4836641" y="1741794"/>
            <a:chExt cx="2645095" cy="4390291"/>
          </a:xfrm>
        </p:grpSpPr>
        <p:pic>
          <p:nvPicPr>
            <p:cNvPr id="6" name="Graphic 5" descr="Cloud outline">
              <a:extLst>
                <a:ext uri="{FF2B5EF4-FFF2-40B4-BE49-F238E27FC236}">
                  <a16:creationId xmlns:a16="http://schemas.microsoft.com/office/drawing/2014/main" id="{870E9550-0569-4F4D-B72C-E2482C036FD6}"/>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5416354" y="1741794"/>
              <a:ext cx="2065382" cy="2065382"/>
            </a:xfrm>
            <a:prstGeom prst="rect">
              <a:avLst/>
            </a:prstGeom>
          </p:spPr>
        </p:pic>
        <p:grpSp>
          <p:nvGrpSpPr>
            <p:cNvPr id="13" name="Group 12">
              <a:extLst>
                <a:ext uri="{FF2B5EF4-FFF2-40B4-BE49-F238E27FC236}">
                  <a16:creationId xmlns:a16="http://schemas.microsoft.com/office/drawing/2014/main" id="{6F9A3E96-1F72-9B41-B23C-4D23FAE3190E}"/>
                </a:ext>
              </a:extLst>
            </p:cNvPr>
            <p:cNvGrpSpPr/>
            <p:nvPr/>
          </p:nvGrpSpPr>
          <p:grpSpPr>
            <a:xfrm>
              <a:off x="4836641" y="2499502"/>
              <a:ext cx="2450392" cy="3632583"/>
              <a:chOff x="4836641" y="2499502"/>
              <a:chExt cx="2450392" cy="3632583"/>
            </a:xfrm>
          </p:grpSpPr>
          <p:grpSp>
            <p:nvGrpSpPr>
              <p:cNvPr id="11" name="Group 10">
                <a:extLst>
                  <a:ext uri="{FF2B5EF4-FFF2-40B4-BE49-F238E27FC236}">
                    <a16:creationId xmlns:a16="http://schemas.microsoft.com/office/drawing/2014/main" id="{A2367204-51FF-CC4F-885A-7F975DEE4B6B}"/>
                  </a:ext>
                </a:extLst>
              </p:cNvPr>
              <p:cNvGrpSpPr/>
              <p:nvPr/>
            </p:nvGrpSpPr>
            <p:grpSpPr>
              <a:xfrm>
                <a:off x="5519740" y="2499502"/>
                <a:ext cx="1118367" cy="1119559"/>
                <a:chOff x="5480280" y="2499502"/>
                <a:chExt cx="1118367" cy="1119559"/>
              </a:xfrm>
            </p:grpSpPr>
            <p:sp>
              <p:nvSpPr>
                <p:cNvPr id="4" name="Oval 3">
                  <a:extLst>
                    <a:ext uri="{FF2B5EF4-FFF2-40B4-BE49-F238E27FC236}">
                      <a16:creationId xmlns:a16="http://schemas.microsoft.com/office/drawing/2014/main" id="{BD7E158E-2EE4-2344-90F6-86A543D86DC5}"/>
                    </a:ext>
                  </a:extLst>
                </p:cNvPr>
                <p:cNvSpPr/>
                <p:nvPr/>
              </p:nvSpPr>
              <p:spPr>
                <a:xfrm>
                  <a:off x="5480280" y="2499502"/>
                  <a:ext cx="1118367" cy="11195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pic>
              <p:nvPicPr>
                <p:cNvPr id="12" name="Picture 11">
                  <a:extLst>
                    <a:ext uri="{FF2B5EF4-FFF2-40B4-BE49-F238E27FC236}">
                      <a16:creationId xmlns:a16="http://schemas.microsoft.com/office/drawing/2014/main" id="{E9A655C5-C058-414C-B147-740EB48F3538}"/>
                    </a:ext>
                  </a:extLst>
                </p:cNvPr>
                <p:cNvPicPr>
                  <a:picLocks noChangeAspect="1"/>
                </p:cNvPicPr>
                <p:nvPr/>
              </p:nvPicPr>
              <p:blipFill>
                <a:blip r:embed="rId27"/>
                <a:stretch>
                  <a:fillRect/>
                </a:stretch>
              </p:blipFill>
              <p:spPr>
                <a:xfrm>
                  <a:off x="5775173" y="2806395"/>
                  <a:ext cx="479151" cy="505771"/>
                </a:xfrm>
                <a:prstGeom prst="rect">
                  <a:avLst/>
                </a:prstGeom>
              </p:spPr>
            </p:pic>
          </p:grpSp>
          <p:sp>
            <p:nvSpPr>
              <p:cNvPr id="49" name="TextBox 48">
                <a:extLst>
                  <a:ext uri="{FF2B5EF4-FFF2-40B4-BE49-F238E27FC236}">
                    <a16:creationId xmlns:a16="http://schemas.microsoft.com/office/drawing/2014/main" id="{9BB4C702-BE33-9E43-871B-7A6CA07796C6}"/>
                  </a:ext>
                </a:extLst>
              </p:cNvPr>
              <p:cNvSpPr txBox="1"/>
              <p:nvPr/>
            </p:nvSpPr>
            <p:spPr>
              <a:xfrm>
                <a:off x="4836641" y="5393421"/>
                <a:ext cx="2450392" cy="738664"/>
              </a:xfrm>
              <a:prstGeom prst="rect">
                <a:avLst/>
              </a:prstGeom>
              <a:solidFill>
                <a:schemeClr val="bg1"/>
              </a:solidFill>
            </p:spPr>
            <p:txBody>
              <a:bodyPr wrap="square" rtlCol="0">
                <a:spAutoFit/>
              </a:bodyPr>
              <a:lstStyle/>
              <a:p>
                <a:pPr algn="ctr">
                  <a:defRPr/>
                </a:pPr>
                <a:r>
                  <a:rPr lang="en-US" sz="1400">
                    <a:solidFill>
                      <a:srgbClr val="595959"/>
                    </a:solidFill>
                    <a:latin typeface="Avenir Next LT Pro"/>
                    <a:cs typeface="Helvetica"/>
                    <a:sym typeface="Factoria W00 Bold"/>
                  </a:rPr>
                  <a:t>Aggregated, contextualized, analyzed in the </a:t>
                </a:r>
                <a:r>
                  <a:rPr lang="en-US" sz="1400">
                    <a:solidFill>
                      <a:srgbClr val="F58220"/>
                    </a:solidFill>
                    <a:latin typeface="Avenir Next LT Pro"/>
                    <a:cs typeface="Helvetica"/>
                    <a:sym typeface="Factoria W00 Bold"/>
                  </a:rPr>
                  <a:t>Guardhat </a:t>
                </a:r>
                <a:r>
                  <a:rPr lang="en-US" sz="1400">
                    <a:solidFill>
                      <a:srgbClr val="F2F2F2">
                        <a:lumMod val="50000"/>
                      </a:srgbClr>
                    </a:solidFill>
                    <a:latin typeface="Avenir Next LT Pro"/>
                    <a:cs typeface="Helvetica"/>
                    <a:sym typeface="Factoria W00 Bold"/>
                  </a:rPr>
                  <a:t>platform</a:t>
                </a:r>
              </a:p>
            </p:txBody>
          </p:sp>
          <p:sp>
            <p:nvSpPr>
              <p:cNvPr id="58" name="Oval 57">
                <a:extLst>
                  <a:ext uri="{FF2B5EF4-FFF2-40B4-BE49-F238E27FC236}">
                    <a16:creationId xmlns:a16="http://schemas.microsoft.com/office/drawing/2014/main" id="{88742EE2-A022-6F41-8169-AFFE497B6FF8}"/>
                  </a:ext>
                </a:extLst>
              </p:cNvPr>
              <p:cNvSpPr/>
              <p:nvPr/>
            </p:nvSpPr>
            <p:spPr>
              <a:xfrm>
                <a:off x="5835175" y="4866662"/>
                <a:ext cx="487497" cy="4880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FFFFFF"/>
                    </a:solidFill>
                    <a:latin typeface="Rockwell"/>
                    <a:sym typeface="Factoria W00 Bold"/>
                  </a:rPr>
                  <a:t>3</a:t>
                </a:r>
              </a:p>
            </p:txBody>
          </p:sp>
        </p:grpSp>
      </p:grpSp>
      <p:grpSp>
        <p:nvGrpSpPr>
          <p:cNvPr id="5" name="Group 4">
            <a:extLst>
              <a:ext uri="{FF2B5EF4-FFF2-40B4-BE49-F238E27FC236}">
                <a16:creationId xmlns:a16="http://schemas.microsoft.com/office/drawing/2014/main" id="{51079746-820D-724A-B639-B76DEC6A21E7}"/>
              </a:ext>
            </a:extLst>
          </p:cNvPr>
          <p:cNvGrpSpPr/>
          <p:nvPr/>
        </p:nvGrpSpPr>
        <p:grpSpPr>
          <a:xfrm>
            <a:off x="7506585" y="4872394"/>
            <a:ext cx="1902752" cy="1265423"/>
            <a:chOff x="7348089" y="4872394"/>
            <a:chExt cx="1902752" cy="1265423"/>
          </a:xfrm>
        </p:grpSpPr>
        <p:sp>
          <p:nvSpPr>
            <p:cNvPr id="50" name="TextBox 49">
              <a:extLst>
                <a:ext uri="{FF2B5EF4-FFF2-40B4-BE49-F238E27FC236}">
                  <a16:creationId xmlns:a16="http://schemas.microsoft.com/office/drawing/2014/main" id="{C68560EA-0426-5A44-8D63-6146B84D69C5}"/>
                </a:ext>
              </a:extLst>
            </p:cNvPr>
            <p:cNvSpPr txBox="1"/>
            <p:nvPr/>
          </p:nvSpPr>
          <p:spPr>
            <a:xfrm>
              <a:off x="7348089" y="5399153"/>
              <a:ext cx="1902752" cy="738664"/>
            </a:xfrm>
            <a:prstGeom prst="rect">
              <a:avLst/>
            </a:prstGeom>
            <a:solidFill>
              <a:schemeClr val="bg1"/>
            </a:solidFill>
          </p:spPr>
          <p:txBody>
            <a:bodyPr wrap="square" lIns="91440" tIns="45720" rIns="91440" bIns="45720" rtlCol="0" anchor="t">
              <a:spAutoFit/>
            </a:bodyPr>
            <a:lstStyle/>
            <a:p>
              <a:pPr algn="ctr">
                <a:defRPr/>
              </a:pPr>
              <a:r>
                <a:rPr lang="en-US" sz="1400">
                  <a:solidFill>
                    <a:srgbClr val="595959"/>
                  </a:solidFill>
                  <a:latin typeface="Avenir Next LT Pro"/>
                  <a:cs typeface="Helvetica"/>
                  <a:sym typeface="Factoria W00 Bold"/>
                </a:rPr>
                <a:t>Aggregated data and alerts shared via</a:t>
              </a:r>
            </a:p>
            <a:p>
              <a:pPr algn="ctr">
                <a:defRPr/>
              </a:pPr>
              <a:r>
                <a:rPr lang="en-US" sz="1400">
                  <a:solidFill>
                    <a:srgbClr val="595959"/>
                  </a:solidFill>
                  <a:latin typeface="Avenir Next LT Pro"/>
                  <a:cs typeface="Helvetica"/>
                  <a:sym typeface="Factoria W00 Bold"/>
                </a:rPr>
                <a:t>Intranet or Internet</a:t>
              </a:r>
            </a:p>
          </p:txBody>
        </p:sp>
        <p:sp>
          <p:nvSpPr>
            <p:cNvPr id="59" name="Oval 58">
              <a:extLst>
                <a:ext uri="{FF2B5EF4-FFF2-40B4-BE49-F238E27FC236}">
                  <a16:creationId xmlns:a16="http://schemas.microsoft.com/office/drawing/2014/main" id="{71155B4A-03DB-3645-8591-9691D3A16CBD}"/>
                </a:ext>
              </a:extLst>
            </p:cNvPr>
            <p:cNvSpPr/>
            <p:nvPr/>
          </p:nvSpPr>
          <p:spPr>
            <a:xfrm>
              <a:off x="8055717" y="4872394"/>
              <a:ext cx="487497" cy="4880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FFFFFF"/>
                  </a:solidFill>
                  <a:latin typeface="Rockwell"/>
                  <a:sym typeface="Factoria W00 Bold"/>
                </a:rPr>
                <a:t>4</a:t>
              </a:r>
            </a:p>
          </p:txBody>
        </p:sp>
      </p:grpSp>
      <p:grpSp>
        <p:nvGrpSpPr>
          <p:cNvPr id="26" name="Group 25">
            <a:extLst>
              <a:ext uri="{FF2B5EF4-FFF2-40B4-BE49-F238E27FC236}">
                <a16:creationId xmlns:a16="http://schemas.microsoft.com/office/drawing/2014/main" id="{192F04F5-9D0E-B346-9D22-D75D4E516A05}"/>
              </a:ext>
            </a:extLst>
          </p:cNvPr>
          <p:cNvGrpSpPr/>
          <p:nvPr/>
        </p:nvGrpSpPr>
        <p:grpSpPr>
          <a:xfrm>
            <a:off x="9957036" y="2511337"/>
            <a:ext cx="189139" cy="997394"/>
            <a:chOff x="9673343" y="2062024"/>
            <a:chExt cx="254325" cy="1341143"/>
          </a:xfrm>
        </p:grpSpPr>
        <p:pic>
          <p:nvPicPr>
            <p:cNvPr id="52" name="Picture 51">
              <a:extLst>
                <a:ext uri="{FF2B5EF4-FFF2-40B4-BE49-F238E27FC236}">
                  <a16:creationId xmlns:a16="http://schemas.microsoft.com/office/drawing/2014/main" id="{42A6E692-071E-074B-88BB-05F27A8D2BB8}"/>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rcRect/>
            <a:stretch/>
          </p:blipFill>
          <p:spPr>
            <a:xfrm>
              <a:off x="9682055" y="2062024"/>
              <a:ext cx="236900" cy="276383"/>
            </a:xfrm>
            <a:prstGeom prst="rect">
              <a:avLst/>
            </a:prstGeom>
          </p:spPr>
        </p:pic>
        <p:pic>
          <p:nvPicPr>
            <p:cNvPr id="53" name="Picture 52">
              <a:extLst>
                <a:ext uri="{FF2B5EF4-FFF2-40B4-BE49-F238E27FC236}">
                  <a16:creationId xmlns:a16="http://schemas.microsoft.com/office/drawing/2014/main" id="{52698128-6374-E142-8DC5-13E91B4C9F4D}"/>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rcRect/>
            <a:stretch/>
          </p:blipFill>
          <p:spPr>
            <a:xfrm>
              <a:off x="9676969" y="2495343"/>
              <a:ext cx="247072" cy="411788"/>
            </a:xfrm>
            <a:prstGeom prst="rect">
              <a:avLst/>
            </a:prstGeom>
          </p:spPr>
        </p:pic>
        <p:pic>
          <p:nvPicPr>
            <p:cNvPr id="54" name="Picture 53">
              <a:extLst>
                <a:ext uri="{FF2B5EF4-FFF2-40B4-BE49-F238E27FC236}">
                  <a16:creationId xmlns:a16="http://schemas.microsoft.com/office/drawing/2014/main" id="{60075447-1B96-1947-83E0-2A79FC2E1F5A}"/>
                </a:ext>
              </a:extLst>
            </p:cNvPr>
            <p:cNvPicPr>
              <a:picLocks noChangeAspect="1"/>
            </p:cNvPicPr>
            <p:nvPr/>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rcRect/>
            <a:stretch/>
          </p:blipFill>
          <p:spPr>
            <a:xfrm>
              <a:off x="9673343" y="3064067"/>
              <a:ext cx="254325" cy="339100"/>
            </a:xfrm>
            <a:prstGeom prst="rect">
              <a:avLst/>
            </a:prstGeom>
          </p:spPr>
        </p:pic>
      </p:grpSp>
      <p:sp>
        <p:nvSpPr>
          <p:cNvPr id="51" name="TextBox 50">
            <a:extLst>
              <a:ext uri="{FF2B5EF4-FFF2-40B4-BE49-F238E27FC236}">
                <a16:creationId xmlns:a16="http://schemas.microsoft.com/office/drawing/2014/main" id="{177131BD-08CF-7A41-A419-4F10097EC575}"/>
              </a:ext>
            </a:extLst>
          </p:cNvPr>
          <p:cNvSpPr txBox="1"/>
          <p:nvPr/>
        </p:nvSpPr>
        <p:spPr>
          <a:xfrm>
            <a:off x="9874665" y="5383779"/>
            <a:ext cx="2275535" cy="738664"/>
          </a:xfrm>
          <a:prstGeom prst="rect">
            <a:avLst/>
          </a:prstGeom>
          <a:solidFill>
            <a:schemeClr val="bg1"/>
          </a:solidFill>
        </p:spPr>
        <p:txBody>
          <a:bodyPr wrap="square" rtlCol="0">
            <a:spAutoFit/>
          </a:bodyPr>
          <a:lstStyle/>
          <a:p>
            <a:pPr algn="ctr">
              <a:defRPr/>
            </a:pPr>
            <a:r>
              <a:rPr lang="en-US" sz="1400">
                <a:solidFill>
                  <a:srgbClr val="595959"/>
                </a:solidFill>
                <a:latin typeface="Avenir Next LT Pro"/>
                <a:cs typeface="Helvetica"/>
                <a:sym typeface="Factoria W00 Bold"/>
              </a:rPr>
              <a:t>Notification received via </a:t>
            </a:r>
            <a:r>
              <a:rPr lang="en-US" sz="1400">
                <a:solidFill>
                  <a:srgbClr val="F58220"/>
                </a:solidFill>
                <a:latin typeface="Avenir Next LT Pro"/>
                <a:cs typeface="Helvetica"/>
                <a:sym typeface="Factoria W00 Bold"/>
              </a:rPr>
              <a:t>Guardhat SCC, </a:t>
            </a:r>
            <a:r>
              <a:rPr lang="en-US" sz="1400">
                <a:solidFill>
                  <a:srgbClr val="595959"/>
                </a:solidFill>
                <a:latin typeface="Avenir Next LT Pro"/>
                <a:cs typeface="Helvetica"/>
                <a:sym typeface="Factoria W00 Bold"/>
              </a:rPr>
              <a:t>Email, SMS, Phone</a:t>
            </a:r>
            <a:endParaRPr lang="en-US" sz="1400">
              <a:solidFill>
                <a:srgbClr val="F58220"/>
              </a:solidFill>
              <a:latin typeface="Avenir Next LT Pro"/>
              <a:cs typeface="Helvetica"/>
              <a:sym typeface="Factoria W00 Bold"/>
            </a:endParaRPr>
          </a:p>
        </p:txBody>
      </p:sp>
      <p:sp>
        <p:nvSpPr>
          <p:cNvPr id="60" name="Oval 59">
            <a:extLst>
              <a:ext uri="{FF2B5EF4-FFF2-40B4-BE49-F238E27FC236}">
                <a16:creationId xmlns:a16="http://schemas.microsoft.com/office/drawing/2014/main" id="{BB4869CF-A885-EA49-80D4-275F530F0811}"/>
              </a:ext>
            </a:extLst>
          </p:cNvPr>
          <p:cNvSpPr/>
          <p:nvPr/>
        </p:nvSpPr>
        <p:spPr>
          <a:xfrm>
            <a:off x="10754416" y="4866663"/>
            <a:ext cx="487497" cy="4880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rgbClr val="FFFFFF"/>
                </a:solidFill>
                <a:latin typeface="Rockwell"/>
                <a:sym typeface="Factoria W00 Bold"/>
              </a:rPr>
              <a:t>5</a:t>
            </a:r>
          </a:p>
        </p:txBody>
      </p:sp>
      <p:grpSp>
        <p:nvGrpSpPr>
          <p:cNvPr id="61" name="Group 60">
            <a:extLst>
              <a:ext uri="{FF2B5EF4-FFF2-40B4-BE49-F238E27FC236}">
                <a16:creationId xmlns:a16="http://schemas.microsoft.com/office/drawing/2014/main" id="{CD6030B5-17A8-E04B-BB55-08D7AACF809D}"/>
              </a:ext>
            </a:extLst>
          </p:cNvPr>
          <p:cNvGrpSpPr/>
          <p:nvPr/>
        </p:nvGrpSpPr>
        <p:grpSpPr>
          <a:xfrm>
            <a:off x="7645389" y="2747391"/>
            <a:ext cx="1738647" cy="862735"/>
            <a:chOff x="2737035" y="2747390"/>
            <a:chExt cx="1738647" cy="862735"/>
          </a:xfrm>
        </p:grpSpPr>
        <p:pic>
          <p:nvPicPr>
            <p:cNvPr id="63" name="Picture 30">
              <a:extLst>
                <a:ext uri="{FF2B5EF4-FFF2-40B4-BE49-F238E27FC236}">
                  <a16:creationId xmlns:a16="http://schemas.microsoft.com/office/drawing/2014/main" id="{587B4BAA-0945-E04E-A79E-E2275C78F988}"/>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p:blipFill>
          <p:spPr>
            <a:xfrm>
              <a:off x="2809944" y="3102589"/>
              <a:ext cx="394750" cy="507536"/>
            </a:xfrm>
            <a:prstGeom prst="rect">
              <a:avLst/>
            </a:prstGeom>
          </p:spPr>
        </p:pic>
        <p:sp>
          <p:nvSpPr>
            <p:cNvPr id="67" name="Rectangle 66">
              <a:extLst>
                <a:ext uri="{FF2B5EF4-FFF2-40B4-BE49-F238E27FC236}">
                  <a16:creationId xmlns:a16="http://schemas.microsoft.com/office/drawing/2014/main" id="{6443550F-22C3-5143-B36C-D954C6E06204}"/>
                </a:ext>
              </a:extLst>
            </p:cNvPr>
            <p:cNvSpPr/>
            <p:nvPr/>
          </p:nvSpPr>
          <p:spPr>
            <a:xfrm>
              <a:off x="2737035" y="2747390"/>
              <a:ext cx="570990" cy="261610"/>
            </a:xfrm>
            <a:prstGeom prst="rect">
              <a:avLst/>
            </a:prstGeom>
          </p:spPr>
          <p:txBody>
            <a:bodyPr wrap="none">
              <a:spAutoFit/>
            </a:bodyPr>
            <a:lstStyle/>
            <a:p>
              <a:r>
                <a:rPr lang="en-US" sz="1100">
                  <a:solidFill>
                    <a:srgbClr val="595959"/>
                  </a:solidFill>
                  <a:latin typeface="Avenir Next LT Pro"/>
                  <a:sym typeface="Factoria W00 Bold"/>
                </a:rPr>
                <a:t>DATA</a:t>
              </a:r>
              <a:endParaRPr lang="en-US" sz="1100">
                <a:solidFill>
                  <a:srgbClr val="000000"/>
                </a:solidFill>
                <a:latin typeface="Avenir Next LT Pro"/>
                <a:sym typeface="Factoria W00 Bold"/>
              </a:endParaRPr>
            </a:p>
          </p:txBody>
        </p:sp>
        <p:cxnSp>
          <p:nvCxnSpPr>
            <p:cNvPr id="62" name="Straight Connector 61">
              <a:extLst>
                <a:ext uri="{FF2B5EF4-FFF2-40B4-BE49-F238E27FC236}">
                  <a16:creationId xmlns:a16="http://schemas.microsoft.com/office/drawing/2014/main" id="{DA4FDFE3-E9BA-3147-A718-CA191F338240}"/>
                </a:ext>
              </a:extLst>
            </p:cNvPr>
            <p:cNvCxnSpPr>
              <a:cxnSpLocks/>
            </p:cNvCxnSpPr>
            <p:nvPr/>
          </p:nvCxnSpPr>
          <p:spPr>
            <a:xfrm>
              <a:off x="3370192" y="3228496"/>
              <a:ext cx="392564" cy="0"/>
            </a:xfrm>
            <a:prstGeom prst="line">
              <a:avLst/>
            </a:prstGeom>
            <a:ln w="19050" cap="flat" cmpd="sng" algn="ctr">
              <a:solidFill>
                <a:schemeClr val="accent5"/>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pic>
          <p:nvPicPr>
            <p:cNvPr id="64" name="Picture 31">
              <a:extLst>
                <a:ext uri="{FF2B5EF4-FFF2-40B4-BE49-F238E27FC236}">
                  <a16:creationId xmlns:a16="http://schemas.microsoft.com/office/drawing/2014/main" id="{B1F95216-44C0-9844-8553-F468E986B34F}"/>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p:blipFill>
          <p:spPr>
            <a:xfrm>
              <a:off x="3932260" y="3102589"/>
              <a:ext cx="483426" cy="483426"/>
            </a:xfrm>
            <a:prstGeom prst="rect">
              <a:avLst/>
            </a:prstGeom>
          </p:spPr>
        </p:pic>
        <p:cxnSp>
          <p:nvCxnSpPr>
            <p:cNvPr id="65" name="Straight Connector 64">
              <a:extLst>
                <a:ext uri="{FF2B5EF4-FFF2-40B4-BE49-F238E27FC236}">
                  <a16:creationId xmlns:a16="http://schemas.microsoft.com/office/drawing/2014/main" id="{6B157955-83C2-C14F-B614-4B61890EDC01}"/>
                </a:ext>
              </a:extLst>
            </p:cNvPr>
            <p:cNvCxnSpPr>
              <a:cxnSpLocks/>
            </p:cNvCxnSpPr>
            <p:nvPr/>
          </p:nvCxnSpPr>
          <p:spPr>
            <a:xfrm>
              <a:off x="3370192" y="3483139"/>
              <a:ext cx="386468" cy="0"/>
            </a:xfrm>
            <a:prstGeom prst="line">
              <a:avLst/>
            </a:prstGeom>
            <a:ln w="19050" cap="flat" cmpd="sng" algn="ctr">
              <a:solidFill>
                <a:schemeClr val="accent5"/>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6" name="Rectangle 65">
              <a:extLst>
                <a:ext uri="{FF2B5EF4-FFF2-40B4-BE49-F238E27FC236}">
                  <a16:creationId xmlns:a16="http://schemas.microsoft.com/office/drawing/2014/main" id="{C00F8683-8B24-EE45-9C68-EC6D380FCE9E}"/>
                </a:ext>
              </a:extLst>
            </p:cNvPr>
            <p:cNvSpPr/>
            <p:nvPr/>
          </p:nvSpPr>
          <p:spPr>
            <a:xfrm>
              <a:off x="3871029" y="2747390"/>
              <a:ext cx="604653" cy="261610"/>
            </a:xfrm>
            <a:prstGeom prst="rect">
              <a:avLst/>
            </a:prstGeom>
          </p:spPr>
          <p:txBody>
            <a:bodyPr wrap="none">
              <a:spAutoFit/>
            </a:bodyPr>
            <a:lstStyle/>
            <a:p>
              <a:r>
                <a:rPr lang="en-US" sz="1100">
                  <a:solidFill>
                    <a:srgbClr val="595959"/>
                  </a:solidFill>
                  <a:latin typeface="Avenir Next LT Pro"/>
                  <a:sym typeface="Factoria W00 Bold"/>
                </a:rPr>
                <a:t>ALERT</a:t>
              </a:r>
              <a:endParaRPr lang="en-US" sz="1100">
                <a:solidFill>
                  <a:srgbClr val="000000"/>
                </a:solidFill>
                <a:latin typeface="Avenir Next LT Pro"/>
                <a:sym typeface="Factoria W00 Bold"/>
              </a:endParaRPr>
            </a:p>
          </p:txBody>
        </p:sp>
      </p:grpSp>
      <p:grpSp>
        <p:nvGrpSpPr>
          <p:cNvPr id="68" name="Group 67">
            <a:extLst>
              <a:ext uri="{FF2B5EF4-FFF2-40B4-BE49-F238E27FC236}">
                <a16:creationId xmlns:a16="http://schemas.microsoft.com/office/drawing/2014/main" id="{999A4842-4092-0F47-B285-12530A4E4041}"/>
              </a:ext>
            </a:extLst>
          </p:cNvPr>
          <p:cNvGrpSpPr/>
          <p:nvPr/>
        </p:nvGrpSpPr>
        <p:grpSpPr>
          <a:xfrm>
            <a:off x="615917" y="3056325"/>
            <a:ext cx="938060" cy="1645180"/>
            <a:chOff x="7758064" y="250652"/>
            <a:chExt cx="3481391" cy="6105698"/>
          </a:xfrm>
        </p:grpSpPr>
        <p:pic>
          <p:nvPicPr>
            <p:cNvPr id="69" name="Picture 68">
              <a:extLst>
                <a:ext uri="{FF2B5EF4-FFF2-40B4-BE49-F238E27FC236}">
                  <a16:creationId xmlns:a16="http://schemas.microsoft.com/office/drawing/2014/main" id="{BB87E956-FBC5-FF40-8D32-E29A1E830152}"/>
                </a:ext>
              </a:extLst>
            </p:cNvPr>
            <p:cNvPicPr>
              <a:picLocks noChangeAspect="1"/>
            </p:cNvPicPr>
            <p:nvPr/>
          </p:nvPicPr>
          <p:blipFill rotWithShape="1">
            <a:blip r:embed="rId34">
              <a:extLst>
                <a:ext uri="{28A0092B-C50C-407E-A947-70E740481C1C}">
                  <a14:useLocalDpi xmlns:a14="http://schemas.microsoft.com/office/drawing/2010/main" val="0"/>
                </a:ext>
              </a:extLst>
            </a:blip>
            <a:srcRect l="-7910" r="-7910"/>
            <a:stretch/>
          </p:blipFill>
          <p:spPr>
            <a:xfrm>
              <a:off x="7758064" y="250652"/>
              <a:ext cx="3481391" cy="6105698"/>
            </a:xfrm>
            <a:prstGeom prst="rect">
              <a:avLst/>
            </a:prstGeom>
          </p:spPr>
        </p:pic>
        <p:pic>
          <p:nvPicPr>
            <p:cNvPr id="70" name="Content Placeholder 3" descr="Graphical user interface, application&#10;&#10;Description automatically generated">
              <a:extLst>
                <a:ext uri="{FF2B5EF4-FFF2-40B4-BE49-F238E27FC236}">
                  <a16:creationId xmlns:a16="http://schemas.microsoft.com/office/drawing/2014/main" id="{02FF09BC-263D-9A46-A679-F83592A409A3}"/>
                </a:ext>
              </a:extLst>
            </p:cNvPr>
            <p:cNvPicPr>
              <a:picLocks noChangeAspect="1"/>
            </p:cNvPicPr>
            <p:nvPr/>
          </p:nvPicPr>
          <p:blipFill rotWithShape="1">
            <a:blip r:embed="rId35">
              <a:extLst>
                <a:ext uri="{28A0092B-C50C-407E-A947-70E740481C1C}">
                  <a14:useLocalDpi xmlns:a14="http://schemas.microsoft.com/office/drawing/2010/main" val="0"/>
                </a:ext>
              </a:extLst>
            </a:blip>
            <a:srcRect l="44884" t="21324" r="42213" b="22918"/>
            <a:stretch/>
          </p:blipFill>
          <p:spPr>
            <a:xfrm>
              <a:off x="8172921" y="538646"/>
              <a:ext cx="2617349" cy="5655225"/>
            </a:xfrm>
            <a:custGeom>
              <a:avLst/>
              <a:gdLst>
                <a:gd name="connsiteX0" fmla="*/ 216977 w 2602895"/>
                <a:gd name="connsiteY0" fmla="*/ 0 h 5615844"/>
                <a:gd name="connsiteX1" fmla="*/ 556592 w 2602895"/>
                <a:gd name="connsiteY1" fmla="*/ 0 h 5615844"/>
                <a:gd name="connsiteX2" fmla="*/ 556592 w 2602895"/>
                <a:gd name="connsiteY2" fmla="*/ 21643 h 5615844"/>
                <a:gd name="connsiteX3" fmla="*/ 729307 w 2602895"/>
                <a:gd name="connsiteY3" fmla="*/ 194358 h 5615844"/>
                <a:gd name="connsiteX4" fmla="*/ 1870771 w 2602895"/>
                <a:gd name="connsiteY4" fmla="*/ 194358 h 5615844"/>
                <a:gd name="connsiteX5" fmla="*/ 2043486 w 2602895"/>
                <a:gd name="connsiteY5" fmla="*/ 21643 h 5615844"/>
                <a:gd name="connsiteX6" fmla="*/ 2043486 w 2602895"/>
                <a:gd name="connsiteY6" fmla="*/ 0 h 5615844"/>
                <a:gd name="connsiteX7" fmla="*/ 2385918 w 2602895"/>
                <a:gd name="connsiteY7" fmla="*/ 0 h 5615844"/>
                <a:gd name="connsiteX8" fmla="*/ 2602895 w 2602895"/>
                <a:gd name="connsiteY8" fmla="*/ 216977 h 5615844"/>
                <a:gd name="connsiteX9" fmla="*/ 2602895 w 2602895"/>
                <a:gd name="connsiteY9" fmla="*/ 5398867 h 5615844"/>
                <a:gd name="connsiteX10" fmla="*/ 2385918 w 2602895"/>
                <a:gd name="connsiteY10" fmla="*/ 5615844 h 5615844"/>
                <a:gd name="connsiteX11" fmla="*/ 216977 w 2602895"/>
                <a:gd name="connsiteY11" fmla="*/ 5615844 h 5615844"/>
                <a:gd name="connsiteX12" fmla="*/ 0 w 2602895"/>
                <a:gd name="connsiteY12" fmla="*/ 5398867 h 5615844"/>
                <a:gd name="connsiteX13" fmla="*/ 0 w 2602895"/>
                <a:gd name="connsiteY13" fmla="*/ 216977 h 5615844"/>
                <a:gd name="connsiteX14" fmla="*/ 216977 w 2602895"/>
                <a:gd name="connsiteY14" fmla="*/ 0 h 5615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02895" h="5615844">
                  <a:moveTo>
                    <a:pt x="216977" y="0"/>
                  </a:moveTo>
                  <a:lnTo>
                    <a:pt x="556592" y="0"/>
                  </a:lnTo>
                  <a:lnTo>
                    <a:pt x="556592" y="21643"/>
                  </a:lnTo>
                  <a:cubicBezTo>
                    <a:pt x="556592" y="117031"/>
                    <a:pt x="633919" y="194358"/>
                    <a:pt x="729307" y="194358"/>
                  </a:cubicBezTo>
                  <a:lnTo>
                    <a:pt x="1870771" y="194358"/>
                  </a:lnTo>
                  <a:cubicBezTo>
                    <a:pt x="1966159" y="194358"/>
                    <a:pt x="2043486" y="117031"/>
                    <a:pt x="2043486" y="21643"/>
                  </a:cubicBezTo>
                  <a:lnTo>
                    <a:pt x="2043486" y="0"/>
                  </a:lnTo>
                  <a:lnTo>
                    <a:pt x="2385918" y="0"/>
                  </a:lnTo>
                  <a:cubicBezTo>
                    <a:pt x="2505751" y="0"/>
                    <a:pt x="2602895" y="97144"/>
                    <a:pt x="2602895" y="216977"/>
                  </a:cubicBezTo>
                  <a:lnTo>
                    <a:pt x="2602895" y="5398867"/>
                  </a:lnTo>
                  <a:cubicBezTo>
                    <a:pt x="2602895" y="5518700"/>
                    <a:pt x="2505751" y="5615844"/>
                    <a:pt x="2385918" y="5615844"/>
                  </a:cubicBezTo>
                  <a:lnTo>
                    <a:pt x="216977" y="5615844"/>
                  </a:lnTo>
                  <a:cubicBezTo>
                    <a:pt x="97144" y="5615844"/>
                    <a:pt x="0" y="5518700"/>
                    <a:pt x="0" y="5398867"/>
                  </a:cubicBezTo>
                  <a:lnTo>
                    <a:pt x="0" y="216977"/>
                  </a:lnTo>
                  <a:cubicBezTo>
                    <a:pt x="0" y="97144"/>
                    <a:pt x="97144" y="0"/>
                    <a:pt x="216977" y="0"/>
                  </a:cubicBezTo>
                  <a:close/>
                </a:path>
              </a:pathLst>
            </a:custGeom>
            <a:ln>
              <a:noFill/>
            </a:ln>
          </p:spPr>
        </p:pic>
      </p:grpSp>
    </p:spTree>
    <p:extLst>
      <p:ext uri="{BB962C8B-B14F-4D97-AF65-F5344CB8AC3E}">
        <p14:creationId xmlns:p14="http://schemas.microsoft.com/office/powerpoint/2010/main" val="3471525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67FFC0-3504-D94B-94E3-17E27203A6C5}"/>
              </a:ext>
            </a:extLst>
          </p:cNvPr>
          <p:cNvSpPr>
            <a:spLocks noGrp="1"/>
          </p:cNvSpPr>
          <p:nvPr>
            <p:ph type="sldNum" sz="quarter" idx="12"/>
          </p:nvPr>
        </p:nvSpPr>
        <p:spPr/>
        <p:txBody>
          <a:bodyPr/>
          <a:lstStyle/>
          <a:p>
            <a:fld id="{718787B9-B4F1-45D2-9C05-EBCAE653A4AD}" type="slidenum">
              <a:rPr lang="en-US">
                <a:solidFill>
                  <a:srgbClr val="FFFFFF"/>
                </a:solidFill>
                <a:latin typeface="Avenir Next LT Pro"/>
                <a:sym typeface="Factoria W00 Bold"/>
              </a:rPr>
              <a:pPr/>
              <a:t>8</a:t>
            </a:fld>
            <a:endParaRPr lang="en-US">
              <a:solidFill>
                <a:srgbClr val="FFFFFF"/>
              </a:solidFill>
              <a:latin typeface="Avenir Next LT Pro"/>
              <a:sym typeface="Factoria W00 Bold"/>
            </a:endParaRPr>
          </a:p>
        </p:txBody>
      </p:sp>
      <p:sp>
        <p:nvSpPr>
          <p:cNvPr id="4" name="Title 1">
            <a:extLst>
              <a:ext uri="{FF2B5EF4-FFF2-40B4-BE49-F238E27FC236}">
                <a16:creationId xmlns:a16="http://schemas.microsoft.com/office/drawing/2014/main" id="{3A1AA4D2-6782-0B4C-9213-B34C450519FB}"/>
              </a:ext>
            </a:extLst>
          </p:cNvPr>
          <p:cNvSpPr txBox="1">
            <a:spLocks/>
          </p:cNvSpPr>
          <p:nvPr/>
        </p:nvSpPr>
        <p:spPr>
          <a:xfrm>
            <a:off x="838200" y="609369"/>
            <a:ext cx="10515600" cy="714758"/>
          </a:xfrm>
          <a:prstGeom prst="rect">
            <a:avLst/>
          </a:prstGeom>
        </p:spPr>
        <p:txBody>
          <a:bodyPr vert="horz"/>
          <a:lst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r>
              <a:rPr lang="en-US">
                <a:solidFill>
                  <a:srgbClr val="FFFFFF"/>
                </a:solidFill>
                <a:latin typeface="Rockwell"/>
                <a:sym typeface="Factoria W00 Bold"/>
              </a:rPr>
              <a:t>Flexible and future-proof</a:t>
            </a:r>
          </a:p>
        </p:txBody>
      </p:sp>
      <p:grpSp>
        <p:nvGrpSpPr>
          <p:cNvPr id="3" name="Group 2">
            <a:extLst>
              <a:ext uri="{FF2B5EF4-FFF2-40B4-BE49-F238E27FC236}">
                <a16:creationId xmlns:a16="http://schemas.microsoft.com/office/drawing/2014/main" id="{859BF913-97E2-024F-A43D-D83B26531A1F}"/>
              </a:ext>
            </a:extLst>
          </p:cNvPr>
          <p:cNvGrpSpPr/>
          <p:nvPr/>
        </p:nvGrpSpPr>
        <p:grpSpPr>
          <a:xfrm>
            <a:off x="9076165" y="1472055"/>
            <a:ext cx="2167816" cy="4745866"/>
            <a:chOff x="7428404" y="1472053"/>
            <a:chExt cx="2167816" cy="4745866"/>
          </a:xfrm>
        </p:grpSpPr>
        <p:sp>
          <p:nvSpPr>
            <p:cNvPr id="19" name="Rounded Rectangle 18">
              <a:extLst>
                <a:ext uri="{FF2B5EF4-FFF2-40B4-BE49-F238E27FC236}">
                  <a16:creationId xmlns:a16="http://schemas.microsoft.com/office/drawing/2014/main" id="{1D37D358-CD1C-0B47-887D-CD48A1F16E2E}"/>
                </a:ext>
              </a:extLst>
            </p:cNvPr>
            <p:cNvSpPr/>
            <p:nvPr/>
          </p:nvSpPr>
          <p:spPr>
            <a:xfrm>
              <a:off x="7428404" y="1989065"/>
              <a:ext cx="2167816" cy="4228854"/>
            </a:xfrm>
            <a:prstGeom prst="roundRect">
              <a:avLst>
                <a:gd name="adj" fmla="val 4615"/>
              </a:avLst>
            </a:prstGeom>
            <a:solidFill>
              <a:schemeClr val="tx1">
                <a:alpha val="948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sp>
          <p:nvSpPr>
            <p:cNvPr id="25" name="Oval 24">
              <a:extLst>
                <a:ext uri="{FF2B5EF4-FFF2-40B4-BE49-F238E27FC236}">
                  <a16:creationId xmlns:a16="http://schemas.microsoft.com/office/drawing/2014/main" id="{5F953A19-1300-774F-8467-40CC056F6E50}"/>
                </a:ext>
              </a:extLst>
            </p:cNvPr>
            <p:cNvSpPr/>
            <p:nvPr/>
          </p:nvSpPr>
          <p:spPr>
            <a:xfrm>
              <a:off x="8054880" y="1472053"/>
              <a:ext cx="914865" cy="914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sp>
          <p:nvSpPr>
            <p:cNvPr id="35" name="Title 1">
              <a:extLst>
                <a:ext uri="{FF2B5EF4-FFF2-40B4-BE49-F238E27FC236}">
                  <a16:creationId xmlns:a16="http://schemas.microsoft.com/office/drawing/2014/main" id="{B8E2BF57-3974-734A-A7D4-16050C4DC8C0}"/>
                </a:ext>
              </a:extLst>
            </p:cNvPr>
            <p:cNvSpPr txBox="1">
              <a:spLocks/>
            </p:cNvSpPr>
            <p:nvPr/>
          </p:nvSpPr>
          <p:spPr>
            <a:xfrm>
              <a:off x="7428404" y="2485287"/>
              <a:ext cx="2167816" cy="2961923"/>
            </a:xfrm>
            <a:prstGeom prst="rect">
              <a:avLst/>
            </a:prstGeom>
          </p:spPr>
          <p:txBody>
            <a:bodyPr/>
            <a:lst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pPr>
                <a:lnSpc>
                  <a:spcPct val="100000"/>
                </a:lnSpc>
                <a:spcAft>
                  <a:spcPts val="1200"/>
                </a:spcAft>
              </a:pPr>
              <a:r>
                <a:rPr lang="en-US" sz="2400" dirty="0">
                  <a:solidFill>
                    <a:srgbClr val="F58220"/>
                  </a:solidFill>
                  <a:latin typeface="Rockwell"/>
                  <a:sym typeface="Factoria W00 Bold"/>
                </a:rPr>
                <a:t>Privacy &amp; Security</a:t>
              </a:r>
            </a:p>
            <a:p>
              <a:pPr>
                <a:lnSpc>
                  <a:spcPct val="100000"/>
                </a:lnSpc>
                <a:spcAft>
                  <a:spcPts val="1200"/>
                </a:spcAft>
              </a:pPr>
              <a:r>
                <a:rPr lang="en-US" sz="1400" b="0" dirty="0">
                  <a:solidFill>
                    <a:srgbClr val="595959"/>
                  </a:solidFill>
                  <a:latin typeface="Avenir Next LT Pro"/>
                  <a:sym typeface="Factoria W00 Bold"/>
                </a:rPr>
                <a:t>Data encryption</a:t>
              </a:r>
            </a:p>
            <a:p>
              <a:pPr>
                <a:lnSpc>
                  <a:spcPct val="100000"/>
                </a:lnSpc>
                <a:spcAft>
                  <a:spcPts val="1200"/>
                </a:spcAft>
              </a:pPr>
              <a:r>
                <a:rPr lang="en-US" sz="1400" b="0" dirty="0">
                  <a:solidFill>
                    <a:srgbClr val="595959"/>
                  </a:solidFill>
                  <a:latin typeface="Avenir Next LT Pro"/>
                  <a:sym typeface="Factoria W00 Bold"/>
                </a:rPr>
                <a:t>Proxy ID assignments</a:t>
              </a:r>
            </a:p>
            <a:p>
              <a:pPr>
                <a:lnSpc>
                  <a:spcPct val="100000"/>
                </a:lnSpc>
                <a:spcAft>
                  <a:spcPts val="1200"/>
                </a:spcAft>
              </a:pPr>
              <a:r>
                <a:rPr lang="en-US" sz="1400" b="0" dirty="0">
                  <a:solidFill>
                    <a:srgbClr val="595959"/>
                  </a:solidFill>
                  <a:latin typeface="Avenir Next LT Pro"/>
                  <a:sym typeface="Factoria W00 Bold"/>
                </a:rPr>
                <a:t>Right-to-be-forgotten</a:t>
              </a:r>
            </a:p>
            <a:p>
              <a:pPr>
                <a:lnSpc>
                  <a:spcPct val="100000"/>
                </a:lnSpc>
                <a:spcAft>
                  <a:spcPts val="1200"/>
                </a:spcAft>
              </a:pPr>
              <a:r>
                <a:rPr lang="en-US" sz="1400" b="0" dirty="0">
                  <a:solidFill>
                    <a:srgbClr val="595959"/>
                  </a:solidFill>
                  <a:latin typeface="Avenir Next LT Pro"/>
                  <a:sym typeface="Factoria W00 Bold"/>
                </a:rPr>
                <a:t>User consent process </a:t>
              </a:r>
            </a:p>
            <a:p>
              <a:pPr>
                <a:lnSpc>
                  <a:spcPct val="100000"/>
                </a:lnSpc>
                <a:spcAft>
                  <a:spcPts val="1200"/>
                </a:spcAft>
              </a:pPr>
              <a:r>
                <a:rPr lang="en-US" sz="1400" b="0" dirty="0">
                  <a:solidFill>
                    <a:srgbClr val="595959"/>
                  </a:solidFill>
                  <a:latin typeface="Avenir Next LT Pro"/>
                  <a:sym typeface="Factoria W00 Bold"/>
                </a:rPr>
                <a:t>GDPR compliant</a:t>
              </a:r>
            </a:p>
            <a:p>
              <a:pPr>
                <a:lnSpc>
                  <a:spcPct val="100000"/>
                </a:lnSpc>
                <a:spcAft>
                  <a:spcPts val="1200"/>
                </a:spcAft>
              </a:pPr>
              <a:r>
                <a:rPr lang="en-US" sz="1400" b="0" dirty="0">
                  <a:solidFill>
                    <a:srgbClr val="595959"/>
                  </a:solidFill>
                  <a:latin typeface="Avenir Next LT Pro"/>
                  <a:sym typeface="Factoria W00 Bold"/>
                </a:rPr>
                <a:t>SOC II Type 1</a:t>
              </a:r>
            </a:p>
            <a:p>
              <a:pPr>
                <a:lnSpc>
                  <a:spcPct val="100000"/>
                </a:lnSpc>
                <a:spcAft>
                  <a:spcPts val="1200"/>
                </a:spcAft>
              </a:pPr>
              <a:r>
                <a:rPr lang="en-US" sz="1400" b="0" dirty="0">
                  <a:solidFill>
                    <a:schemeClr val="bg2"/>
                  </a:solidFill>
                  <a:latin typeface="Avenir Next LT Pro"/>
                  <a:sym typeface="Factoria W00 Bold"/>
                </a:rPr>
                <a:t>SOC II Type 2</a:t>
              </a:r>
              <a:endParaRPr lang="en-US" sz="1600" b="0" dirty="0">
                <a:solidFill>
                  <a:schemeClr val="bg2"/>
                </a:solidFill>
                <a:latin typeface="Avenir Next LT Pro"/>
                <a:sym typeface="Factoria W00 Bold"/>
              </a:endParaRPr>
            </a:p>
          </p:txBody>
        </p:sp>
        <p:pic>
          <p:nvPicPr>
            <p:cNvPr id="12" name="Graphic 11" descr="Lock outline">
              <a:extLst>
                <a:ext uri="{FF2B5EF4-FFF2-40B4-BE49-F238E27FC236}">
                  <a16:creationId xmlns:a16="http://schemas.microsoft.com/office/drawing/2014/main" id="{0B46534C-4CEA-4ED3-9EE7-FC2B8FA75F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56715" y="1573888"/>
              <a:ext cx="711195" cy="711195"/>
            </a:xfrm>
            <a:prstGeom prst="rect">
              <a:avLst/>
            </a:prstGeom>
          </p:spPr>
        </p:pic>
      </p:grpSp>
      <p:grpSp>
        <p:nvGrpSpPr>
          <p:cNvPr id="8" name="Group 7">
            <a:extLst>
              <a:ext uri="{FF2B5EF4-FFF2-40B4-BE49-F238E27FC236}">
                <a16:creationId xmlns:a16="http://schemas.microsoft.com/office/drawing/2014/main" id="{0A484FBA-BE51-6442-B16D-1F32AF20B194}"/>
              </a:ext>
            </a:extLst>
          </p:cNvPr>
          <p:cNvGrpSpPr/>
          <p:nvPr/>
        </p:nvGrpSpPr>
        <p:grpSpPr>
          <a:xfrm>
            <a:off x="6358013" y="1472053"/>
            <a:ext cx="2167816" cy="4745868"/>
            <a:chOff x="9786233" y="1472053"/>
            <a:chExt cx="2167816" cy="4745868"/>
          </a:xfrm>
        </p:grpSpPr>
        <p:sp>
          <p:nvSpPr>
            <p:cNvPr id="20" name="Rounded Rectangle 19">
              <a:extLst>
                <a:ext uri="{FF2B5EF4-FFF2-40B4-BE49-F238E27FC236}">
                  <a16:creationId xmlns:a16="http://schemas.microsoft.com/office/drawing/2014/main" id="{23FEF445-1220-1F4D-97D1-60341F540E05}"/>
                </a:ext>
              </a:extLst>
            </p:cNvPr>
            <p:cNvSpPr/>
            <p:nvPr/>
          </p:nvSpPr>
          <p:spPr>
            <a:xfrm>
              <a:off x="9786233" y="1989064"/>
              <a:ext cx="2167816" cy="4228857"/>
            </a:xfrm>
            <a:prstGeom prst="roundRect">
              <a:avLst>
                <a:gd name="adj" fmla="val 4615"/>
              </a:avLst>
            </a:prstGeom>
            <a:solidFill>
              <a:schemeClr val="tx1">
                <a:alpha val="948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sp>
          <p:nvSpPr>
            <p:cNvPr id="26" name="Oval 25">
              <a:extLst>
                <a:ext uri="{FF2B5EF4-FFF2-40B4-BE49-F238E27FC236}">
                  <a16:creationId xmlns:a16="http://schemas.microsoft.com/office/drawing/2014/main" id="{AC264FCB-5CA6-784A-9C3F-C7C4ADE6A5A2}"/>
                </a:ext>
              </a:extLst>
            </p:cNvPr>
            <p:cNvSpPr/>
            <p:nvPr/>
          </p:nvSpPr>
          <p:spPr>
            <a:xfrm>
              <a:off x="10412709" y="1472053"/>
              <a:ext cx="914865" cy="914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sp>
          <p:nvSpPr>
            <p:cNvPr id="36" name="Title 1">
              <a:extLst>
                <a:ext uri="{FF2B5EF4-FFF2-40B4-BE49-F238E27FC236}">
                  <a16:creationId xmlns:a16="http://schemas.microsoft.com/office/drawing/2014/main" id="{B5CC92EB-3778-DB49-B518-A9780BC0FE3A}"/>
                </a:ext>
              </a:extLst>
            </p:cNvPr>
            <p:cNvSpPr txBox="1">
              <a:spLocks/>
            </p:cNvSpPr>
            <p:nvPr/>
          </p:nvSpPr>
          <p:spPr>
            <a:xfrm>
              <a:off x="9786233" y="2485288"/>
              <a:ext cx="2167816" cy="3536668"/>
            </a:xfrm>
            <a:prstGeom prst="rect">
              <a:avLst/>
            </a:prstGeom>
          </p:spPr>
          <p:txBody>
            <a:bodyPr/>
            <a:lst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pPr>
                <a:lnSpc>
                  <a:spcPct val="100000"/>
                </a:lnSpc>
                <a:spcAft>
                  <a:spcPts val="1200"/>
                </a:spcAft>
              </a:pPr>
              <a:r>
                <a:rPr lang="en-US" sz="2400">
                  <a:solidFill>
                    <a:srgbClr val="F58220"/>
                  </a:solidFill>
                  <a:latin typeface="Rockwell"/>
                  <a:sym typeface="Factoria W00 Bold"/>
                </a:rPr>
                <a:t>Connectivity</a:t>
              </a:r>
            </a:p>
            <a:p>
              <a:pPr>
                <a:lnSpc>
                  <a:spcPct val="100000"/>
                </a:lnSpc>
                <a:spcAft>
                  <a:spcPts val="1200"/>
                </a:spcAft>
              </a:pPr>
              <a:r>
                <a:rPr lang="en-US" sz="1400" b="0">
                  <a:solidFill>
                    <a:srgbClr val="595959"/>
                  </a:solidFill>
                  <a:latin typeface="Avenir Next LT Pro"/>
                  <a:sym typeface="Factoria W00 Bold"/>
                </a:rPr>
                <a:t>Wi-Fi</a:t>
              </a:r>
            </a:p>
            <a:p>
              <a:pPr>
                <a:lnSpc>
                  <a:spcPct val="100000"/>
                </a:lnSpc>
                <a:spcAft>
                  <a:spcPts val="1200"/>
                </a:spcAft>
              </a:pPr>
              <a:r>
                <a:rPr lang="en-US" sz="1400" b="0">
                  <a:solidFill>
                    <a:srgbClr val="595959"/>
                  </a:solidFill>
                  <a:latin typeface="Avenir Next LT Pro"/>
                  <a:sym typeface="Factoria W00 Bold"/>
                </a:rPr>
                <a:t>LTE</a:t>
              </a:r>
            </a:p>
            <a:p>
              <a:pPr>
                <a:lnSpc>
                  <a:spcPct val="100000"/>
                </a:lnSpc>
                <a:spcAft>
                  <a:spcPts val="1200"/>
                </a:spcAft>
              </a:pPr>
              <a:r>
                <a:rPr lang="en-US" sz="1400" b="0">
                  <a:solidFill>
                    <a:srgbClr val="595959"/>
                  </a:solidFill>
                  <a:latin typeface="Avenir Next LT Pro"/>
                  <a:sym typeface="Factoria W00 Bold"/>
                </a:rPr>
                <a:t>BLE</a:t>
              </a:r>
            </a:p>
            <a:p>
              <a:pPr>
                <a:lnSpc>
                  <a:spcPct val="100000"/>
                </a:lnSpc>
                <a:spcAft>
                  <a:spcPts val="1200"/>
                </a:spcAft>
              </a:pPr>
              <a:r>
                <a:rPr lang="en-US" sz="1400" b="0">
                  <a:solidFill>
                    <a:srgbClr val="595959"/>
                  </a:solidFill>
                  <a:latin typeface="Avenir Next LT Pro"/>
                  <a:sym typeface="Factoria W00 Bold"/>
                </a:rPr>
                <a:t>UWB</a:t>
              </a:r>
            </a:p>
            <a:p>
              <a:pPr>
                <a:lnSpc>
                  <a:spcPct val="100000"/>
                </a:lnSpc>
                <a:spcAft>
                  <a:spcPts val="1200"/>
                </a:spcAft>
              </a:pPr>
              <a:r>
                <a:rPr lang="en-US" sz="1400" b="0" err="1">
                  <a:solidFill>
                    <a:srgbClr val="595959"/>
                  </a:solidFill>
                  <a:latin typeface="Avenir Next LT Pro"/>
                  <a:sym typeface="Factoria W00 Bold"/>
                </a:rPr>
                <a:t>LoRaWAN</a:t>
              </a:r>
              <a:endParaRPr lang="en-US" sz="1400" b="0">
                <a:solidFill>
                  <a:srgbClr val="595959"/>
                </a:solidFill>
                <a:latin typeface="Avenir Next LT Pro"/>
                <a:sym typeface="Factoria W00 Bold"/>
              </a:endParaRPr>
            </a:p>
          </p:txBody>
        </p:sp>
        <p:pic>
          <p:nvPicPr>
            <p:cNvPr id="5" name="Graphic 4">
              <a:extLst>
                <a:ext uri="{FF2B5EF4-FFF2-40B4-BE49-F238E27FC236}">
                  <a16:creationId xmlns:a16="http://schemas.microsoft.com/office/drawing/2014/main" id="{989E96B8-373B-9343-BE53-2C62C03D04B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619293" y="1678637"/>
              <a:ext cx="501696" cy="501696"/>
            </a:xfrm>
            <a:prstGeom prst="rect">
              <a:avLst/>
            </a:prstGeom>
          </p:spPr>
        </p:pic>
      </p:grpSp>
      <p:grpSp>
        <p:nvGrpSpPr>
          <p:cNvPr id="13" name="Group 12">
            <a:extLst>
              <a:ext uri="{FF2B5EF4-FFF2-40B4-BE49-F238E27FC236}">
                <a16:creationId xmlns:a16="http://schemas.microsoft.com/office/drawing/2014/main" id="{4F609AC4-4F70-0A4B-91CB-F979F6D5B78D}"/>
              </a:ext>
            </a:extLst>
          </p:cNvPr>
          <p:cNvGrpSpPr/>
          <p:nvPr/>
        </p:nvGrpSpPr>
        <p:grpSpPr>
          <a:xfrm>
            <a:off x="921707" y="1472053"/>
            <a:ext cx="2167816" cy="4745868"/>
            <a:chOff x="348476" y="1472053"/>
            <a:chExt cx="2167816" cy="4745868"/>
          </a:xfrm>
        </p:grpSpPr>
        <p:sp>
          <p:nvSpPr>
            <p:cNvPr id="16" name="Rounded Rectangle 15">
              <a:extLst>
                <a:ext uri="{FF2B5EF4-FFF2-40B4-BE49-F238E27FC236}">
                  <a16:creationId xmlns:a16="http://schemas.microsoft.com/office/drawing/2014/main" id="{DF73B297-5A8A-BB45-B2A2-E2250D244FFA}"/>
                </a:ext>
              </a:extLst>
            </p:cNvPr>
            <p:cNvSpPr/>
            <p:nvPr/>
          </p:nvSpPr>
          <p:spPr>
            <a:xfrm>
              <a:off x="348476" y="1989064"/>
              <a:ext cx="2167816" cy="4228857"/>
            </a:xfrm>
            <a:prstGeom prst="roundRect">
              <a:avLst>
                <a:gd name="adj" fmla="val 6902"/>
              </a:avLst>
            </a:prstGeom>
            <a:solidFill>
              <a:schemeClr val="tx1">
                <a:alpha val="948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sp>
          <p:nvSpPr>
            <p:cNvPr id="21" name="Oval 20">
              <a:extLst>
                <a:ext uri="{FF2B5EF4-FFF2-40B4-BE49-F238E27FC236}">
                  <a16:creationId xmlns:a16="http://schemas.microsoft.com/office/drawing/2014/main" id="{A46067E6-F1CF-2E4D-A910-9E488D48AC5E}"/>
                </a:ext>
              </a:extLst>
            </p:cNvPr>
            <p:cNvSpPr/>
            <p:nvPr/>
          </p:nvSpPr>
          <p:spPr>
            <a:xfrm>
              <a:off x="974952" y="1472053"/>
              <a:ext cx="914865" cy="914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sp>
          <p:nvSpPr>
            <p:cNvPr id="32" name="Title 1">
              <a:extLst>
                <a:ext uri="{FF2B5EF4-FFF2-40B4-BE49-F238E27FC236}">
                  <a16:creationId xmlns:a16="http://schemas.microsoft.com/office/drawing/2014/main" id="{3F79E067-319A-D244-93A2-748F79501A59}"/>
                </a:ext>
              </a:extLst>
            </p:cNvPr>
            <p:cNvSpPr txBox="1">
              <a:spLocks/>
            </p:cNvSpPr>
            <p:nvPr/>
          </p:nvSpPr>
          <p:spPr>
            <a:xfrm>
              <a:off x="348476" y="2485287"/>
              <a:ext cx="2167816" cy="3536669"/>
            </a:xfrm>
            <a:prstGeom prst="rect">
              <a:avLst/>
            </a:prstGeom>
          </p:spPr>
          <p:txBody>
            <a:bodyPr/>
            <a:lst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pPr>
                <a:lnSpc>
                  <a:spcPct val="100000"/>
                </a:lnSpc>
                <a:spcAft>
                  <a:spcPts val="1200"/>
                </a:spcAft>
              </a:pPr>
              <a:r>
                <a:rPr lang="en-US" sz="2400">
                  <a:solidFill>
                    <a:srgbClr val="F58220"/>
                  </a:solidFill>
                  <a:latin typeface="Rockwell"/>
                  <a:sym typeface="Factoria W00 Bold"/>
                </a:rPr>
                <a:t>Integrations</a:t>
              </a:r>
            </a:p>
            <a:p>
              <a:pPr>
                <a:lnSpc>
                  <a:spcPct val="100000"/>
                </a:lnSpc>
                <a:spcAft>
                  <a:spcPts val="1200"/>
                </a:spcAft>
              </a:pPr>
              <a:r>
                <a:rPr lang="en-US" sz="1400" b="0">
                  <a:solidFill>
                    <a:srgbClr val="595959"/>
                  </a:solidFill>
                  <a:latin typeface="Avenir Next LT Pro"/>
                  <a:sym typeface="Factoria W00 Bold"/>
                </a:rPr>
                <a:t>APIs</a:t>
              </a:r>
            </a:p>
            <a:p>
              <a:pPr>
                <a:lnSpc>
                  <a:spcPct val="100000"/>
                </a:lnSpc>
                <a:spcAft>
                  <a:spcPts val="1200"/>
                </a:spcAft>
              </a:pPr>
              <a:r>
                <a:rPr lang="en-US" sz="1400" b="0">
                  <a:solidFill>
                    <a:srgbClr val="595959"/>
                  </a:solidFill>
                  <a:latin typeface="Avenir Next LT Pro"/>
                  <a:sym typeface="Factoria W00 Bold"/>
                </a:rPr>
                <a:t>SDKs </a:t>
              </a:r>
            </a:p>
            <a:p>
              <a:pPr>
                <a:lnSpc>
                  <a:spcPct val="100000"/>
                </a:lnSpc>
                <a:spcAft>
                  <a:spcPts val="1200"/>
                </a:spcAft>
              </a:pPr>
              <a:r>
                <a:rPr lang="en-US" sz="1400" b="0">
                  <a:solidFill>
                    <a:srgbClr val="595959"/>
                  </a:solidFill>
                  <a:latin typeface="Avenir Next LT Pro"/>
                  <a:sym typeface="Factoria W00 Bold"/>
                </a:rPr>
                <a:t>Standard protocols </a:t>
              </a:r>
            </a:p>
            <a:p>
              <a:pPr>
                <a:lnSpc>
                  <a:spcPct val="100000"/>
                </a:lnSpc>
                <a:spcAft>
                  <a:spcPts val="1200"/>
                </a:spcAft>
              </a:pPr>
              <a:r>
                <a:rPr lang="en-US" sz="1200">
                  <a:solidFill>
                    <a:srgbClr val="595959"/>
                  </a:solidFill>
                  <a:latin typeface="Avenir Next LT Pro"/>
                  <a:sym typeface="Factoria W00 Bold"/>
                </a:rPr>
                <a:t>ENABLING:</a:t>
              </a:r>
              <a:br>
                <a:rPr lang="en-US" sz="1200">
                  <a:solidFill>
                    <a:srgbClr val="595959"/>
                  </a:solidFill>
                  <a:latin typeface="Avenir Next LT Pro"/>
                  <a:sym typeface="Factoria W00 Bold"/>
                </a:rPr>
              </a:br>
              <a:r>
                <a:rPr lang="en-US" sz="1400" b="0">
                  <a:solidFill>
                    <a:srgbClr val="595959"/>
                  </a:solidFill>
                  <a:latin typeface="Avenir Next LT Pro"/>
                  <a:sym typeface="Factoria W00 Bold"/>
                </a:rPr>
                <a:t>Integrations with</a:t>
              </a:r>
              <a:br>
                <a:rPr lang="en-US" sz="1400" b="0">
                  <a:solidFill>
                    <a:srgbClr val="595959"/>
                  </a:solidFill>
                  <a:latin typeface="Avenir Next LT Pro"/>
                  <a:sym typeface="Factoria W00 Bold"/>
                </a:rPr>
              </a:br>
              <a:r>
                <a:rPr lang="en-US" sz="1400" b="0">
                  <a:solidFill>
                    <a:srgbClr val="595959"/>
                  </a:solidFill>
                  <a:latin typeface="Avenir Next LT Pro"/>
                  <a:sym typeface="Factoria W00 Bold"/>
                </a:rPr>
                <a:t> smart wearable </a:t>
              </a:r>
              <a:br>
                <a:rPr lang="en-US" sz="1400" b="0">
                  <a:solidFill>
                    <a:srgbClr val="595959"/>
                  </a:solidFill>
                  <a:latin typeface="Avenir Next LT Pro"/>
                  <a:sym typeface="Factoria W00 Bold"/>
                </a:rPr>
              </a:br>
              <a:r>
                <a:rPr lang="en-US" sz="1400" b="0">
                  <a:solidFill>
                    <a:srgbClr val="595959"/>
                  </a:solidFill>
                  <a:latin typeface="Avenir Next LT Pro"/>
                  <a:sym typeface="Factoria W00 Bold"/>
                </a:rPr>
                <a:t>devices + sensors </a:t>
              </a:r>
            </a:p>
            <a:p>
              <a:pPr>
                <a:lnSpc>
                  <a:spcPct val="100000"/>
                </a:lnSpc>
                <a:spcAft>
                  <a:spcPts val="1200"/>
                </a:spcAft>
              </a:pPr>
              <a:r>
                <a:rPr lang="en-US" sz="1400" b="0">
                  <a:solidFill>
                    <a:srgbClr val="595959"/>
                  </a:solidFill>
                  <a:latin typeface="Avenir Next LT Pro"/>
                  <a:sym typeface="Factoria W00 Bold"/>
                </a:rPr>
                <a:t>OT + IT software integrations</a:t>
              </a:r>
              <a:endParaRPr lang="en-US" b="0">
                <a:solidFill>
                  <a:srgbClr val="595959"/>
                </a:solidFill>
                <a:latin typeface="Avenir Next LT Pro"/>
                <a:sym typeface="Factoria W00 Bold"/>
              </a:endParaRPr>
            </a:p>
          </p:txBody>
        </p:sp>
        <p:pic>
          <p:nvPicPr>
            <p:cNvPr id="10" name="Graphic 9">
              <a:extLst>
                <a:ext uri="{FF2B5EF4-FFF2-40B4-BE49-F238E27FC236}">
                  <a16:creationId xmlns:a16="http://schemas.microsoft.com/office/drawing/2014/main" id="{C02ABCBD-2912-654B-8816-44639480147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73169" y="1666543"/>
              <a:ext cx="522154" cy="525884"/>
            </a:xfrm>
            <a:prstGeom prst="rect">
              <a:avLst/>
            </a:prstGeom>
          </p:spPr>
        </p:pic>
      </p:grpSp>
      <p:grpSp>
        <p:nvGrpSpPr>
          <p:cNvPr id="11" name="Group 10">
            <a:extLst>
              <a:ext uri="{FF2B5EF4-FFF2-40B4-BE49-F238E27FC236}">
                <a16:creationId xmlns:a16="http://schemas.microsoft.com/office/drawing/2014/main" id="{F5C59D3A-F562-F148-9B89-6A23997675E2}"/>
              </a:ext>
            </a:extLst>
          </p:cNvPr>
          <p:cNvGrpSpPr/>
          <p:nvPr/>
        </p:nvGrpSpPr>
        <p:grpSpPr>
          <a:xfrm>
            <a:off x="3639860" y="1472053"/>
            <a:ext cx="2167816" cy="4745868"/>
            <a:chOff x="2706306" y="1472053"/>
            <a:chExt cx="2167816" cy="4745868"/>
          </a:xfrm>
        </p:grpSpPr>
        <p:sp>
          <p:nvSpPr>
            <p:cNvPr id="17" name="Rounded Rectangle 16">
              <a:extLst>
                <a:ext uri="{FF2B5EF4-FFF2-40B4-BE49-F238E27FC236}">
                  <a16:creationId xmlns:a16="http://schemas.microsoft.com/office/drawing/2014/main" id="{EE9B6BA2-3763-EB4A-BC1D-5E5B8AB26DE0}"/>
                </a:ext>
              </a:extLst>
            </p:cNvPr>
            <p:cNvSpPr/>
            <p:nvPr/>
          </p:nvSpPr>
          <p:spPr>
            <a:xfrm>
              <a:off x="2706306" y="1989064"/>
              <a:ext cx="2167816" cy="4228857"/>
            </a:xfrm>
            <a:prstGeom prst="roundRect">
              <a:avLst>
                <a:gd name="adj" fmla="val 5364"/>
              </a:avLst>
            </a:prstGeom>
            <a:solidFill>
              <a:schemeClr val="tx1">
                <a:alpha val="948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sp>
          <p:nvSpPr>
            <p:cNvPr id="23" name="Oval 22">
              <a:extLst>
                <a:ext uri="{FF2B5EF4-FFF2-40B4-BE49-F238E27FC236}">
                  <a16:creationId xmlns:a16="http://schemas.microsoft.com/office/drawing/2014/main" id="{DBB96AE3-4A62-4E4D-8D69-0C0062A2C033}"/>
                </a:ext>
              </a:extLst>
            </p:cNvPr>
            <p:cNvSpPr/>
            <p:nvPr/>
          </p:nvSpPr>
          <p:spPr>
            <a:xfrm>
              <a:off x="3332782" y="1472053"/>
              <a:ext cx="914865" cy="914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venir Next LT Pro"/>
                <a:sym typeface="Factoria W00 Bold"/>
              </a:endParaRPr>
            </a:p>
          </p:txBody>
        </p:sp>
        <p:sp>
          <p:nvSpPr>
            <p:cNvPr id="33" name="Title 1">
              <a:extLst>
                <a:ext uri="{FF2B5EF4-FFF2-40B4-BE49-F238E27FC236}">
                  <a16:creationId xmlns:a16="http://schemas.microsoft.com/office/drawing/2014/main" id="{0DDA492F-9113-1448-BAAA-08334B8444C8}"/>
                </a:ext>
              </a:extLst>
            </p:cNvPr>
            <p:cNvSpPr txBox="1">
              <a:spLocks/>
            </p:cNvSpPr>
            <p:nvPr/>
          </p:nvSpPr>
          <p:spPr>
            <a:xfrm>
              <a:off x="2706306" y="2485288"/>
              <a:ext cx="2167816" cy="3536670"/>
            </a:xfrm>
            <a:prstGeom prst="rect">
              <a:avLst/>
            </a:prstGeom>
          </p:spPr>
          <p:txBody>
            <a:bodyPr/>
            <a:lst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pPr>
                <a:lnSpc>
                  <a:spcPct val="100000"/>
                </a:lnSpc>
                <a:spcAft>
                  <a:spcPts val="1200"/>
                </a:spcAft>
              </a:pPr>
              <a:r>
                <a:rPr lang="en-US" sz="2400">
                  <a:solidFill>
                    <a:srgbClr val="F58220"/>
                  </a:solidFill>
                  <a:latin typeface="Rockwell"/>
                  <a:sym typeface="Factoria W00 Bold"/>
                </a:rPr>
                <a:t>Deployment</a:t>
              </a:r>
            </a:p>
            <a:p>
              <a:pPr>
                <a:lnSpc>
                  <a:spcPct val="100000"/>
                </a:lnSpc>
                <a:spcAft>
                  <a:spcPts val="1200"/>
                </a:spcAft>
              </a:pPr>
              <a:r>
                <a:rPr lang="en-US" sz="1400" b="0">
                  <a:solidFill>
                    <a:srgbClr val="595959"/>
                  </a:solidFill>
                  <a:latin typeface="Avenir Next LT Pro"/>
                  <a:sym typeface="Factoria W00 Bold"/>
                </a:rPr>
                <a:t>On-premise</a:t>
              </a:r>
            </a:p>
            <a:p>
              <a:pPr>
                <a:lnSpc>
                  <a:spcPct val="100000"/>
                </a:lnSpc>
                <a:spcAft>
                  <a:spcPts val="1200"/>
                </a:spcAft>
              </a:pPr>
              <a:r>
                <a:rPr lang="en-US" sz="1400" b="0">
                  <a:solidFill>
                    <a:srgbClr val="595959"/>
                  </a:solidFill>
                  <a:latin typeface="Avenir Next LT Pro"/>
                  <a:sym typeface="Factoria W00 Bold"/>
                </a:rPr>
                <a:t>Cloud*</a:t>
              </a:r>
            </a:p>
            <a:p>
              <a:pPr>
                <a:lnSpc>
                  <a:spcPct val="100000"/>
                </a:lnSpc>
                <a:spcAft>
                  <a:spcPts val="1200"/>
                </a:spcAft>
              </a:pPr>
              <a:r>
                <a:rPr lang="en-US" sz="1400" b="0">
                  <a:solidFill>
                    <a:srgbClr val="595959"/>
                  </a:solidFill>
                  <a:latin typeface="Avenir Next LT Pro"/>
                  <a:sym typeface="Factoria W00 Bold"/>
                </a:rPr>
                <a:t>Hybrid</a:t>
              </a:r>
            </a:p>
            <a:p>
              <a:pPr>
                <a:lnSpc>
                  <a:spcPct val="100000"/>
                </a:lnSpc>
                <a:spcAft>
                  <a:spcPts val="1200"/>
                </a:spcAft>
              </a:pPr>
              <a:r>
                <a:rPr lang="en-US" sz="1400" b="0">
                  <a:solidFill>
                    <a:srgbClr val="595959"/>
                  </a:solidFill>
                  <a:latin typeface="Avenir Next LT Pro"/>
                  <a:sym typeface="Factoria W00 Bold"/>
                </a:rPr>
                <a:t>On-device /</a:t>
              </a:r>
              <a:br>
                <a:rPr lang="en-US" sz="1400" b="0">
                  <a:solidFill>
                    <a:srgbClr val="595959"/>
                  </a:solidFill>
                  <a:latin typeface="Avenir Next LT Pro"/>
                  <a:sym typeface="Factoria W00 Bold"/>
                </a:rPr>
              </a:br>
              <a:r>
                <a:rPr lang="en-US" sz="1400" b="0">
                  <a:solidFill>
                    <a:srgbClr val="595959"/>
                  </a:solidFill>
                  <a:latin typeface="Avenir Next LT Pro"/>
                  <a:sym typeface="Factoria W00 Bold"/>
                </a:rPr>
                <a:t>edge functionality</a:t>
              </a:r>
            </a:p>
            <a:p>
              <a:pPr>
                <a:lnSpc>
                  <a:spcPct val="100000"/>
                </a:lnSpc>
                <a:spcAft>
                  <a:spcPts val="1200"/>
                </a:spcAft>
              </a:pPr>
              <a:endParaRPr lang="en-US" sz="1400" b="0">
                <a:solidFill>
                  <a:srgbClr val="595959"/>
                </a:solidFill>
                <a:latin typeface="Avenir Next LT Pro"/>
                <a:sym typeface="Factoria W00 Bold"/>
              </a:endParaRPr>
            </a:p>
            <a:p>
              <a:pPr>
                <a:lnSpc>
                  <a:spcPct val="100000"/>
                </a:lnSpc>
                <a:spcAft>
                  <a:spcPts val="1200"/>
                </a:spcAft>
              </a:pPr>
              <a:endParaRPr lang="en-US" sz="1400" b="0">
                <a:solidFill>
                  <a:srgbClr val="595959"/>
                </a:solidFill>
                <a:latin typeface="Avenir Next LT Pro"/>
                <a:sym typeface="Factoria W00 Bold"/>
              </a:endParaRPr>
            </a:p>
            <a:p>
              <a:pPr>
                <a:lnSpc>
                  <a:spcPct val="100000"/>
                </a:lnSpc>
                <a:spcAft>
                  <a:spcPts val="1200"/>
                </a:spcAft>
              </a:pPr>
              <a:endParaRPr lang="en-US" sz="1400" b="0">
                <a:solidFill>
                  <a:srgbClr val="595959"/>
                </a:solidFill>
                <a:latin typeface="Avenir Next LT Pro"/>
                <a:sym typeface="Factoria W00 Bold"/>
              </a:endParaRPr>
            </a:p>
            <a:p>
              <a:pPr>
                <a:lnSpc>
                  <a:spcPct val="100000"/>
                </a:lnSpc>
                <a:spcAft>
                  <a:spcPts val="1200"/>
                </a:spcAft>
              </a:pPr>
              <a:r>
                <a:rPr lang="en-US" sz="1000" b="0">
                  <a:solidFill>
                    <a:srgbClr val="595959"/>
                  </a:solidFill>
                  <a:latin typeface="Avenir Next LT Pro"/>
                  <a:sym typeface="Factoria W00 Bold"/>
                </a:rPr>
                <a:t>*</a:t>
              </a:r>
              <a:r>
                <a:rPr lang="en-US" sz="1000" b="0" i="1">
                  <a:solidFill>
                    <a:srgbClr val="595959"/>
                  </a:solidFill>
                  <a:latin typeface="Avenir Next LT Pro"/>
                  <a:sym typeface="Factoria W00 Bold"/>
                </a:rPr>
                <a:t>agnostic to platform</a:t>
              </a:r>
            </a:p>
          </p:txBody>
        </p:sp>
        <p:pic>
          <p:nvPicPr>
            <p:cNvPr id="7" name="Graphic 6" descr="Blueprint outline">
              <a:extLst>
                <a:ext uri="{FF2B5EF4-FFF2-40B4-BE49-F238E27FC236}">
                  <a16:creationId xmlns:a16="http://schemas.microsoft.com/office/drawing/2014/main" id="{A14D75A7-1710-0841-B684-5779CA96029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448579" y="1582335"/>
              <a:ext cx="683270" cy="683270"/>
            </a:xfrm>
            <a:prstGeom prst="rect">
              <a:avLst/>
            </a:prstGeom>
          </p:spPr>
        </p:pic>
      </p:grpSp>
    </p:spTree>
    <p:extLst>
      <p:ext uri="{BB962C8B-B14F-4D97-AF65-F5344CB8AC3E}">
        <p14:creationId xmlns:p14="http://schemas.microsoft.com/office/powerpoint/2010/main" val="28600632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63FE9920-EE33-28BD-E9B5-5D3859541FC0}"/>
              </a:ext>
            </a:extLst>
          </p:cNvPr>
          <p:cNvGraphicFramePr>
            <a:graphicFrameLocks noChangeAspect="1"/>
          </p:cNvGraphicFramePr>
          <p:nvPr>
            <p:custDataLst>
              <p:tags r:id="rId1"/>
            </p:custData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4" name="Object 3" hidden="1">
                        <a:extLst>
                          <a:ext uri="{FF2B5EF4-FFF2-40B4-BE49-F238E27FC236}">
                            <a16:creationId xmlns:a16="http://schemas.microsoft.com/office/drawing/2014/main" id="{63FE9920-EE33-28BD-E9B5-5D3859541FC0}"/>
                          </a:ext>
                        </a:extLst>
                      </p:cNvPr>
                      <p:cNvPicPr/>
                      <p:nvPr/>
                    </p:nvPicPr>
                    <p:blipFill>
                      <a:blip r:embed="rId5"/>
                      <a:stretch>
                        <a:fillRect/>
                      </a:stretch>
                    </p:blipFill>
                    <p:spPr>
                      <a:xfrm>
                        <a:off x="1588" y="1588"/>
                        <a:ext cx="1227"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5B3DDAF7-3643-8867-D2F9-0741878E2C07}"/>
              </a:ext>
            </a:extLst>
          </p:cNvPr>
          <p:cNvSpPr>
            <a:spLocks noGrp="1"/>
          </p:cNvSpPr>
          <p:nvPr>
            <p:ph type="sldNum" sz="quarter" idx="12"/>
          </p:nvPr>
        </p:nvSpPr>
        <p:spPr/>
        <p:txBody>
          <a:bodyPr/>
          <a:lstStyle/>
          <a:p>
            <a:fld id="{718787B9-B4F1-45D2-9C05-EBCAE653A4AD}" type="slidenum">
              <a:rPr lang="en-US" smtClean="0"/>
              <a:t>9</a:t>
            </a:fld>
            <a:endParaRPr lang="en-US"/>
          </a:p>
        </p:txBody>
      </p:sp>
      <p:grpSp>
        <p:nvGrpSpPr>
          <p:cNvPr id="53" name="Group 52">
            <a:extLst>
              <a:ext uri="{FF2B5EF4-FFF2-40B4-BE49-F238E27FC236}">
                <a16:creationId xmlns:a16="http://schemas.microsoft.com/office/drawing/2014/main" id="{7187FF77-79EA-112C-9585-4FEFCB941418}"/>
              </a:ext>
            </a:extLst>
          </p:cNvPr>
          <p:cNvGrpSpPr/>
          <p:nvPr/>
        </p:nvGrpSpPr>
        <p:grpSpPr>
          <a:xfrm>
            <a:off x="921705" y="1859388"/>
            <a:ext cx="2590261" cy="1148617"/>
            <a:chOff x="921705" y="1859388"/>
            <a:chExt cx="2952463" cy="1439936"/>
          </a:xfrm>
        </p:grpSpPr>
        <p:sp>
          <p:nvSpPr>
            <p:cNvPr id="26" name="Rounded Rectangle 25">
              <a:extLst>
                <a:ext uri="{FF2B5EF4-FFF2-40B4-BE49-F238E27FC236}">
                  <a16:creationId xmlns:a16="http://schemas.microsoft.com/office/drawing/2014/main" id="{933D0FE7-C9B1-D150-3FF3-A05DB7B6B892}"/>
                </a:ext>
              </a:extLst>
            </p:cNvPr>
            <p:cNvSpPr/>
            <p:nvPr/>
          </p:nvSpPr>
          <p:spPr>
            <a:xfrm>
              <a:off x="921705" y="1859388"/>
              <a:ext cx="2952463" cy="1439936"/>
            </a:xfrm>
            <a:prstGeom prst="roundRect">
              <a:avLst>
                <a:gd name="adj" fmla="val 6902"/>
              </a:avLst>
            </a:prstGeom>
            <a:solidFill>
              <a:srgbClr val="FFFFFF">
                <a:alpha val="948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a:ln>
                  <a:noFill/>
                </a:ln>
                <a:solidFill>
                  <a:srgbClr val="FFFFFF"/>
                </a:solidFill>
                <a:effectLst/>
                <a:uLnTx/>
                <a:uFillTx/>
                <a:latin typeface="Avenir Next LT Pro"/>
                <a:sym typeface="Factoria W00 Bold"/>
              </a:endParaRPr>
            </a:p>
          </p:txBody>
        </p:sp>
        <p:sp>
          <p:nvSpPr>
            <p:cNvPr id="28" name="Title 1">
              <a:extLst>
                <a:ext uri="{FF2B5EF4-FFF2-40B4-BE49-F238E27FC236}">
                  <a16:creationId xmlns:a16="http://schemas.microsoft.com/office/drawing/2014/main" id="{EAD00210-BAD5-E96C-7832-D4739624B96C}"/>
                </a:ext>
              </a:extLst>
            </p:cNvPr>
            <p:cNvSpPr txBox="1">
              <a:spLocks/>
            </p:cNvSpPr>
            <p:nvPr/>
          </p:nvSpPr>
          <p:spPr>
            <a:xfrm>
              <a:off x="1347919" y="2377320"/>
              <a:ext cx="2289956" cy="727144"/>
            </a:xfrm>
            <a:prstGeom prst="rect">
              <a:avLst/>
            </a:prstGeom>
          </p:spPr>
          <p:txBody>
            <a:bodyPr lIns="91440" tIns="45720" rIns="91440" bIns="45720" anchor="t"/>
            <a:lst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1200"/>
                </a:spcAft>
                <a:buClrTx/>
                <a:buSzTx/>
                <a:buFontTx/>
                <a:buNone/>
                <a:tabLst/>
                <a:defRPr/>
              </a:pPr>
              <a:r>
                <a:rPr lang="en-US" sz="1800" dirty="0">
                  <a:solidFill>
                    <a:srgbClr val="F58220"/>
                  </a:solidFill>
                  <a:latin typeface="Rockwell"/>
                  <a:sym typeface="Factoria W00 Bold"/>
                </a:rPr>
                <a:t>Compliance</a:t>
              </a:r>
              <a:endParaRPr kumimoji="0" lang="en-US" sz="1800" b="1" i="0" u="none" strike="noStrike" kern="1200" cap="none" spc="0" normalizeH="0" baseline="0" noProof="0" dirty="0">
                <a:ln>
                  <a:noFill/>
                </a:ln>
                <a:solidFill>
                  <a:srgbClr val="F58220"/>
                </a:solidFill>
                <a:effectLst/>
                <a:uLnTx/>
                <a:uFillTx/>
                <a:latin typeface="Rockwell"/>
                <a:sym typeface="Factoria W00 Bold"/>
              </a:endParaRPr>
            </a:p>
          </p:txBody>
        </p:sp>
      </p:grpSp>
      <p:sp>
        <p:nvSpPr>
          <p:cNvPr id="52" name="Rounded Rectangle 51">
            <a:extLst>
              <a:ext uri="{FF2B5EF4-FFF2-40B4-BE49-F238E27FC236}">
                <a16:creationId xmlns:a16="http://schemas.microsoft.com/office/drawing/2014/main" id="{5636B3AE-C408-6BB5-4552-52BDE5CC11F9}"/>
              </a:ext>
            </a:extLst>
          </p:cNvPr>
          <p:cNvSpPr/>
          <p:nvPr/>
        </p:nvSpPr>
        <p:spPr>
          <a:xfrm>
            <a:off x="3678587" y="1859388"/>
            <a:ext cx="7917301" cy="1148617"/>
          </a:xfrm>
          <a:prstGeom prst="roundRect">
            <a:avLst>
              <a:gd name="adj" fmla="val 6902"/>
            </a:avLst>
          </a:prstGeom>
          <a:solidFill>
            <a:srgbClr val="FFFFFF">
              <a:alpha val="94800"/>
            </a:srgbClr>
          </a:solidFill>
          <a:ln w="12700" cap="flat" cmpd="sng" algn="ctr">
            <a:noFill/>
            <a:prstDash val="solid"/>
            <a:miter lim="800000"/>
          </a:ln>
          <a:effectLst/>
        </p:spPr>
        <p:txBody>
          <a:bodyPr lIns="91440" tIns="45720" rIns="91440" bIns="45720" rtlCol="0" anchor="ctr"/>
          <a:lstStyle/>
          <a:p>
            <a:pPr marL="171450" indent="-171450">
              <a:buFont typeface="Arial" panose="020B0604020202020204" pitchFamily="34" charset="0"/>
              <a:buChar char="•"/>
              <a:defRPr/>
            </a:pPr>
            <a:r>
              <a:rPr kumimoji="0" lang="en-US" sz="1100" b="1" i="0" u="none" strike="noStrike" kern="0" cap="none" spc="0" normalizeH="0" baseline="0" noProof="0" dirty="0">
                <a:ln>
                  <a:noFill/>
                </a:ln>
                <a:effectLst/>
                <a:uLnTx/>
                <a:uFillTx/>
                <a:latin typeface="Avenir Next LT Pro"/>
                <a:sym typeface="Factoria W00 Bold"/>
              </a:rPr>
              <a:t>Designed for GDPR </a:t>
            </a:r>
            <a:r>
              <a:rPr lang="en-US" sz="1100" b="1" kern="0" dirty="0">
                <a:latin typeface="Avenir Next LT Pro"/>
                <a:sym typeface="Factoria W00 Bold"/>
              </a:rPr>
              <a:t>compliance</a:t>
            </a:r>
          </a:p>
          <a:p>
            <a:pPr marL="171450" indent="-171450">
              <a:buFont typeface="Arial" panose="020B0604020202020204" pitchFamily="34" charset="0"/>
              <a:buChar char="•"/>
              <a:defRPr/>
            </a:pPr>
            <a:r>
              <a:rPr lang="en-US" sz="1100" b="1" kern="0" dirty="0">
                <a:ea typeface="+mn-lt"/>
                <a:cs typeface="+mn-lt"/>
                <a:sym typeface="Factoria W00 Bold"/>
              </a:rPr>
              <a:t>Data localization and sovereignty: </a:t>
            </a:r>
            <a:r>
              <a:rPr lang="en-US" sz="1100" kern="0" dirty="0">
                <a:ea typeface="+mn-lt"/>
                <a:cs typeface="+mn-lt"/>
                <a:sym typeface="Factoria W00 Bold"/>
              </a:rPr>
              <a:t>Compliant with data localization requirements by leveraging dedicated instances, data lakes, and resources in every region we operate in</a:t>
            </a:r>
          </a:p>
          <a:p>
            <a:pPr marL="171450" indent="-171450">
              <a:buFont typeface="Arial" panose="020B0604020202020204" pitchFamily="34" charset="0"/>
              <a:buChar char="•"/>
              <a:defRPr/>
            </a:pPr>
            <a:r>
              <a:rPr lang="en-US" sz="1100" b="1" kern="0" dirty="0">
                <a:ea typeface="+mn-lt"/>
                <a:cs typeface="+mn-lt"/>
                <a:sym typeface="Factoria W00 Bold"/>
              </a:rPr>
              <a:t>Apple and Google Play store privacy requirements</a:t>
            </a:r>
            <a:endParaRPr lang="en-US" sz="1100" b="1" kern="0" dirty="0">
              <a:ea typeface="+mn-lt"/>
              <a:cs typeface="+mn-lt"/>
            </a:endParaRPr>
          </a:p>
          <a:p>
            <a:pPr marL="171450" indent="-171450">
              <a:buFont typeface="Arial" panose="020B0604020202020204" pitchFamily="34" charset="0"/>
              <a:buChar char="•"/>
              <a:defRPr/>
            </a:pPr>
            <a:r>
              <a:rPr lang="en-US" sz="1100" b="1" kern="0" dirty="0">
                <a:latin typeface="Avenir Next LT Pro"/>
                <a:sym typeface="Factoria W00 Bold"/>
              </a:rPr>
              <a:t>SOC II Type 1:</a:t>
            </a:r>
            <a:r>
              <a:rPr lang="en-US" sz="1100" b="1" i="1" kern="0" dirty="0">
                <a:latin typeface="Avenir Next LT Pro"/>
                <a:sym typeface="Factoria W00 Bold"/>
              </a:rPr>
              <a:t> </a:t>
            </a:r>
            <a:r>
              <a:rPr lang="en-US" sz="1100" kern="0" dirty="0">
                <a:latin typeface="Avenir Next LT Pro"/>
                <a:sym typeface="Factoria W00 Bold"/>
              </a:rPr>
              <a:t>achieved Dec. 2021</a:t>
            </a:r>
            <a:endParaRPr lang="en-US" sz="1100" kern="0" dirty="0">
              <a:latin typeface="Avenir Next LT Pro"/>
            </a:endParaRPr>
          </a:p>
          <a:p>
            <a:pPr marL="171450" indent="-171450">
              <a:buFont typeface="Arial" panose="020B0604020202020204" pitchFamily="34" charset="0"/>
              <a:buChar char="•"/>
              <a:defRPr/>
            </a:pPr>
            <a:r>
              <a:rPr lang="en-US" sz="1100" b="1" kern="0" dirty="0">
                <a:latin typeface="Avenir Next LT Pro"/>
                <a:sym typeface="Factoria W00 Bold"/>
              </a:rPr>
              <a:t>SOC II Type 2</a:t>
            </a:r>
            <a:r>
              <a:rPr lang="en-US" sz="1100" kern="0" dirty="0">
                <a:latin typeface="Avenir Next LT Pro"/>
                <a:sym typeface="Factoria W00 Bold"/>
              </a:rPr>
              <a:t>: achieved Dec. 2022</a:t>
            </a:r>
            <a:endParaRPr lang="en-US" sz="1100" kern="0" dirty="0">
              <a:latin typeface="Avenir Next LT Pro"/>
            </a:endParaRPr>
          </a:p>
        </p:txBody>
      </p:sp>
      <p:grpSp>
        <p:nvGrpSpPr>
          <p:cNvPr id="50" name="Group 49">
            <a:extLst>
              <a:ext uri="{FF2B5EF4-FFF2-40B4-BE49-F238E27FC236}">
                <a16:creationId xmlns:a16="http://schemas.microsoft.com/office/drawing/2014/main" id="{C8D10BDF-4D63-391C-0F90-38350394B61B}"/>
              </a:ext>
            </a:extLst>
          </p:cNvPr>
          <p:cNvGrpSpPr/>
          <p:nvPr/>
        </p:nvGrpSpPr>
        <p:grpSpPr>
          <a:xfrm>
            <a:off x="921705" y="3081250"/>
            <a:ext cx="2590261" cy="1431487"/>
            <a:chOff x="921706" y="3533654"/>
            <a:chExt cx="3026214" cy="1439936"/>
          </a:xfrm>
        </p:grpSpPr>
        <p:sp>
          <p:nvSpPr>
            <p:cNvPr id="37" name="Rounded Rectangle 36">
              <a:extLst>
                <a:ext uri="{FF2B5EF4-FFF2-40B4-BE49-F238E27FC236}">
                  <a16:creationId xmlns:a16="http://schemas.microsoft.com/office/drawing/2014/main" id="{458302D2-8D59-7DC0-BB0C-E6333B39252E}"/>
                </a:ext>
              </a:extLst>
            </p:cNvPr>
            <p:cNvSpPr/>
            <p:nvPr/>
          </p:nvSpPr>
          <p:spPr>
            <a:xfrm>
              <a:off x="921706" y="3533654"/>
              <a:ext cx="3026214" cy="1439936"/>
            </a:xfrm>
            <a:prstGeom prst="roundRect">
              <a:avLst>
                <a:gd name="adj" fmla="val 6902"/>
              </a:avLst>
            </a:prstGeom>
            <a:solidFill>
              <a:srgbClr val="FFFFFF">
                <a:alpha val="948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a:ln>
                  <a:noFill/>
                </a:ln>
                <a:solidFill>
                  <a:srgbClr val="FFFFFF"/>
                </a:solidFill>
                <a:effectLst/>
                <a:uLnTx/>
                <a:uFillTx/>
                <a:latin typeface="Avenir Next LT Pro"/>
                <a:sym typeface="Factoria W00 Bold"/>
              </a:endParaRPr>
            </a:p>
          </p:txBody>
        </p:sp>
        <p:sp>
          <p:nvSpPr>
            <p:cNvPr id="39" name="Title 1">
              <a:extLst>
                <a:ext uri="{FF2B5EF4-FFF2-40B4-BE49-F238E27FC236}">
                  <a16:creationId xmlns:a16="http://schemas.microsoft.com/office/drawing/2014/main" id="{5229D70B-D5C2-A05C-9FB9-720ADF7C6645}"/>
                </a:ext>
              </a:extLst>
            </p:cNvPr>
            <p:cNvSpPr txBox="1">
              <a:spLocks/>
            </p:cNvSpPr>
            <p:nvPr/>
          </p:nvSpPr>
          <p:spPr>
            <a:xfrm>
              <a:off x="1358567" y="3890049"/>
              <a:ext cx="2347158" cy="727145"/>
            </a:xfrm>
            <a:prstGeom prst="rect">
              <a:avLst/>
            </a:prstGeom>
          </p:spPr>
          <p:txBody>
            <a:bodyPr/>
            <a:lst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1200"/>
                </a:spcAft>
                <a:buClrTx/>
                <a:buSzTx/>
                <a:buFontTx/>
                <a:buNone/>
                <a:tabLst/>
                <a:defRPr/>
              </a:pPr>
              <a:r>
                <a:rPr lang="en-US" sz="1800" dirty="0">
                  <a:solidFill>
                    <a:srgbClr val="F58220"/>
                  </a:solidFill>
                  <a:latin typeface="Rockwell"/>
                  <a:sym typeface="Factoria W00 Bold"/>
                </a:rPr>
                <a:t>Platform design considerations</a:t>
              </a:r>
              <a:endParaRPr kumimoji="0" lang="en-US" sz="1800" b="1" i="0" u="none" strike="noStrike" kern="1200" cap="none" spc="0" normalizeH="0" baseline="0" noProof="0" dirty="0">
                <a:ln>
                  <a:noFill/>
                </a:ln>
                <a:solidFill>
                  <a:srgbClr val="F58220"/>
                </a:solidFill>
                <a:effectLst/>
                <a:uLnTx/>
                <a:uFillTx/>
                <a:latin typeface="Rockwell"/>
                <a:sym typeface="Factoria W00 Bold"/>
              </a:endParaRPr>
            </a:p>
          </p:txBody>
        </p:sp>
      </p:grpSp>
      <p:grpSp>
        <p:nvGrpSpPr>
          <p:cNvPr id="51" name="Group 50">
            <a:extLst>
              <a:ext uri="{FF2B5EF4-FFF2-40B4-BE49-F238E27FC236}">
                <a16:creationId xmlns:a16="http://schemas.microsoft.com/office/drawing/2014/main" id="{37C279D1-7A72-3727-A689-D56D65D64BE2}"/>
              </a:ext>
            </a:extLst>
          </p:cNvPr>
          <p:cNvGrpSpPr/>
          <p:nvPr/>
        </p:nvGrpSpPr>
        <p:grpSpPr>
          <a:xfrm>
            <a:off x="921705" y="4631405"/>
            <a:ext cx="2590261" cy="1670002"/>
            <a:chOff x="921706" y="5072771"/>
            <a:chExt cx="3026214" cy="1439936"/>
          </a:xfrm>
        </p:grpSpPr>
        <p:sp>
          <p:nvSpPr>
            <p:cNvPr id="42" name="Rounded Rectangle 41">
              <a:extLst>
                <a:ext uri="{FF2B5EF4-FFF2-40B4-BE49-F238E27FC236}">
                  <a16:creationId xmlns:a16="http://schemas.microsoft.com/office/drawing/2014/main" id="{51B695B4-77E4-2C8A-5C11-1DEACBF29050}"/>
                </a:ext>
              </a:extLst>
            </p:cNvPr>
            <p:cNvSpPr/>
            <p:nvPr/>
          </p:nvSpPr>
          <p:spPr>
            <a:xfrm>
              <a:off x="921706" y="5072771"/>
              <a:ext cx="3026214" cy="1439936"/>
            </a:xfrm>
            <a:prstGeom prst="roundRect">
              <a:avLst>
                <a:gd name="adj" fmla="val 6902"/>
              </a:avLst>
            </a:prstGeom>
            <a:solidFill>
              <a:srgbClr val="FFFFFF">
                <a:alpha val="948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a:ln>
                  <a:noFill/>
                </a:ln>
                <a:solidFill>
                  <a:srgbClr val="FFFFFF"/>
                </a:solidFill>
                <a:effectLst/>
                <a:uLnTx/>
                <a:uFillTx/>
                <a:latin typeface="Avenir Next LT Pro"/>
                <a:sym typeface="Factoria W00 Bold"/>
              </a:endParaRPr>
            </a:p>
          </p:txBody>
        </p:sp>
        <p:sp>
          <p:nvSpPr>
            <p:cNvPr id="44" name="Title 1">
              <a:extLst>
                <a:ext uri="{FF2B5EF4-FFF2-40B4-BE49-F238E27FC236}">
                  <a16:creationId xmlns:a16="http://schemas.microsoft.com/office/drawing/2014/main" id="{4B42D2EF-1E63-23F8-A311-478B04A2788C}"/>
                </a:ext>
              </a:extLst>
            </p:cNvPr>
            <p:cNvSpPr txBox="1">
              <a:spLocks/>
            </p:cNvSpPr>
            <p:nvPr/>
          </p:nvSpPr>
          <p:spPr>
            <a:xfrm>
              <a:off x="1353955" y="5568994"/>
              <a:ext cx="2347158" cy="457813"/>
            </a:xfrm>
            <a:prstGeom prst="rect">
              <a:avLst/>
            </a:prstGeom>
          </p:spPr>
          <p:txBody>
            <a:bodyPr/>
            <a:lst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1200"/>
                </a:spcAft>
                <a:buClrTx/>
                <a:buSzTx/>
                <a:buFontTx/>
                <a:buNone/>
                <a:tabLst/>
                <a:defRPr/>
              </a:pPr>
              <a:r>
                <a:rPr lang="en-US" sz="1800" dirty="0">
                  <a:solidFill>
                    <a:srgbClr val="F58220"/>
                  </a:solidFill>
                  <a:latin typeface="Rockwell"/>
                  <a:sym typeface="Factoria W00 Bold"/>
                </a:rPr>
                <a:t>User features and capabilities</a:t>
              </a:r>
              <a:endParaRPr kumimoji="0" lang="en-US" sz="1800" b="1" i="0" u="none" strike="noStrike" kern="1200" cap="none" spc="0" normalizeH="0" baseline="0" noProof="0" dirty="0">
                <a:ln>
                  <a:noFill/>
                </a:ln>
                <a:solidFill>
                  <a:srgbClr val="F58220"/>
                </a:solidFill>
                <a:effectLst/>
                <a:uLnTx/>
                <a:uFillTx/>
                <a:latin typeface="Rockwell"/>
                <a:sym typeface="Factoria W00 Bold"/>
              </a:endParaRPr>
            </a:p>
          </p:txBody>
        </p:sp>
      </p:grpSp>
      <p:sp>
        <p:nvSpPr>
          <p:cNvPr id="54" name="Rounded Rectangle 53">
            <a:extLst>
              <a:ext uri="{FF2B5EF4-FFF2-40B4-BE49-F238E27FC236}">
                <a16:creationId xmlns:a16="http://schemas.microsoft.com/office/drawing/2014/main" id="{F13AB119-E646-FF5F-A418-EC58C7A4E1B6}"/>
              </a:ext>
            </a:extLst>
          </p:cNvPr>
          <p:cNvSpPr/>
          <p:nvPr/>
        </p:nvSpPr>
        <p:spPr>
          <a:xfrm>
            <a:off x="3678587" y="3081250"/>
            <a:ext cx="7917301" cy="1431487"/>
          </a:xfrm>
          <a:prstGeom prst="roundRect">
            <a:avLst>
              <a:gd name="adj" fmla="val 6902"/>
            </a:avLst>
          </a:prstGeom>
          <a:solidFill>
            <a:srgbClr val="FFFFFF">
              <a:alpha val="94800"/>
            </a:srgbClr>
          </a:solidFill>
          <a:ln w="12700" cap="flat" cmpd="sng" algn="ctr">
            <a:noFill/>
            <a:prstDash val="solid"/>
            <a:miter lim="800000"/>
          </a:ln>
          <a:effectLst/>
        </p:spPr>
        <p:txBody>
          <a:bodyPr lIns="91440" tIns="45720" rIns="91440" bIns="45720" rtlCol="0" anchor="ctr"/>
          <a:lstStyle/>
          <a:p>
            <a:pPr marL="171450" marR="0" lvl="0" indent="-1714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100" b="1" i="0" u="none" strike="noStrike" kern="0" cap="none" spc="0" normalizeH="0" baseline="0" noProof="0" dirty="0">
                <a:ln>
                  <a:noFill/>
                </a:ln>
                <a:effectLst/>
                <a:uLnTx/>
                <a:uFillTx/>
                <a:latin typeface="Avenir Next LT Pro"/>
                <a:sym typeface="Factoria W00 Bold"/>
              </a:rPr>
              <a:t>End-to-end encryption: </a:t>
            </a:r>
            <a:r>
              <a:rPr kumimoji="0" lang="en-US" sz="1100" i="1" u="none" strike="noStrike" kern="0" cap="none" spc="0" normalizeH="0" baseline="0" noProof="0" dirty="0">
                <a:ln>
                  <a:noFill/>
                </a:ln>
                <a:effectLst/>
                <a:uLnTx/>
                <a:uFillTx/>
                <a:latin typeface="Avenir Next LT Pro"/>
                <a:sym typeface="Factoria W00 Bold"/>
              </a:rPr>
              <a:t>PSK on </a:t>
            </a:r>
            <a:r>
              <a:rPr kumimoji="0" lang="en-US" sz="1100" i="1" u="none" strike="noStrike" kern="0" cap="none" spc="0" normalizeH="0" baseline="0" noProof="0" dirty="0" err="1">
                <a:ln>
                  <a:noFill/>
                </a:ln>
                <a:effectLst/>
                <a:uLnTx/>
                <a:uFillTx/>
                <a:latin typeface="Avenir Next LT Pro"/>
                <a:sym typeface="Factoria W00 Bold"/>
              </a:rPr>
              <a:t>Wifi</a:t>
            </a:r>
            <a:r>
              <a:rPr kumimoji="0" lang="en-US" sz="1100" i="1" u="none" strike="noStrike" kern="0" cap="none" spc="0" normalizeH="0" baseline="0" noProof="0" dirty="0">
                <a:ln>
                  <a:noFill/>
                </a:ln>
                <a:effectLst/>
                <a:uLnTx/>
                <a:uFillTx/>
                <a:latin typeface="Avenir Next LT Pro"/>
                <a:sym typeface="Factoria W00 Bold"/>
              </a:rPr>
              <a:t>, LTE encryption, HTTPS encryption, SSL encryption, support a wide range enterprise encryption options (PEAP, MS-CHAPv2, </a:t>
            </a:r>
            <a:r>
              <a:rPr kumimoji="0" lang="en-US" sz="1100" i="1" u="none" strike="noStrike" kern="0" cap="none" spc="0" normalizeH="0" baseline="0" noProof="0" dirty="0" err="1">
                <a:ln>
                  <a:noFill/>
                </a:ln>
                <a:effectLst/>
                <a:uLnTx/>
                <a:uFillTx/>
                <a:latin typeface="Avenir Next LT Pro"/>
                <a:sym typeface="Factoria W00 Bold"/>
              </a:rPr>
              <a:t>etc</a:t>
            </a:r>
            <a:r>
              <a:rPr kumimoji="0" lang="en-US" sz="1100" i="1" u="none" strike="noStrike" kern="0" cap="none" spc="0" normalizeH="0" baseline="0" noProof="0" dirty="0">
                <a:ln>
                  <a:noFill/>
                </a:ln>
                <a:effectLst/>
                <a:uLnTx/>
                <a:uFillTx/>
                <a:latin typeface="Avenir Next LT Pro"/>
                <a:sym typeface="Factoria W00 Bold"/>
              </a:rPr>
              <a:t>)</a:t>
            </a:r>
          </a:p>
          <a:p>
            <a:pPr marL="171450" indent="-171450">
              <a:buFont typeface="Arial" panose="020B0604020202020204" pitchFamily="34" charset="0"/>
              <a:buChar char="•"/>
              <a:defRPr/>
            </a:pPr>
            <a:r>
              <a:rPr lang="en-US" sz="1100" b="1" kern="0" dirty="0">
                <a:latin typeface="Avenir Next LT Pro"/>
                <a:sym typeface="Factoria W00 Bold"/>
              </a:rPr>
              <a:t>Single tenancy and/or on-prem: </a:t>
            </a:r>
            <a:r>
              <a:rPr lang="en-US" sz="1100" i="1" kern="0" dirty="0">
                <a:latin typeface="Avenir Next LT Pro"/>
                <a:sym typeface="Factoria W00 Bold"/>
              </a:rPr>
              <a:t>Single tenant option for each customer and/or each site to enable full data isolation</a:t>
            </a:r>
          </a:p>
          <a:p>
            <a:pPr marL="171450" indent="-171450">
              <a:buFont typeface="Arial" panose="020B0604020202020204" pitchFamily="34" charset="0"/>
              <a:buChar char="•"/>
              <a:defRPr/>
            </a:pPr>
            <a:r>
              <a:rPr lang="en-US" sz="1100" b="1" kern="0" dirty="0">
                <a:sym typeface="Factoria W00 Bold"/>
              </a:rPr>
              <a:t>Open-source monitoring: </a:t>
            </a:r>
            <a:r>
              <a:rPr lang="en-US" sz="1100" i="1" kern="0" dirty="0"/>
              <a:t>Vulnerability Scanning integrated in CI/CD pipeline and dynamically at runtime</a:t>
            </a:r>
            <a:endParaRPr lang="en-US" sz="1100" i="1" kern="0" dirty="0">
              <a:latin typeface="Avenir Next LT Pro"/>
              <a:sym typeface="Factoria W00 Bold"/>
            </a:endParaRPr>
          </a:p>
          <a:p>
            <a:pPr marL="171450" indent="-171450">
              <a:buFont typeface="Arial" panose="020B0604020202020204" pitchFamily="34" charset="0"/>
              <a:buChar char="•"/>
              <a:defRPr/>
            </a:pPr>
            <a:r>
              <a:rPr lang="en-US" sz="1100" b="1" kern="0" dirty="0"/>
              <a:t>Breach and uptime monitoring: </a:t>
            </a:r>
            <a:r>
              <a:rPr lang="en-US" sz="1100" i="1" kern="0" dirty="0">
                <a:sym typeface="Factoria W00 Bold"/>
              </a:rPr>
              <a:t>Real time SOC monitored by full time staff to monitor all live instances and react in real time to any security concerns</a:t>
            </a:r>
          </a:p>
          <a:p>
            <a:pPr marL="171450" indent="-171450">
              <a:buFont typeface="Arial" panose="020B0604020202020204" pitchFamily="34" charset="0"/>
              <a:buChar char="•"/>
              <a:defRPr/>
            </a:pPr>
            <a:r>
              <a:rPr lang="en-US" sz="1100" b="1" kern="0" dirty="0">
                <a:sym typeface="Factoria W00 Bold"/>
              </a:rPr>
              <a:t>Proxy ID assignments: </a:t>
            </a:r>
            <a:r>
              <a:rPr lang="en-US" sz="1100" i="1" kern="0" dirty="0">
                <a:sym typeface="Factoria W00 Bold"/>
              </a:rPr>
              <a:t>Ability to associate devices anonymously to individuals, roles, or pseudonyms</a:t>
            </a:r>
          </a:p>
          <a:p>
            <a:pPr marL="171450" indent="-171450">
              <a:buFont typeface="Arial" panose="020B0604020202020204" pitchFamily="34" charset="0"/>
              <a:buChar char="•"/>
              <a:defRPr/>
            </a:pPr>
            <a:r>
              <a:rPr lang="en-US" sz="1100" b="1" kern="0" dirty="0">
                <a:solidFill>
                  <a:schemeClr val="accent5"/>
                </a:solidFill>
                <a:sym typeface="Factoria W00 Bold"/>
              </a:rPr>
              <a:t>DPO role definition: </a:t>
            </a:r>
            <a:r>
              <a:rPr lang="en-US" sz="1100" kern="0" dirty="0">
                <a:solidFill>
                  <a:schemeClr val="accent5"/>
                </a:solidFill>
                <a:sym typeface="Factoria W00 Bold"/>
              </a:rPr>
              <a:t>Designation and training of a DPO</a:t>
            </a:r>
          </a:p>
        </p:txBody>
      </p:sp>
      <p:sp>
        <p:nvSpPr>
          <p:cNvPr id="55" name="Rounded Rectangle 54">
            <a:extLst>
              <a:ext uri="{FF2B5EF4-FFF2-40B4-BE49-F238E27FC236}">
                <a16:creationId xmlns:a16="http://schemas.microsoft.com/office/drawing/2014/main" id="{7A919549-071C-002C-E299-BC4AA296BCD6}"/>
              </a:ext>
            </a:extLst>
          </p:cNvPr>
          <p:cNvSpPr/>
          <p:nvPr/>
        </p:nvSpPr>
        <p:spPr>
          <a:xfrm>
            <a:off x="3678587" y="4631405"/>
            <a:ext cx="7917301" cy="1670002"/>
          </a:xfrm>
          <a:prstGeom prst="roundRect">
            <a:avLst>
              <a:gd name="adj" fmla="val 6902"/>
            </a:avLst>
          </a:prstGeom>
          <a:solidFill>
            <a:srgbClr val="FFFFFF">
              <a:alpha val="94800"/>
            </a:srgbClr>
          </a:solidFill>
          <a:ln w="12700" cap="flat" cmpd="sng" algn="ctr">
            <a:noFill/>
            <a:prstDash val="solid"/>
            <a:miter lim="800000"/>
          </a:ln>
          <a:effectLst/>
        </p:spPr>
        <p:txBody>
          <a:bodyPr lIns="91440" tIns="45720" rIns="91440" bIns="45720" rtlCol="0" anchor="ctr"/>
          <a:lstStyle/>
          <a:p>
            <a:pPr marL="171450" indent="-171450">
              <a:buFont typeface="Arial" panose="020B0604020202020204" pitchFamily="34" charset="0"/>
              <a:buChar char="•"/>
              <a:defRPr/>
            </a:pPr>
            <a:r>
              <a:rPr lang="en-US" sz="1100" b="1" kern="0" dirty="0"/>
              <a:t>Role based access control: </a:t>
            </a:r>
            <a:r>
              <a:rPr lang="en-US" sz="1100" i="1" kern="0" dirty="0"/>
              <a:t>Accessible via secure User ID, Password, and Encrypted Key as needed for higher levels of administration</a:t>
            </a:r>
          </a:p>
          <a:p>
            <a:pPr marL="171450" indent="-171450">
              <a:buFont typeface="Arial" panose="020B0604020202020204" pitchFamily="34" charset="0"/>
              <a:buChar char="•"/>
              <a:defRPr/>
            </a:pPr>
            <a:r>
              <a:rPr lang="en-US" sz="1100" b="1" kern="0" dirty="0">
                <a:sym typeface="Factoria W00 Bold"/>
              </a:rPr>
              <a:t>Flexible consent process: </a:t>
            </a:r>
            <a:r>
              <a:rPr lang="en-US" sz="1100" kern="0" dirty="0">
                <a:sym typeface="Factoria W00 Bold"/>
              </a:rPr>
              <a:t>Customer driven with all data owned by customer, Guardhat exists as a processor only</a:t>
            </a:r>
          </a:p>
          <a:p>
            <a:pPr marL="171450" indent="-171450">
              <a:buFont typeface="Arial" panose="020B0604020202020204" pitchFamily="34" charset="0"/>
              <a:buChar char="•"/>
              <a:defRPr/>
            </a:pPr>
            <a:r>
              <a:rPr lang="en-US" sz="1100" b="1" kern="0" dirty="0"/>
              <a:t>”Blackout” zone configuration: </a:t>
            </a:r>
            <a:r>
              <a:rPr lang="en-US" sz="1100" i="1" kern="0" dirty="0">
                <a:sym typeface="Factoria W00 Bold"/>
              </a:rPr>
              <a:t>Ability to set geo-fences that limit or restrict any data capture from devices or people inside them</a:t>
            </a:r>
          </a:p>
          <a:p>
            <a:pPr marL="171450" indent="-171450">
              <a:buFont typeface="Arial" panose="020B0604020202020204" pitchFamily="34" charset="0"/>
              <a:buChar char="•"/>
              <a:defRPr/>
            </a:pPr>
            <a:r>
              <a:rPr lang="en-US" sz="1100" b="1" kern="0" dirty="0">
                <a:sym typeface="Factoria W00 Bold"/>
              </a:rPr>
              <a:t>User controlled audio/video</a:t>
            </a:r>
            <a:r>
              <a:rPr lang="en-US" sz="1100" kern="0" dirty="0">
                <a:sym typeface="Factoria W00 Bold"/>
              </a:rPr>
              <a:t>: Only the worker can activate the microphone or video functionality</a:t>
            </a:r>
          </a:p>
          <a:p>
            <a:pPr marL="171450" indent="-171450">
              <a:buFont typeface="Arial" panose="020B0604020202020204" pitchFamily="34" charset="0"/>
              <a:buChar char="•"/>
              <a:defRPr/>
            </a:pPr>
            <a:r>
              <a:rPr lang="en-US" sz="1100" b="1" kern="0" dirty="0">
                <a:solidFill>
                  <a:schemeClr val="accent5"/>
                </a:solidFill>
                <a:sym typeface="Factoria W00 Bold"/>
              </a:rPr>
              <a:t>Event triggered tracking/visibility: </a:t>
            </a:r>
            <a:r>
              <a:rPr lang="en-US" sz="1100" i="1" kern="0" dirty="0">
                <a:solidFill>
                  <a:schemeClr val="accent5"/>
                </a:solidFill>
                <a:sym typeface="Factoria W00 Bold"/>
              </a:rPr>
              <a:t>Configurable events that will trigger visibility into potentially sensitive data like real time location, worker conditions, and/or personal identifying information for certain use cases </a:t>
            </a:r>
            <a:endParaRPr lang="en-US" sz="1100" kern="0" dirty="0">
              <a:solidFill>
                <a:schemeClr val="accent5"/>
              </a:solidFill>
              <a:latin typeface="Avenir Next LT Pro"/>
              <a:sym typeface="Factoria W00 Bold"/>
            </a:endParaRPr>
          </a:p>
          <a:p>
            <a:pPr marL="171450" lvl="0" indent="-171450">
              <a:buFont typeface="Arial" panose="020B0604020202020204" pitchFamily="34" charset="0"/>
              <a:buChar char="•"/>
              <a:defRPr/>
            </a:pPr>
            <a:r>
              <a:rPr lang="en-US" sz="1100" b="1" kern="0" dirty="0">
                <a:solidFill>
                  <a:schemeClr val="accent5"/>
                </a:solidFill>
              </a:rPr>
              <a:t>Fine grained access control</a:t>
            </a:r>
            <a:endParaRPr lang="en-US" sz="1100" b="1" kern="0" dirty="0">
              <a:solidFill>
                <a:schemeClr val="accent5"/>
              </a:solidFill>
              <a:sym typeface="Factoria W00 Bold"/>
            </a:endParaRPr>
          </a:p>
        </p:txBody>
      </p:sp>
      <p:grpSp>
        <p:nvGrpSpPr>
          <p:cNvPr id="62" name="Group 61">
            <a:extLst>
              <a:ext uri="{FF2B5EF4-FFF2-40B4-BE49-F238E27FC236}">
                <a16:creationId xmlns:a16="http://schemas.microsoft.com/office/drawing/2014/main" id="{A793E296-CA1B-1CEC-53F1-66DAEC18305A}"/>
              </a:ext>
            </a:extLst>
          </p:cNvPr>
          <p:cNvGrpSpPr/>
          <p:nvPr/>
        </p:nvGrpSpPr>
        <p:grpSpPr>
          <a:xfrm>
            <a:off x="567925" y="2117871"/>
            <a:ext cx="707560" cy="707560"/>
            <a:chOff x="567925" y="1919005"/>
            <a:chExt cx="707560" cy="707560"/>
          </a:xfrm>
        </p:grpSpPr>
        <p:sp>
          <p:nvSpPr>
            <p:cNvPr id="27" name="Oval 26">
              <a:extLst>
                <a:ext uri="{FF2B5EF4-FFF2-40B4-BE49-F238E27FC236}">
                  <a16:creationId xmlns:a16="http://schemas.microsoft.com/office/drawing/2014/main" id="{C9FE2887-501B-7D52-DA00-166D4111A3EC}"/>
                </a:ext>
              </a:extLst>
            </p:cNvPr>
            <p:cNvSpPr/>
            <p:nvPr/>
          </p:nvSpPr>
          <p:spPr>
            <a:xfrm>
              <a:off x="567925" y="1919005"/>
              <a:ext cx="707560" cy="707560"/>
            </a:xfrm>
            <a:prstGeom prst="ellipse">
              <a:avLst/>
            </a:prstGeom>
            <a:solidFill>
              <a:srgbClr val="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venir Next LT Pro"/>
                <a:sym typeface="Factoria W00 Bold"/>
              </a:endParaRPr>
            </a:p>
          </p:txBody>
        </p:sp>
        <p:pic>
          <p:nvPicPr>
            <p:cNvPr id="57" name="Graphic 56" descr="Clipboard Badge outline">
              <a:extLst>
                <a:ext uri="{FF2B5EF4-FFF2-40B4-BE49-F238E27FC236}">
                  <a16:creationId xmlns:a16="http://schemas.microsoft.com/office/drawing/2014/main" id="{142C7EBE-8DA0-B974-5F0B-FD129481816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24373" y="1978668"/>
              <a:ext cx="594664" cy="594664"/>
            </a:xfrm>
            <a:prstGeom prst="rect">
              <a:avLst/>
            </a:prstGeom>
          </p:spPr>
        </p:pic>
      </p:grpSp>
      <p:grpSp>
        <p:nvGrpSpPr>
          <p:cNvPr id="63" name="Group 62">
            <a:extLst>
              <a:ext uri="{FF2B5EF4-FFF2-40B4-BE49-F238E27FC236}">
                <a16:creationId xmlns:a16="http://schemas.microsoft.com/office/drawing/2014/main" id="{45279BBE-3158-B0A0-5151-55DCB02A5709}"/>
              </a:ext>
            </a:extLst>
          </p:cNvPr>
          <p:cNvGrpSpPr/>
          <p:nvPr/>
        </p:nvGrpSpPr>
        <p:grpSpPr>
          <a:xfrm>
            <a:off x="567925" y="3423899"/>
            <a:ext cx="707560" cy="707560"/>
            <a:chOff x="567925" y="3126228"/>
            <a:chExt cx="707560" cy="707560"/>
          </a:xfrm>
        </p:grpSpPr>
        <p:sp>
          <p:nvSpPr>
            <p:cNvPr id="38" name="Oval 37">
              <a:extLst>
                <a:ext uri="{FF2B5EF4-FFF2-40B4-BE49-F238E27FC236}">
                  <a16:creationId xmlns:a16="http://schemas.microsoft.com/office/drawing/2014/main" id="{08D44B44-9C7E-3D38-0A9D-23C2EFF6F4C2}"/>
                </a:ext>
              </a:extLst>
            </p:cNvPr>
            <p:cNvSpPr/>
            <p:nvPr/>
          </p:nvSpPr>
          <p:spPr>
            <a:xfrm>
              <a:off x="567925" y="3126228"/>
              <a:ext cx="707560" cy="707560"/>
            </a:xfrm>
            <a:prstGeom prst="ellipse">
              <a:avLst/>
            </a:prstGeom>
            <a:solidFill>
              <a:srgbClr val="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venir Next LT Pro"/>
                <a:sym typeface="Factoria W00 Bold"/>
              </a:endParaRPr>
            </a:p>
          </p:txBody>
        </p:sp>
        <p:pic>
          <p:nvPicPr>
            <p:cNvPr id="59" name="Graphic 58" descr="Layers Design outline">
              <a:extLst>
                <a:ext uri="{FF2B5EF4-FFF2-40B4-BE49-F238E27FC236}">
                  <a16:creationId xmlns:a16="http://schemas.microsoft.com/office/drawing/2014/main" id="{6FEA579D-451C-2F5A-C148-FD7BD003CD0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25876" y="3186986"/>
              <a:ext cx="588835" cy="588835"/>
            </a:xfrm>
            <a:prstGeom prst="rect">
              <a:avLst/>
            </a:prstGeom>
          </p:spPr>
        </p:pic>
      </p:grpSp>
      <p:grpSp>
        <p:nvGrpSpPr>
          <p:cNvPr id="64" name="Group 63">
            <a:extLst>
              <a:ext uri="{FF2B5EF4-FFF2-40B4-BE49-F238E27FC236}">
                <a16:creationId xmlns:a16="http://schemas.microsoft.com/office/drawing/2014/main" id="{C9AFE970-7816-1DAC-7715-F5440AB3F5C6}"/>
              </a:ext>
            </a:extLst>
          </p:cNvPr>
          <p:cNvGrpSpPr/>
          <p:nvPr/>
        </p:nvGrpSpPr>
        <p:grpSpPr>
          <a:xfrm>
            <a:off x="567925" y="5112626"/>
            <a:ext cx="707560" cy="707560"/>
            <a:chOff x="567925" y="5004412"/>
            <a:chExt cx="707560" cy="707560"/>
          </a:xfrm>
        </p:grpSpPr>
        <p:sp>
          <p:nvSpPr>
            <p:cNvPr id="43" name="Oval 42">
              <a:extLst>
                <a:ext uri="{FF2B5EF4-FFF2-40B4-BE49-F238E27FC236}">
                  <a16:creationId xmlns:a16="http://schemas.microsoft.com/office/drawing/2014/main" id="{D11E7CDB-C5C3-2817-E769-08C71CAFD8B8}"/>
                </a:ext>
              </a:extLst>
            </p:cNvPr>
            <p:cNvSpPr/>
            <p:nvPr/>
          </p:nvSpPr>
          <p:spPr>
            <a:xfrm>
              <a:off x="567925" y="5004412"/>
              <a:ext cx="707560" cy="707560"/>
            </a:xfrm>
            <a:prstGeom prst="ellipse">
              <a:avLst/>
            </a:prstGeom>
            <a:solidFill>
              <a:srgbClr val="0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venir Next LT Pro"/>
                <a:sym typeface="Factoria W00 Bold"/>
              </a:endParaRPr>
            </a:p>
          </p:txBody>
        </p:sp>
        <p:pic>
          <p:nvPicPr>
            <p:cNvPr id="61" name="Graphic 60" descr="Shield Tick outline">
              <a:extLst>
                <a:ext uri="{FF2B5EF4-FFF2-40B4-BE49-F238E27FC236}">
                  <a16:creationId xmlns:a16="http://schemas.microsoft.com/office/drawing/2014/main" id="{6B39C03F-22F3-5C79-73F9-017BA7659B3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96111" y="5041812"/>
              <a:ext cx="648363" cy="648363"/>
            </a:xfrm>
            <a:prstGeom prst="rect">
              <a:avLst/>
            </a:prstGeom>
          </p:spPr>
        </p:pic>
      </p:grpSp>
      <p:sp>
        <p:nvSpPr>
          <p:cNvPr id="73" name="Title 1">
            <a:extLst>
              <a:ext uri="{FF2B5EF4-FFF2-40B4-BE49-F238E27FC236}">
                <a16:creationId xmlns:a16="http://schemas.microsoft.com/office/drawing/2014/main" id="{02BFA21E-117A-1628-88F0-30C877D577B3}"/>
              </a:ext>
            </a:extLst>
          </p:cNvPr>
          <p:cNvSpPr>
            <a:spLocks noGrp="1"/>
          </p:cNvSpPr>
          <p:nvPr>
            <p:ph type="title"/>
          </p:nvPr>
        </p:nvSpPr>
        <p:spPr>
          <a:xfrm>
            <a:off x="838200" y="365125"/>
            <a:ext cx="10515600" cy="1325563"/>
          </a:xfrm>
        </p:spPr>
        <p:txBody>
          <a:bodyPr vert="horz"/>
          <a:lstStyle/>
          <a:p>
            <a:pPr algn="l"/>
            <a:r>
              <a:rPr lang="en-US" dirty="0"/>
              <a:t>Guardhat IIoP Privacy &amp; Security</a:t>
            </a:r>
          </a:p>
        </p:txBody>
      </p:sp>
      <p:sp>
        <p:nvSpPr>
          <p:cNvPr id="29" name="Rounded Rectangle 28">
            <a:extLst>
              <a:ext uri="{FF2B5EF4-FFF2-40B4-BE49-F238E27FC236}">
                <a16:creationId xmlns:a16="http://schemas.microsoft.com/office/drawing/2014/main" id="{F884A3A2-F479-AAA6-36A8-98C57089A555}"/>
              </a:ext>
            </a:extLst>
          </p:cNvPr>
          <p:cNvSpPr/>
          <p:nvPr/>
        </p:nvSpPr>
        <p:spPr>
          <a:xfrm>
            <a:off x="9308574" y="1355940"/>
            <a:ext cx="2287314" cy="430203"/>
          </a:xfrm>
          <a:prstGeom prst="roundRect">
            <a:avLst>
              <a:gd name="adj" fmla="val 6902"/>
            </a:avLst>
          </a:prstGeom>
          <a:solidFill>
            <a:srgbClr val="FFFFFF">
              <a:alpha val="94800"/>
            </a:srgbClr>
          </a:solidFill>
          <a:ln w="12700" cap="flat" cmpd="sng" algn="ctr">
            <a:noFill/>
            <a:prstDash val="solid"/>
            <a:miter lim="800000"/>
          </a:ln>
          <a:effectLst/>
        </p:spPr>
        <p:txBody>
          <a:bodyPr lIns="91440" tIns="45720" rIns="91440" bIns="45720" rtlCol="0" anchor="ctr"/>
          <a:lstStyle/>
          <a:p>
            <a:pPr>
              <a:defRPr/>
            </a:pPr>
            <a:r>
              <a:rPr kumimoji="0" lang="en-US" sz="1100" b="1" i="0" u="none" strike="noStrike" kern="0" cap="none" spc="0" normalizeH="0" baseline="0" noProof="0" dirty="0">
                <a:ln>
                  <a:noFill/>
                </a:ln>
                <a:effectLst/>
                <a:uLnTx/>
                <a:uFillTx/>
                <a:latin typeface="Avenir Next LT Pro"/>
                <a:sym typeface="Factoria W00 Bold"/>
              </a:rPr>
              <a:t>XYZ – Current state</a:t>
            </a:r>
            <a:endParaRPr lang="en-US" sz="1100" b="1" kern="0" dirty="0">
              <a:latin typeface="Avenir Next LT Pro"/>
              <a:sym typeface="Factoria W00 Bold"/>
            </a:endParaRPr>
          </a:p>
          <a:p>
            <a:pPr>
              <a:defRPr/>
            </a:pPr>
            <a:r>
              <a:rPr lang="en-US" sz="1100" b="1" kern="0" dirty="0">
                <a:solidFill>
                  <a:schemeClr val="accent5"/>
                </a:solidFill>
                <a:ea typeface="+mn-lt"/>
                <a:cs typeface="+mn-lt"/>
                <a:sym typeface="Factoria W00 Bold"/>
              </a:rPr>
              <a:t>XYZ – In progress (roadmap)</a:t>
            </a:r>
            <a:endParaRPr lang="en-US" sz="1100" kern="0" dirty="0">
              <a:solidFill>
                <a:schemeClr val="accent5"/>
              </a:solidFill>
              <a:latin typeface="Avenir Next LT Pro"/>
            </a:endParaRPr>
          </a:p>
        </p:txBody>
      </p:sp>
    </p:spTree>
    <p:extLst>
      <p:ext uri="{BB962C8B-B14F-4D97-AF65-F5344CB8AC3E}">
        <p14:creationId xmlns:p14="http://schemas.microsoft.com/office/powerpoint/2010/main" val="7819441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BS_SHAPE_LOCK" val="TRUE"/>
</p:tagLst>
</file>

<file path=ppt/tags/tag4.xml><?xml version="1.0" encoding="utf-8"?>
<p:tagLst xmlns:a="http://schemas.openxmlformats.org/drawingml/2006/main" xmlns:r="http://schemas.openxmlformats.org/officeDocument/2006/relationships" xmlns:p="http://schemas.openxmlformats.org/presentationml/2006/main">
  <p:tag name="BS_SHAPE_LOCK" val="TRU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Guardhat Template">
  <a:themeElements>
    <a:clrScheme name="Guardhat">
      <a:dk1>
        <a:srgbClr val="000000"/>
      </a:dk1>
      <a:lt1>
        <a:srgbClr val="FFFFFF"/>
      </a:lt1>
      <a:dk2>
        <a:srgbClr val="595959"/>
      </a:dk2>
      <a:lt2>
        <a:srgbClr val="F2F2F2"/>
      </a:lt2>
      <a:accent1>
        <a:srgbClr val="F58220"/>
      </a:accent1>
      <a:accent2>
        <a:srgbClr val="C75F09"/>
      </a:accent2>
      <a:accent3>
        <a:srgbClr val="FABF8E"/>
      </a:accent3>
      <a:accent4>
        <a:srgbClr val="FCD8BB"/>
      </a:accent4>
      <a:accent5>
        <a:srgbClr val="A7A7A7"/>
      </a:accent5>
      <a:accent6>
        <a:srgbClr val="D8D8D8"/>
      </a:accent6>
      <a:hlink>
        <a:srgbClr val="F58220"/>
      </a:hlink>
      <a:folHlink>
        <a:srgbClr val="C75F09"/>
      </a:folHlink>
    </a:clrScheme>
    <a:fontScheme name="Guardhat">
      <a:majorFont>
        <a:latin typeface="Rockwell"/>
        <a:ea typeface="Avenir Next LT Pro"/>
        <a:cs typeface="Avenir Next LT Pro"/>
      </a:majorFont>
      <a:minorFont>
        <a:latin typeface="Avenir Next LT Pro"/>
        <a:ea typeface="Avenir Next LT Pro"/>
        <a:cs typeface="Avenir Next LT Pro"/>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5"/>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sz="1600" dirty="0" err="1" smtClean="0">
            <a:solidFill>
              <a:schemeClr val="tx2"/>
            </a:solidFill>
          </a:defRPr>
        </a:defPPr>
      </a:lstStyle>
    </a:txDef>
  </a:objectDefaults>
  <a:extraClrSchemeLst/>
  <a:extLst>
    <a:ext uri="{05A4C25C-085E-4340-85A3-A5531E510DB2}">
      <thm15:themeFamily xmlns:thm15="http://schemas.microsoft.com/office/thememl/2012/main" name="Guardhat-Template_V1.pptx" id="{83FB3D7D-5B2C-481B-B37D-C285963B4527}" vid="{A46BFBC5-943F-4F66-A241-4D1C9FE5E34B}"/>
    </a:ext>
  </a:extLst>
</a:theme>
</file>

<file path=ppt/theme/theme2.xml><?xml version="1.0" encoding="utf-8"?>
<a:theme xmlns:a="http://schemas.openxmlformats.org/drawingml/2006/main" name="2_White">
  <a:themeElements>
    <a:clrScheme name="Guardhat">
      <a:dk1>
        <a:srgbClr val="000000"/>
      </a:dk1>
      <a:lt1>
        <a:srgbClr val="FFFFFF"/>
      </a:lt1>
      <a:dk2>
        <a:srgbClr val="595959"/>
      </a:dk2>
      <a:lt2>
        <a:srgbClr val="F2F2F2"/>
      </a:lt2>
      <a:accent1>
        <a:srgbClr val="F58220"/>
      </a:accent1>
      <a:accent2>
        <a:srgbClr val="C75F09"/>
      </a:accent2>
      <a:accent3>
        <a:srgbClr val="642F04"/>
      </a:accent3>
      <a:accent4>
        <a:srgbClr val="FABF8E"/>
      </a:accent4>
      <a:accent5>
        <a:srgbClr val="A7A7A7"/>
      </a:accent5>
      <a:accent6>
        <a:srgbClr val="D8D8D8"/>
      </a:accent6>
      <a:hlink>
        <a:srgbClr val="F58220"/>
      </a:hlink>
      <a:folHlink>
        <a:srgbClr val="C75F09"/>
      </a:folHlink>
    </a:clrScheme>
    <a:fontScheme name="Guardhat">
      <a:majorFont>
        <a:latin typeface="Rockwell"/>
        <a:ea typeface="Helvetica Neue"/>
        <a:cs typeface="Helvetica Neue"/>
      </a:majorFont>
      <a:minorFont>
        <a:latin typeface="Avenir Next LT Pro"/>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C75F09">
            <a:alpha val="80000"/>
          </a:srgbClr>
        </a:solidFill>
        <a:ln w="25400" cap="flat">
          <a:noFill/>
          <a:prstDash val="solid"/>
          <a:round/>
        </a:ln>
        <a:effectLst/>
        <a:sp3d/>
      </a:spPr>
      <a:bodyPr rot="0" spcFirstLastPara="1" vertOverflow="overflow" horzOverflow="overflow" vert="horz" wrap="square" lIns="0" tIns="0" rIns="0" bIns="0" numCol="1" spcCol="38100" rtlCol="0" anchor="ctr">
        <a:noAutofit/>
      </a:bodyPr>
      <a:lstStyle>
        <a:defPPr marL="0" marR="0" indent="0" algn="ctr" defTabSz="8255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000000"/>
            </a:solidFill>
            <a:effectLst/>
            <a:uFillTx/>
            <a:latin typeface="Factoria W00 Bold"/>
            <a:ea typeface="Factoria W00 Bold"/>
            <a:cs typeface="Factoria W00 Bold"/>
            <a:sym typeface="Factoria W00 Bold"/>
          </a:defRPr>
        </a:def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wrap="square">
        <a:noAutofit/>
      </a:bodyPr>
      <a:lstStyle>
        <a:defPPr algn="l">
          <a:defRPr dirty="0">
            <a:latin typeface="+mn-lt"/>
          </a:defRPr>
        </a:def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Guardhat Template">
  <a:themeElements>
    <a:clrScheme name="Guardhat">
      <a:dk1>
        <a:srgbClr val="000000"/>
      </a:dk1>
      <a:lt1>
        <a:srgbClr val="FFFFFF"/>
      </a:lt1>
      <a:dk2>
        <a:srgbClr val="595959"/>
      </a:dk2>
      <a:lt2>
        <a:srgbClr val="F2F2F2"/>
      </a:lt2>
      <a:accent1>
        <a:srgbClr val="F58220"/>
      </a:accent1>
      <a:accent2>
        <a:srgbClr val="C75F09"/>
      </a:accent2>
      <a:accent3>
        <a:srgbClr val="FABF8E"/>
      </a:accent3>
      <a:accent4>
        <a:srgbClr val="FCD8BB"/>
      </a:accent4>
      <a:accent5>
        <a:srgbClr val="A7A7A7"/>
      </a:accent5>
      <a:accent6>
        <a:srgbClr val="D8D8D8"/>
      </a:accent6>
      <a:hlink>
        <a:srgbClr val="F58220"/>
      </a:hlink>
      <a:folHlink>
        <a:srgbClr val="C75F0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Guardhat">
      <a:dk1>
        <a:srgbClr val="000000"/>
      </a:dk1>
      <a:lt1>
        <a:srgbClr val="FFFFFF"/>
      </a:lt1>
      <a:dk2>
        <a:srgbClr val="595959"/>
      </a:dk2>
      <a:lt2>
        <a:srgbClr val="F2F2F2"/>
      </a:lt2>
      <a:accent1>
        <a:srgbClr val="F58220"/>
      </a:accent1>
      <a:accent2>
        <a:srgbClr val="C75F09"/>
      </a:accent2>
      <a:accent3>
        <a:srgbClr val="642F04"/>
      </a:accent3>
      <a:accent4>
        <a:srgbClr val="FABF8E"/>
      </a:accent4>
      <a:accent5>
        <a:srgbClr val="A7A7A7"/>
      </a:accent5>
      <a:accent6>
        <a:srgbClr val="D8D8D8"/>
      </a:accent6>
      <a:hlink>
        <a:srgbClr val="F58220"/>
      </a:hlink>
      <a:folHlink>
        <a:srgbClr val="C75F0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venir Next LT Pro"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Guardhat">
      <a:dk1>
        <a:srgbClr val="000000"/>
      </a:dk1>
      <a:lt1>
        <a:srgbClr val="FFFFFF"/>
      </a:lt1>
      <a:dk2>
        <a:srgbClr val="595959"/>
      </a:dk2>
      <a:lt2>
        <a:srgbClr val="F2F2F2"/>
      </a:lt2>
      <a:accent1>
        <a:srgbClr val="F58220"/>
      </a:accent1>
      <a:accent2>
        <a:srgbClr val="C75F09"/>
      </a:accent2>
      <a:accent3>
        <a:srgbClr val="642F04"/>
      </a:accent3>
      <a:accent4>
        <a:srgbClr val="FABF8E"/>
      </a:accent4>
      <a:accent5>
        <a:srgbClr val="A7A7A7"/>
      </a:accent5>
      <a:accent6>
        <a:srgbClr val="D8D8D8"/>
      </a:accent6>
      <a:hlink>
        <a:srgbClr val="F58220"/>
      </a:hlink>
      <a:folHlink>
        <a:srgbClr val="C75F09"/>
      </a:folHlink>
    </a:clrScheme>
    <a:fontScheme name="Guardhat">
      <a:majorFont>
        <a:latin typeface="Rockwell"/>
        <a:ea typeface="Helvetica Neue"/>
        <a:cs typeface="Helvetica Neue"/>
      </a:majorFont>
      <a:minorFont>
        <a:latin typeface="Avenir Next LT Pro"/>
        <a:ea typeface="Helvetica"/>
        <a:cs typeface="Helvetic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87D003F12821E49A0907F39105B67C6" ma:contentTypeVersion="16" ma:contentTypeDescription="Create a new document." ma:contentTypeScope="" ma:versionID="f9acf61066bbcccec7c632e4f6fb3817">
  <xsd:schema xmlns:xsd="http://www.w3.org/2001/XMLSchema" xmlns:xs="http://www.w3.org/2001/XMLSchema" xmlns:p="http://schemas.microsoft.com/office/2006/metadata/properties" xmlns:ns2="fd191d85-c532-4f95-9473-d01cdd456632" xmlns:ns3="b6c5c5a2-bbce-40d5-8075-00355703d3e6" targetNamespace="http://schemas.microsoft.com/office/2006/metadata/properties" ma:root="true" ma:fieldsID="9dd5c84897054db7e953f6b9f6786d93" ns2:_="" ns3:_="">
    <xsd:import namespace="fd191d85-c532-4f95-9473-d01cdd456632"/>
    <xsd:import namespace="b6c5c5a2-bbce-40d5-8075-00355703d3e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LengthInSeconds" minOccurs="0"/>
                <xsd:element ref="ns2:MediaServiceLocation"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d191d85-c532-4f95-9473-d01cdd45663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MediaServiceLocation" ma:index="16"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919d816-8475-409c-b55d-f86605718d3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b6c5c5a2-bbce-40d5-8075-00355703d3e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d655d6d-aefe-46e6-86dc-6d13778018fe}" ma:internalName="TaxCatchAll" ma:showField="CatchAllData" ma:web="b6c5c5a2-bbce-40d5-8075-00355703d3e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d191d85-c532-4f95-9473-d01cdd456632">
      <Terms xmlns="http://schemas.microsoft.com/office/infopath/2007/PartnerControls"/>
    </lcf76f155ced4ddcb4097134ff3c332f>
    <TaxCatchAll xmlns="b6c5c5a2-bbce-40d5-8075-00355703d3e6" xsi:nil="true"/>
  </documentManagement>
</p:properties>
</file>

<file path=customXml/itemProps1.xml><?xml version="1.0" encoding="utf-8"?>
<ds:datastoreItem xmlns:ds="http://schemas.openxmlformats.org/officeDocument/2006/customXml" ds:itemID="{6A1D2D9E-05C4-47AF-9589-C58A1106C7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d191d85-c532-4f95-9473-d01cdd456632"/>
    <ds:schemaRef ds:uri="b6c5c5a2-bbce-40d5-8075-00355703d3e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80C3EC0-B07E-496F-BCC8-F012C4DA4D53}">
  <ds:schemaRefs>
    <ds:schemaRef ds:uri="http://schemas.microsoft.com/sharepoint/v3/contenttype/forms"/>
  </ds:schemaRefs>
</ds:datastoreItem>
</file>

<file path=customXml/itemProps3.xml><?xml version="1.0" encoding="utf-8"?>
<ds:datastoreItem xmlns:ds="http://schemas.openxmlformats.org/officeDocument/2006/customXml" ds:itemID="{75702C6D-8DED-40D2-A7E1-5C7596BE2982}">
  <ds:schemaRefs>
    <ds:schemaRef ds:uri="http://schemas.microsoft.com/office/2006/metadata/properties"/>
    <ds:schemaRef ds:uri="http://www.w3.org/XML/1998/namespace"/>
    <ds:schemaRef ds:uri="http://purl.org/dc/dcmitype/"/>
    <ds:schemaRef ds:uri="fb4eb0df-86de-4999-8aff-b863ba233fca"/>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559f2c74-223d-4238-a6ec-2432896211d4"/>
    <ds:schemaRef ds:uri="http://purl.org/dc/terms/"/>
    <ds:schemaRef ds:uri="fd191d85-c532-4f95-9473-d01cdd456632"/>
    <ds:schemaRef ds:uri="b6c5c5a2-bbce-40d5-8075-00355703d3e6"/>
  </ds:schemaRefs>
</ds:datastoreItem>
</file>

<file path=docProps/app.xml><?xml version="1.0" encoding="utf-8"?>
<Properties xmlns="http://schemas.openxmlformats.org/officeDocument/2006/extended-properties" xmlns:vt="http://schemas.openxmlformats.org/officeDocument/2006/docPropsVTypes">
  <Template/>
  <TotalTime>4854</TotalTime>
  <Words>1613</Words>
  <Application>Microsoft Office PowerPoint</Application>
  <PresentationFormat>Widescreen</PresentationFormat>
  <Paragraphs>205</Paragraphs>
  <Slides>18</Slides>
  <Notes>8</Notes>
  <HiddenSlides>0</HiddenSlides>
  <MMClips>0</MMClips>
  <ScaleCrop>false</ScaleCrop>
  <HeadingPairs>
    <vt:vector size="8" baseType="variant">
      <vt:variant>
        <vt:lpstr>Fonts Used</vt:lpstr>
      </vt:variant>
      <vt:variant>
        <vt:i4>13</vt:i4>
      </vt:variant>
      <vt:variant>
        <vt:lpstr>Theme</vt:lpstr>
      </vt:variant>
      <vt:variant>
        <vt:i4>4</vt:i4>
      </vt:variant>
      <vt:variant>
        <vt:lpstr>Embedded OLE Servers</vt:lpstr>
      </vt:variant>
      <vt:variant>
        <vt:i4>1</vt:i4>
      </vt:variant>
      <vt:variant>
        <vt:lpstr>Slide Titles</vt:lpstr>
      </vt:variant>
      <vt:variant>
        <vt:i4>18</vt:i4>
      </vt:variant>
    </vt:vector>
  </HeadingPairs>
  <TitlesOfParts>
    <vt:vector size="36" baseType="lpstr">
      <vt:lpstr>Actor</vt:lpstr>
      <vt:lpstr>Arial</vt:lpstr>
      <vt:lpstr>Avenir</vt:lpstr>
      <vt:lpstr>Avenir Next LT Pro</vt:lpstr>
      <vt:lpstr>Calibri</vt:lpstr>
      <vt:lpstr>Courier New</vt:lpstr>
      <vt:lpstr>Factoria W00 Bold</vt:lpstr>
      <vt:lpstr>Factoria W00 Medium</vt:lpstr>
      <vt:lpstr>Gotham Light</vt:lpstr>
      <vt:lpstr>Noto Sans Symbols</vt:lpstr>
      <vt:lpstr>Rockwell</vt:lpstr>
      <vt:lpstr>Tahoma</vt:lpstr>
      <vt:lpstr>Wingdings</vt:lpstr>
      <vt:lpstr>Guardhat Template</vt:lpstr>
      <vt:lpstr>2_White</vt:lpstr>
      <vt:lpstr>1_Office Theme</vt:lpstr>
      <vt:lpstr>1_Guardhat Template</vt:lpstr>
      <vt:lpstr>think-cell Slide</vt:lpstr>
      <vt:lpstr>Building an Industrial Internet of People </vt:lpstr>
      <vt:lpstr>Our Mission</vt:lpstr>
      <vt:lpstr>Guardhat Evolution</vt:lpstr>
      <vt:lpstr>Why IIoP v. IIoT?  Humans are not things</vt:lpstr>
      <vt:lpstr>Workforce productivity &amp; safety solution  requirements</vt:lpstr>
      <vt:lpstr>PowerPoint Presentation</vt:lpstr>
      <vt:lpstr>How it works</vt:lpstr>
      <vt:lpstr>PowerPoint Presentation</vt:lpstr>
      <vt:lpstr>Guardhat IIoP Privacy &amp; Security</vt:lpstr>
      <vt:lpstr>Trusted by</vt:lpstr>
      <vt:lpstr>Awards: 2019-2022</vt:lpstr>
      <vt:lpstr>Guardhat Platform Solutions</vt:lpstr>
      <vt:lpstr>Guardhat Platform Solutions</vt:lpstr>
      <vt:lpstr>Connect workers from the edge with alerts where and when they matter.</vt:lpstr>
      <vt:lpstr>Live gas readings and alerts where and when they matter.</vt:lpstr>
      <vt:lpstr>Guardhat Mobile Apps</vt:lpstr>
      <vt:lpstr>Why Guardhat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Ashley Kimlinger</dc:creator>
  <cp:lastModifiedBy>shane mcewen</cp:lastModifiedBy>
  <cp:revision>7</cp:revision>
  <dcterms:created xsi:type="dcterms:W3CDTF">2022-03-06T14:49:54Z</dcterms:created>
  <dcterms:modified xsi:type="dcterms:W3CDTF">2023-03-29T21:54:32Z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0x010100EC38952C30ED3642A11883C5438C31B5</vt:lpwstr>
  </property>
  <property fmtid="{D5CDD505-2E9C-101B-9397-08002B2CF9AE}" pid="3" name="MediaServiceImageTags">
    <vt:lpwstr/>
  </property>
</Properties>
</file>