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9"/>
  </p:notesMasterIdLst>
  <p:sldIdLst>
    <p:sldId id="337" r:id="rId2"/>
    <p:sldId id="339" r:id="rId3"/>
    <p:sldId id="340" r:id="rId4"/>
    <p:sldId id="341" r:id="rId5"/>
    <p:sldId id="342" r:id="rId6"/>
    <p:sldId id="344" r:id="rId7"/>
    <p:sldId id="345" r:id="rId8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518" y="22"/>
      </p:cViewPr>
      <p:guideLst>
        <p:guide orient="horz" pos="2462"/>
        <p:guide pos="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Picture 4" descr="FixedTrifoldBrochure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300" y="0"/>
            <a:ext cx="5342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FB0D06-9946-4F44-BB16-93E2D71D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FE536E-B768-4A50-9351-88EE1DDCF6D8}"/>
              </a:ext>
            </a:extLst>
          </p:cNvPr>
          <p:cNvSpPr txBox="1"/>
          <p:nvPr/>
        </p:nvSpPr>
        <p:spPr>
          <a:xfrm>
            <a:off x="1515533" y="393700"/>
            <a:ext cx="6714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u="sng" dirty="0"/>
              <a:t>Telemetry Capabilities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5B5254-FFD7-4D7D-BF3E-00B3E0452F35}"/>
              </a:ext>
            </a:extLst>
          </p:cNvPr>
          <p:cNvSpPr txBox="1"/>
          <p:nvPr/>
        </p:nvSpPr>
        <p:spPr>
          <a:xfrm>
            <a:off x="897467" y="1354667"/>
            <a:ext cx="7962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Remote Monitoring / Reports &amp; Charts / Alerts / Controls</a:t>
            </a:r>
          </a:p>
          <a:p>
            <a:endParaRPr lang="en-US" dirty="0"/>
          </a:p>
          <a:p>
            <a:pPr algn="l"/>
            <a:r>
              <a:rPr lang="en-US" sz="2000" dirty="0"/>
              <a:t>Cloud Link provides gas detection devices and related data services.  Cloud Link devices send alarms by email and SMS text message along with real-time data viewable on an easy to use website.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70A2BB-FC7D-44FF-808F-15B812327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33" y="3646675"/>
            <a:ext cx="5952067" cy="1976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62E974-CD1D-4824-945A-8108F1C5C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1038" y="3173943"/>
            <a:ext cx="1287363" cy="22785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35D154-4FA1-4C2E-9987-2CC7662B1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669" y="4500562"/>
            <a:ext cx="600100" cy="4058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8D8C0A-182A-49D4-BFC2-3FB42B4D50EB}"/>
              </a:ext>
            </a:extLst>
          </p:cNvPr>
          <p:cNvSpPr txBox="1"/>
          <p:nvPr/>
        </p:nvSpPr>
        <p:spPr>
          <a:xfrm>
            <a:off x="-285750" y="5574203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Cloud Link Telemetry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3DD30E-9037-4778-A333-517F1F51B07B}"/>
              </a:ext>
            </a:extLst>
          </p:cNvPr>
          <p:cNvSpPr txBox="1"/>
          <p:nvPr/>
        </p:nvSpPr>
        <p:spPr>
          <a:xfrm>
            <a:off x="5037666" y="5525531"/>
            <a:ext cx="4106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Cloud Link Automation &amp; controls</a:t>
            </a:r>
          </a:p>
        </p:txBody>
      </p:sp>
    </p:spTree>
    <p:extLst>
      <p:ext uri="{BB962C8B-B14F-4D97-AF65-F5344CB8AC3E}">
        <p14:creationId xmlns:p14="http://schemas.microsoft.com/office/powerpoint/2010/main" val="3165164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845F50-8EE4-4295-A83C-57289E356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094DD-2D32-476D-ABAD-3D6BD3528791}"/>
              </a:ext>
            </a:extLst>
          </p:cNvPr>
          <p:cNvSpPr txBox="1"/>
          <p:nvPr/>
        </p:nvSpPr>
        <p:spPr>
          <a:xfrm>
            <a:off x="1515533" y="393700"/>
            <a:ext cx="6714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u="sng" dirty="0"/>
              <a:t>Security Features for viewing and controlling equipment and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94FFC3-D5B9-4C0F-A870-FE144DBBE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179" y="1722967"/>
            <a:ext cx="4949692" cy="474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352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D86B99-C707-4F15-B16A-39614ACB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B57C25-5A3E-4BF6-A9AA-039D61F28AE0}"/>
              </a:ext>
            </a:extLst>
          </p:cNvPr>
          <p:cNvSpPr txBox="1"/>
          <p:nvPr/>
        </p:nvSpPr>
        <p:spPr>
          <a:xfrm>
            <a:off x="1109133" y="393700"/>
            <a:ext cx="7954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u="sng" dirty="0"/>
              <a:t>Keeping you connected—all the time and anywhere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A2CAF8-C155-4862-961F-D884946D5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133" y="1446644"/>
            <a:ext cx="7268633" cy="437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40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0C3143-05B2-404A-BE68-8B605E732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952A6-7592-47E8-8148-19E1A2716204}"/>
              </a:ext>
            </a:extLst>
          </p:cNvPr>
          <p:cNvSpPr txBox="1"/>
          <p:nvPr/>
        </p:nvSpPr>
        <p:spPr>
          <a:xfrm>
            <a:off x="1109133" y="393700"/>
            <a:ext cx="7954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u="sng" dirty="0"/>
              <a:t>Cloud secure access to data and controls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B2FBA-5B4A-47EA-903C-7A9B14BE0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32" y="1249188"/>
            <a:ext cx="8034867" cy="510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5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2ABB90-4BE2-495F-BEC9-8C7C79C86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4DDDC0-F32A-41FB-A16F-FE42A7282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15" y="277160"/>
            <a:ext cx="7955970" cy="8596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673FAA-E349-47A8-85AF-8F1FBE2D6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4" y="1320800"/>
            <a:ext cx="3405187" cy="3026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471C48-53DA-4FA0-9B77-D4B863F4A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118" y="4397904"/>
            <a:ext cx="958560" cy="15499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B11D63-16B5-40E4-97E2-751FCA1B93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056816"/>
            <a:ext cx="8001000" cy="2995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742415-6FE6-4A42-AAEB-5660B6FD20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5941" y="909638"/>
            <a:ext cx="3405187" cy="23322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C7BF4B-F083-4A8D-B240-A7CC2AAC54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7600" y="1773504"/>
            <a:ext cx="421596" cy="9254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4CD6B1-6A8A-440F-B935-E4FE105033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0425" y="1079716"/>
            <a:ext cx="257175" cy="21621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3B2BF51-11BA-4391-A6AE-3D55AE12E8E2}"/>
              </a:ext>
            </a:extLst>
          </p:cNvPr>
          <p:cNvSpPr txBox="1"/>
          <p:nvPr/>
        </p:nvSpPr>
        <p:spPr>
          <a:xfrm>
            <a:off x="4363278" y="864006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/>
              <a:t>Tank Level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91D52D9-2A66-4ECD-9A9F-58D03B6FE3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433" y="3541430"/>
            <a:ext cx="1115665" cy="10120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DC690F-B33D-45F4-83E7-66C89412FD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3226" y="3616105"/>
            <a:ext cx="1061441" cy="9628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C5B6D8B-2618-4ED0-9EB7-EDD87CAD30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66962" y="3541430"/>
            <a:ext cx="753444" cy="9620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7D316FF-E08B-40EF-A39C-CE10186CB0F5}"/>
              </a:ext>
            </a:extLst>
          </p:cNvPr>
          <p:cNvSpPr txBox="1"/>
          <p:nvPr/>
        </p:nvSpPr>
        <p:spPr>
          <a:xfrm>
            <a:off x="5822987" y="4226456"/>
            <a:ext cx="1350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/>
              <a:t>Gas Detection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18C50FC-247C-4E3B-8D71-57A8CB0D939B}"/>
              </a:ext>
            </a:extLst>
          </p:cNvPr>
          <p:cNvCxnSpPr>
            <a:cxnSpLocks/>
          </p:cNvCxnSpPr>
          <p:nvPr/>
        </p:nvCxnSpPr>
        <p:spPr>
          <a:xfrm flipH="1" flipV="1">
            <a:off x="3306233" y="2075767"/>
            <a:ext cx="829734" cy="227186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8B1260C-548F-4FA1-81B2-CD31CD9B1406}"/>
              </a:ext>
            </a:extLst>
          </p:cNvPr>
          <p:cNvSpPr txBox="1"/>
          <p:nvPr/>
        </p:nvSpPr>
        <p:spPr>
          <a:xfrm>
            <a:off x="3458633" y="1787029"/>
            <a:ext cx="336172" cy="6640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1BA79DE-72CE-4E70-9C52-0057F3E18EBD}"/>
              </a:ext>
            </a:extLst>
          </p:cNvPr>
          <p:cNvCxnSpPr>
            <a:cxnSpLocks/>
          </p:cNvCxnSpPr>
          <p:nvPr/>
        </p:nvCxnSpPr>
        <p:spPr>
          <a:xfrm>
            <a:off x="1905000" y="1570567"/>
            <a:ext cx="618066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F1402EF-9D84-4326-8F3C-A6129C5CD59D}"/>
              </a:ext>
            </a:extLst>
          </p:cNvPr>
          <p:cNvCxnSpPr/>
          <p:nvPr/>
        </p:nvCxnSpPr>
        <p:spPr>
          <a:xfrm flipH="1">
            <a:off x="5349196" y="2319867"/>
            <a:ext cx="425071" cy="635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A1438AA-9CD5-4292-9FF7-25CA93FD3A03}"/>
              </a:ext>
            </a:extLst>
          </p:cNvPr>
          <p:cNvCxnSpPr/>
          <p:nvPr/>
        </p:nvCxnSpPr>
        <p:spPr>
          <a:xfrm flipH="1" flipV="1">
            <a:off x="4896678" y="1354667"/>
            <a:ext cx="746355" cy="432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E012B15-66C4-4595-B011-C4089A81C7DC}"/>
              </a:ext>
            </a:extLst>
          </p:cNvPr>
          <p:cNvCxnSpPr/>
          <p:nvPr/>
        </p:nvCxnSpPr>
        <p:spPr>
          <a:xfrm flipH="1">
            <a:off x="5981700" y="3241896"/>
            <a:ext cx="613833" cy="5046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7AF3C9A-9A65-4609-9305-A474F5C0B1D5}"/>
              </a:ext>
            </a:extLst>
          </p:cNvPr>
          <p:cNvCxnSpPr/>
          <p:nvPr/>
        </p:nvCxnSpPr>
        <p:spPr>
          <a:xfrm flipH="1">
            <a:off x="7298534" y="3238012"/>
            <a:ext cx="406133" cy="5262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F3586DE-836F-415D-8EB6-A725A99F24C7}"/>
              </a:ext>
            </a:extLst>
          </p:cNvPr>
          <p:cNvCxnSpPr/>
          <p:nvPr/>
        </p:nvCxnSpPr>
        <p:spPr>
          <a:xfrm>
            <a:off x="8441266" y="3238012"/>
            <a:ext cx="67733" cy="3560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D15FCBE-502A-4CD4-9C5F-C4B589CAAA4A}"/>
              </a:ext>
            </a:extLst>
          </p:cNvPr>
          <p:cNvCxnSpPr/>
          <p:nvPr/>
        </p:nvCxnSpPr>
        <p:spPr>
          <a:xfrm flipH="1">
            <a:off x="4525433" y="4097523"/>
            <a:ext cx="778934" cy="7835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9DFC051-3BAB-4A65-9B70-842B0960D096}"/>
              </a:ext>
            </a:extLst>
          </p:cNvPr>
          <p:cNvCxnSpPr/>
          <p:nvPr/>
        </p:nvCxnSpPr>
        <p:spPr>
          <a:xfrm flipH="1">
            <a:off x="5020733" y="4489278"/>
            <a:ext cx="1926167" cy="6499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F4A638A-4EFE-4D56-AE1E-5D13D3F39A7B}"/>
              </a:ext>
            </a:extLst>
          </p:cNvPr>
          <p:cNvCxnSpPr/>
          <p:nvPr/>
        </p:nvCxnSpPr>
        <p:spPr>
          <a:xfrm flipH="1">
            <a:off x="4992659" y="4461546"/>
            <a:ext cx="3183467" cy="10729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0AAA0CD-50CF-434E-8952-341870805E6D}"/>
              </a:ext>
            </a:extLst>
          </p:cNvPr>
          <p:cNvCxnSpPr/>
          <p:nvPr/>
        </p:nvCxnSpPr>
        <p:spPr>
          <a:xfrm flipH="1">
            <a:off x="4416685" y="1931137"/>
            <a:ext cx="298535" cy="27305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2030C0D0-0B60-4BF7-912F-AD0AE280CBC3}"/>
              </a:ext>
            </a:extLst>
          </p:cNvPr>
          <p:cNvSpPr txBox="1"/>
          <p:nvPr/>
        </p:nvSpPr>
        <p:spPr>
          <a:xfrm>
            <a:off x="4635500" y="1354667"/>
            <a:ext cx="1143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491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452FDC-E3F3-409F-9484-76C11D42E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CA772B-2DBE-4488-83EA-7E25F4639C6C}"/>
              </a:ext>
            </a:extLst>
          </p:cNvPr>
          <p:cNvSpPr txBox="1"/>
          <p:nvPr/>
        </p:nvSpPr>
        <p:spPr>
          <a:xfrm>
            <a:off x="1413933" y="375086"/>
            <a:ext cx="69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u="sng" dirty="0"/>
              <a:t>Full Site Data Screen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26829A-1892-436F-B3EE-6998163B8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3" y="1334064"/>
            <a:ext cx="8759483" cy="4713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3F49C6-8D5C-4567-A1C2-F5153D20A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067" y="2070100"/>
            <a:ext cx="927100" cy="3600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260D29-A1FC-4E47-B02E-C10A41BD0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065" y="2574513"/>
            <a:ext cx="927102" cy="3600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396F56-BCAF-4AB6-BA95-B20ACC048AC5}"/>
              </a:ext>
            </a:extLst>
          </p:cNvPr>
          <p:cNvSpPr txBox="1"/>
          <p:nvPr/>
        </p:nvSpPr>
        <p:spPr>
          <a:xfrm>
            <a:off x="6811432" y="2070100"/>
            <a:ext cx="1172633" cy="33855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chemeClr val="bg1"/>
                </a:solidFill>
              </a:rPr>
              <a:t>H2S #1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43DA5F-FCAD-48A5-BC44-C77473B1BEAA}"/>
              </a:ext>
            </a:extLst>
          </p:cNvPr>
          <p:cNvSpPr txBox="1"/>
          <p:nvPr/>
        </p:nvSpPr>
        <p:spPr>
          <a:xfrm>
            <a:off x="6811431" y="2595998"/>
            <a:ext cx="1172633" cy="33855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chemeClr val="bg1"/>
                </a:solidFill>
              </a:rPr>
              <a:t>H2S #2</a:t>
            </a:r>
          </a:p>
        </p:txBody>
      </p:sp>
    </p:spTree>
    <p:extLst>
      <p:ext uri="{BB962C8B-B14F-4D97-AF65-F5344CB8AC3E}">
        <p14:creationId xmlns:p14="http://schemas.microsoft.com/office/powerpoint/2010/main" val="86875962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120</TotalTime>
  <Words>123</Words>
  <Application>Microsoft Office PowerPoint</Application>
  <PresentationFormat>Letter Paper (8.5x11 in)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Clint Anderson</cp:lastModifiedBy>
  <cp:revision>10</cp:revision>
  <dcterms:created xsi:type="dcterms:W3CDTF">2016-01-14T21:28:00Z</dcterms:created>
  <dcterms:modified xsi:type="dcterms:W3CDTF">2022-03-22T21:07:17Z</dcterms:modified>
</cp:coreProperties>
</file>