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1"/>
  </p:notesMasterIdLst>
  <p:sldIdLst>
    <p:sldId id="337" r:id="rId2"/>
    <p:sldId id="338" r:id="rId3"/>
    <p:sldId id="339" r:id="rId4"/>
    <p:sldId id="340" r:id="rId5"/>
    <p:sldId id="341" r:id="rId6"/>
    <p:sldId id="342" r:id="rId7"/>
    <p:sldId id="343" r:id="rId8"/>
    <p:sldId id="344" r:id="rId9"/>
    <p:sldId id="345" r:id="rId10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42"/>
    <p:restoredTop sz="94637" autoAdjust="0"/>
  </p:normalViewPr>
  <p:slideViewPr>
    <p:cSldViewPr snapToGrid="0">
      <p:cViewPr varScale="1">
        <p:scale>
          <a:sx n="79" d="100"/>
          <a:sy n="79" d="100"/>
        </p:scale>
        <p:origin x="476" y="32"/>
      </p:cViewPr>
      <p:guideLst>
        <p:guide orient="horz" pos="2462"/>
        <p:guide pos="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Picture 4" descr="FixedTrifoldBrochure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2075" y="1338581"/>
            <a:ext cx="4299850" cy="55194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8ABF69-5D2E-479C-870F-77AF04376459}"/>
              </a:ext>
            </a:extLst>
          </p:cNvPr>
          <p:cNvSpPr txBox="1"/>
          <p:nvPr/>
        </p:nvSpPr>
        <p:spPr>
          <a:xfrm>
            <a:off x="1110337" y="261363"/>
            <a:ext cx="76857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Fixed System Turnkey</a:t>
            </a:r>
          </a:p>
          <a:p>
            <a:pPr marR="0" lvl="0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Start-up Services &amp; Support</a:t>
            </a:r>
          </a:p>
        </p:txBody>
      </p:sp>
    </p:spTree>
    <p:extLst>
      <p:ext uri="{BB962C8B-B14F-4D97-AF65-F5344CB8AC3E}">
        <p14:creationId xmlns:p14="http://schemas.microsoft.com/office/powerpoint/2010/main" val="24099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A1E210-9DCA-499F-B45C-35CA1F2D4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BCC92-0FB8-4094-BCB7-01B97E25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41" y="217851"/>
            <a:ext cx="6637616" cy="642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30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E31B91-1ACA-41B9-9042-5C0EE4E47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D77430-0283-4E56-9741-42362E241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9566"/>
            <a:ext cx="9144000" cy="411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85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4B1E4C-2AEB-46CA-A858-F57B10AF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B17DF1-A2AD-4407-B38E-A96E7E95E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0398"/>
            <a:ext cx="9144000" cy="319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27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91335E-0583-4C75-9FE4-ABF15A3A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407BBA-BECE-43C7-9818-E938B4537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7337"/>
            <a:ext cx="9144000" cy="306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6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0E6BC8C-0CC9-4DA3-94ED-3AFBFB791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053913-107B-4D26-A8F4-D07E7CBF9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972"/>
            <a:ext cx="9144000" cy="304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89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D6DD28-CD28-4A3E-B2DA-2290D7E08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B432D7-D1D0-478D-AEEB-66DD5D2E0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2885"/>
            <a:ext cx="9144000" cy="309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35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8F28A-5EB7-1F4C-9E3D-434C8DD25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Airlink Training Demo Promo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1745AE-D569-0040-8FE4-8EB29A73F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2683"/>
            <a:ext cx="8229600" cy="4483480"/>
          </a:xfrm>
        </p:spPr>
        <p:txBody>
          <a:bodyPr/>
          <a:lstStyle/>
          <a:p>
            <a:r>
              <a:rPr lang="en-US" sz="2400" dirty="0"/>
              <a:t>Standard Discount  =  25% off list</a:t>
            </a:r>
          </a:p>
          <a:p>
            <a:r>
              <a:rPr lang="en-US" sz="2400" dirty="0"/>
              <a:t>Sales Demo Discount  =  40% off list</a:t>
            </a:r>
          </a:p>
          <a:p>
            <a:r>
              <a:rPr lang="en-US" sz="2400" dirty="0"/>
              <a:t>Training credit of $500 off any demo order</a:t>
            </a:r>
          </a:p>
          <a:p>
            <a:r>
              <a:rPr lang="en-US" sz="2400" dirty="0"/>
              <a:t>Bare Necessities:</a:t>
            </a:r>
          </a:p>
          <a:p>
            <a:pPr lvl="1"/>
            <a:r>
              <a:rPr lang="en-US" sz="2000" dirty="0"/>
              <a:t>Signal Strength Meter </a:t>
            </a:r>
          </a:p>
          <a:p>
            <a:pPr lvl="2"/>
            <a:r>
              <a:rPr lang="en-US" sz="1800" dirty="0"/>
              <a:t>74-9100-9:  List price $1,200</a:t>
            </a:r>
          </a:p>
          <a:p>
            <a:pPr lvl="1"/>
            <a:r>
              <a:rPr lang="en-US" sz="2000" dirty="0"/>
              <a:t>Transmitter AirLink 6900 </a:t>
            </a:r>
          </a:p>
          <a:p>
            <a:pPr lvl="2"/>
            <a:r>
              <a:rPr lang="en-US" sz="1800" dirty="0"/>
              <a:t>66-6902-W:  List price $3,340</a:t>
            </a:r>
          </a:p>
          <a:p>
            <a:pPr lvl="1"/>
            <a:r>
              <a:rPr lang="en-US" sz="2000" dirty="0"/>
              <a:t>Total Demo Cost:  $2,224</a:t>
            </a:r>
          </a:p>
          <a:p>
            <a:pPr lvl="2"/>
            <a:r>
              <a:rPr lang="en-US" sz="1800" dirty="0"/>
              <a:t>$720 + $2,004 - $500 = $2,224</a:t>
            </a:r>
          </a:p>
          <a:p>
            <a:r>
              <a:rPr lang="en-US" sz="2400" dirty="0"/>
              <a:t>Offer valid through 4/30/2022</a:t>
            </a:r>
          </a:p>
          <a:p>
            <a:endParaRPr lang="en-US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E79602-CDF0-D544-AE60-440EC014D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122564FE-029A-D14C-9511-E13F1651C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162" y="4397972"/>
            <a:ext cx="1482164" cy="1958378"/>
          </a:xfrm>
          <a:prstGeom prst="rect">
            <a:avLst/>
          </a:prstGeom>
        </p:spPr>
      </p:pic>
      <p:pic>
        <p:nvPicPr>
          <p:cNvPr id="10" name="Picture 9" descr="A close-up of a watch&#10;&#10;Description automatically generated with low confidence">
            <a:extLst>
              <a:ext uri="{FF2B5EF4-FFF2-40B4-BE49-F238E27FC236}">
                <a16:creationId xmlns:a16="http://schemas.microsoft.com/office/drawing/2014/main" id="{A5090992-56FA-7548-B47D-6DABDE635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326" y="3118941"/>
            <a:ext cx="1589927" cy="323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86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E5ECA0-19CE-F746-B09B-304CE7B12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6A4750F-6F51-A841-93F0-46532B7D428B}"/>
              </a:ext>
            </a:extLst>
          </p:cNvPr>
          <p:cNvSpPr txBox="1">
            <a:spLocks/>
          </p:cNvSpPr>
          <p:nvPr/>
        </p:nvSpPr>
        <p:spPr>
          <a:xfrm>
            <a:off x="744621" y="1600906"/>
            <a:ext cx="7772400" cy="6762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dirty="0"/>
              <a:t>Questions?</a:t>
            </a:r>
          </a:p>
        </p:txBody>
      </p:sp>
      <p:pic>
        <p:nvPicPr>
          <p:cNvPr id="4" name="Picture 3" descr="question-mark-guy.png">
            <a:extLst>
              <a:ext uri="{FF2B5EF4-FFF2-40B4-BE49-F238E27FC236}">
                <a16:creationId xmlns:a16="http://schemas.microsoft.com/office/drawing/2014/main" id="{BEF4AA33-5DB0-764F-8CEF-B76AFC15D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7596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9327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1478</TotalTime>
  <Words>120</Words>
  <Application>Microsoft Office PowerPoint</Application>
  <PresentationFormat>Letter Paper (8.5x11 in)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Airlink Training Demo Promo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Clint Anderson</cp:lastModifiedBy>
  <cp:revision>18</cp:revision>
  <dcterms:created xsi:type="dcterms:W3CDTF">2016-01-14T21:28:00Z</dcterms:created>
  <dcterms:modified xsi:type="dcterms:W3CDTF">2022-03-22T21:02:53Z</dcterms:modified>
</cp:coreProperties>
</file>