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866" r:id="rId1"/>
  </p:sldMasterIdLst>
  <p:sldIdLst>
    <p:sldId id="256" r:id="rId2"/>
    <p:sldId id="257" r:id="rId3"/>
    <p:sldId id="258" r:id="rId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-16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44B23E32-7731-0641-AF1D-AFD32FB17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18668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F43BB94F-75BA-0541-9A2D-A7F3762C20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620434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D804F8C2-1282-B14B-B4A9-8BC3FEC881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54900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chart</a:t>
            </a:r>
            <a:endParaRPr lang="en-US" noProof="0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BBE695BE-D641-FE40-A38C-CD430D1C5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3419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DE11307-980E-5D43-AEAF-B70DFCAB7FCC}" type="datetime1">
              <a:rPr lang="en-US"/>
              <a:pPr>
                <a:defRPr/>
              </a:pPr>
              <a:t>5/31/16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</p:spTree>
    <p:extLst>
      <p:ext uri="{BB962C8B-B14F-4D97-AF65-F5344CB8AC3E}">
        <p14:creationId xmlns:p14="http://schemas.microsoft.com/office/powerpoint/2010/main" val="2723375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>
          <a:xfrm>
            <a:off x="6580188" y="188913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1A30CC-1BAE-4A49-AC21-A96A37D66797}" type="datetime1">
              <a:rPr lang="en-US"/>
              <a:pPr>
                <a:defRPr/>
              </a:pPr>
              <a:t>5/31/16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</p:spTree>
    <p:extLst>
      <p:ext uri="{BB962C8B-B14F-4D97-AF65-F5344CB8AC3E}">
        <p14:creationId xmlns:p14="http://schemas.microsoft.com/office/powerpoint/2010/main" val="2785678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D3DCD008-5CAC-2546-B388-5339826666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77466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2743ABA5-44D7-364D-9AD6-97548E06D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19285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D5DC8BAC-4E4B-C34D-87C8-D4798FA61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530483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6E59DB85-F075-E64D-8E45-29DF392A2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291347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31FAFF05-CCEA-D149-8DCC-57FDE6E7D7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034541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A14CEC98-802C-2045-B092-BC10EC635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5342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6B944562-7BE0-F04D-8DD4-C196D94AB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08847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89A8B705-5EEA-9941-93F6-4B43D9A8B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137487"/>
      </p:ext>
    </p:extLst>
  </p:cSld>
  <p:clrMapOvr>
    <a:masterClrMapping/>
  </p:clrMapOvr>
  <p:transition xmlns:p14="http://schemas.microsoft.com/office/powerpoint/2010/main">
    <p:zo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9975" y="301625"/>
            <a:ext cx="77724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Char char="•"/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Char char="•"/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1641B3-7D1E-2546-9445-716372CE2D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9144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  <p:sldLayoutId id="2147483934" r:id="rId12"/>
    <p:sldLayoutId id="2147483935" r:id="rId13"/>
    <p:sldLayoutId id="2147483936" r:id="rId14"/>
  </p:sldLayoutIdLst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Relays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Form A</a:t>
            </a:r>
          </a:p>
          <a:p>
            <a:pPr lvl="1"/>
            <a:r>
              <a:rPr lang="en-US" dirty="0" smtClean="0"/>
              <a:t>Common &amp; Normally Open Contact</a:t>
            </a:r>
          </a:p>
          <a:p>
            <a:r>
              <a:rPr lang="en-US" dirty="0" smtClean="0"/>
              <a:t>Form B</a:t>
            </a:r>
          </a:p>
          <a:p>
            <a:pPr lvl="1"/>
            <a:r>
              <a:rPr lang="en-US" dirty="0" smtClean="0"/>
              <a:t>Common &amp; Normally Closed Contact</a:t>
            </a:r>
          </a:p>
          <a:p>
            <a:r>
              <a:rPr lang="en-US" dirty="0" smtClean="0"/>
              <a:t>Form C</a:t>
            </a:r>
          </a:p>
          <a:p>
            <a:pPr lvl="1"/>
            <a:r>
              <a:rPr lang="en-US" dirty="0" smtClean="0"/>
              <a:t>Common, Normally Open and Normally Closed Contacts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8123" y="1694594"/>
            <a:ext cx="3137844" cy="384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0114"/>
      </p:ext>
    </p:extLst>
  </p:cSld>
  <p:clrMapOvr>
    <a:masterClrMapping/>
  </p:clrMapOvr>
  <p:transition xmlns:p14="http://schemas.microsoft.com/office/powerpoint/2010/main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Dry contacts</a:t>
            </a:r>
          </a:p>
          <a:p>
            <a:pPr lvl="1"/>
            <a:r>
              <a:rPr lang="en-US" dirty="0" smtClean="0"/>
              <a:t>Not powered</a:t>
            </a:r>
          </a:p>
          <a:p>
            <a:r>
              <a:rPr lang="en-US" dirty="0" smtClean="0"/>
              <a:t>Current ratings are critical</a:t>
            </a:r>
          </a:p>
          <a:p>
            <a:pPr lvl="1"/>
            <a:r>
              <a:rPr lang="en-US" dirty="0" smtClean="0"/>
              <a:t>Verify that relay meets current capacity.</a:t>
            </a:r>
          </a:p>
          <a:p>
            <a:pPr lvl="1"/>
            <a:r>
              <a:rPr lang="en-US" dirty="0"/>
              <a:t>Use “Slave</a:t>
            </a:r>
            <a:r>
              <a:rPr lang="en-US" dirty="0" smtClean="0"/>
              <a:t>” or </a:t>
            </a:r>
            <a:r>
              <a:rPr lang="en-US" dirty="0"/>
              <a:t>high power relay option on Beacon 800 to switch large loads.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Use diode or Transient Voltage Suppressor (</a:t>
            </a:r>
            <a:r>
              <a:rPr lang="en-US" dirty="0" err="1" smtClean="0"/>
              <a:t>Tranzorb</a:t>
            </a:r>
            <a:r>
              <a:rPr lang="en-US" dirty="0" smtClean="0"/>
              <a:t>) to negate stored energy in high power relays to prevent damage.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17943"/>
      </p:ext>
    </p:extLst>
  </p:cSld>
  <p:clrMapOvr>
    <a:masterClrMapping/>
  </p:clrMapOvr>
  <p:transition xmlns:p14="http://schemas.microsoft.com/office/powerpoint/2010/main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49799" y="114234"/>
            <a:ext cx="7772400" cy="676275"/>
          </a:xfrm>
        </p:spPr>
        <p:txBody>
          <a:bodyPr/>
          <a:lstStyle/>
          <a:p>
            <a:r>
              <a:rPr lang="en-US" dirty="0" smtClean="0"/>
              <a:t>Relays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4803" y="3841521"/>
            <a:ext cx="2025650" cy="1936521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6805656" y="2956618"/>
            <a:ext cx="0" cy="4684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00743" y="3425096"/>
            <a:ext cx="50491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958056" y="3005345"/>
            <a:ext cx="0" cy="6762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300743" y="3681602"/>
            <a:ext cx="657313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499" y="1182136"/>
            <a:ext cx="1448477" cy="1993105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>
            <a:off x="6958056" y="5701264"/>
            <a:ext cx="0" cy="3123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380272" y="6013582"/>
            <a:ext cx="5777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069997" y="5701264"/>
            <a:ext cx="0" cy="5584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380272" y="6259677"/>
            <a:ext cx="689725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6186226" y="3367837"/>
            <a:ext cx="114517" cy="11451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6186226" y="3636200"/>
            <a:ext cx="114517" cy="11451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6300743" y="5957769"/>
            <a:ext cx="114517" cy="11451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6310014" y="6202418"/>
            <a:ext cx="114517" cy="11451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9975" y="4755692"/>
            <a:ext cx="1667890" cy="1721446"/>
          </a:xfrm>
          <a:prstGeom prst="rect">
            <a:avLst/>
          </a:prstGeom>
        </p:spPr>
      </p:pic>
      <p:cxnSp>
        <p:nvCxnSpPr>
          <p:cNvPr id="48" name="Straight Connector 47"/>
          <p:cNvCxnSpPr/>
          <p:nvPr/>
        </p:nvCxnSpPr>
        <p:spPr>
          <a:xfrm>
            <a:off x="2518113" y="5159911"/>
            <a:ext cx="50491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3023026" y="5102652"/>
            <a:ext cx="114517" cy="11451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>
            <a:off x="1374473" y="4489871"/>
            <a:ext cx="1648553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374473" y="4489871"/>
            <a:ext cx="0" cy="6039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3023026" y="4432612"/>
            <a:ext cx="114517" cy="11451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>
            <a:spLocks noChangeArrowheads="1"/>
          </p:cNvSpPr>
          <p:nvPr/>
        </p:nvSpPr>
        <p:spPr bwMode="auto">
          <a:xfrm>
            <a:off x="1869024" y="2146300"/>
            <a:ext cx="3100387" cy="1079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>
            <a:off x="1869024" y="2263775"/>
            <a:ext cx="1039812" cy="4635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8" name="Rectangle 8"/>
          <p:cNvSpPr>
            <a:spLocks noChangeArrowheads="1"/>
          </p:cNvSpPr>
          <p:nvPr/>
        </p:nvSpPr>
        <p:spPr bwMode="auto">
          <a:xfrm>
            <a:off x="1869024" y="2733675"/>
            <a:ext cx="3098800" cy="1174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9" name="Oval 9"/>
          <p:cNvSpPr>
            <a:spLocks noChangeArrowheads="1"/>
          </p:cNvSpPr>
          <p:nvPr/>
        </p:nvSpPr>
        <p:spPr bwMode="auto">
          <a:xfrm>
            <a:off x="2567524" y="2351088"/>
            <a:ext cx="260350" cy="260350"/>
          </a:xfrm>
          <a:prstGeom prst="ellipse">
            <a:avLst/>
          </a:prstGeom>
          <a:solidFill>
            <a:srgbClr val="666633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0" name="Oval 10"/>
          <p:cNvSpPr>
            <a:spLocks noChangeArrowheads="1"/>
          </p:cNvSpPr>
          <p:nvPr/>
        </p:nvSpPr>
        <p:spPr bwMode="auto">
          <a:xfrm>
            <a:off x="1935699" y="2357438"/>
            <a:ext cx="260350" cy="260350"/>
          </a:xfrm>
          <a:prstGeom prst="ellipse">
            <a:avLst/>
          </a:prstGeom>
          <a:solidFill>
            <a:srgbClr val="666633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1" name="Oval 11"/>
          <p:cNvSpPr>
            <a:spLocks noChangeArrowheads="1"/>
          </p:cNvSpPr>
          <p:nvPr/>
        </p:nvSpPr>
        <p:spPr bwMode="auto">
          <a:xfrm>
            <a:off x="2253199" y="2357438"/>
            <a:ext cx="260350" cy="260350"/>
          </a:xfrm>
          <a:prstGeom prst="ellipse">
            <a:avLst/>
          </a:prstGeom>
          <a:solidFill>
            <a:srgbClr val="666633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2" name="Rectangle 12"/>
          <p:cNvSpPr>
            <a:spLocks noChangeArrowheads="1"/>
          </p:cNvSpPr>
          <p:nvPr/>
        </p:nvSpPr>
        <p:spPr bwMode="auto">
          <a:xfrm>
            <a:off x="2912011" y="2260600"/>
            <a:ext cx="1025525" cy="46831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3" name="Oval 13"/>
          <p:cNvSpPr>
            <a:spLocks noChangeArrowheads="1"/>
          </p:cNvSpPr>
          <p:nvPr/>
        </p:nvSpPr>
        <p:spPr bwMode="auto">
          <a:xfrm>
            <a:off x="3620036" y="2357438"/>
            <a:ext cx="260350" cy="260350"/>
          </a:xfrm>
          <a:prstGeom prst="ellipse">
            <a:avLst/>
          </a:prstGeom>
          <a:solidFill>
            <a:srgbClr val="666633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4" name="Oval 14"/>
          <p:cNvSpPr>
            <a:spLocks noChangeArrowheads="1"/>
          </p:cNvSpPr>
          <p:nvPr/>
        </p:nvSpPr>
        <p:spPr bwMode="auto">
          <a:xfrm>
            <a:off x="2988211" y="2363788"/>
            <a:ext cx="260350" cy="260350"/>
          </a:xfrm>
          <a:prstGeom prst="ellipse">
            <a:avLst/>
          </a:prstGeom>
          <a:solidFill>
            <a:srgbClr val="666633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5" name="Oval 15"/>
          <p:cNvSpPr>
            <a:spLocks noChangeArrowheads="1"/>
          </p:cNvSpPr>
          <p:nvPr/>
        </p:nvSpPr>
        <p:spPr bwMode="auto">
          <a:xfrm>
            <a:off x="3305711" y="2363788"/>
            <a:ext cx="260350" cy="260350"/>
          </a:xfrm>
          <a:prstGeom prst="ellipse">
            <a:avLst/>
          </a:prstGeom>
          <a:solidFill>
            <a:srgbClr val="666633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6" name="Rectangle 16"/>
          <p:cNvSpPr>
            <a:spLocks noChangeArrowheads="1"/>
          </p:cNvSpPr>
          <p:nvPr/>
        </p:nvSpPr>
        <p:spPr bwMode="auto">
          <a:xfrm>
            <a:off x="3942299" y="2262188"/>
            <a:ext cx="1025525" cy="46831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7" name="Oval 17"/>
          <p:cNvSpPr>
            <a:spLocks noChangeArrowheads="1"/>
          </p:cNvSpPr>
          <p:nvPr/>
        </p:nvSpPr>
        <p:spPr bwMode="auto">
          <a:xfrm>
            <a:off x="4650324" y="2359025"/>
            <a:ext cx="260350" cy="260350"/>
          </a:xfrm>
          <a:prstGeom prst="ellipse">
            <a:avLst/>
          </a:prstGeom>
          <a:solidFill>
            <a:srgbClr val="666633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8" name="Oval 18"/>
          <p:cNvSpPr>
            <a:spLocks noChangeArrowheads="1"/>
          </p:cNvSpPr>
          <p:nvPr/>
        </p:nvSpPr>
        <p:spPr bwMode="auto">
          <a:xfrm>
            <a:off x="4018499" y="2365375"/>
            <a:ext cx="260350" cy="260350"/>
          </a:xfrm>
          <a:prstGeom prst="ellipse">
            <a:avLst/>
          </a:prstGeom>
          <a:solidFill>
            <a:srgbClr val="666633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9" name="Oval 19"/>
          <p:cNvSpPr>
            <a:spLocks noChangeArrowheads="1"/>
          </p:cNvSpPr>
          <p:nvPr/>
        </p:nvSpPr>
        <p:spPr bwMode="auto">
          <a:xfrm>
            <a:off x="4335999" y="2365375"/>
            <a:ext cx="260350" cy="260350"/>
          </a:xfrm>
          <a:prstGeom prst="ellipse">
            <a:avLst/>
          </a:prstGeom>
          <a:solidFill>
            <a:srgbClr val="666633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1872199" y="1597674"/>
            <a:ext cx="1039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ALM 1</a:t>
            </a:r>
            <a:endParaRPr lang="en-US" sz="1400" dirty="0"/>
          </a:p>
        </p:txBody>
      </p:sp>
      <p:sp>
        <p:nvSpPr>
          <p:cNvPr id="71" name="Rectangle 70"/>
          <p:cNvSpPr/>
          <p:nvPr/>
        </p:nvSpPr>
        <p:spPr>
          <a:xfrm>
            <a:off x="3039135" y="1588322"/>
            <a:ext cx="748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/>
              <a:t>ALM </a:t>
            </a:r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72" name="Rectangle 71"/>
          <p:cNvSpPr/>
          <p:nvPr/>
        </p:nvSpPr>
        <p:spPr>
          <a:xfrm>
            <a:off x="4069695" y="1593884"/>
            <a:ext cx="6463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TRBL</a:t>
            </a:r>
            <a:endParaRPr lang="en-US" sz="1400" dirty="0"/>
          </a:p>
        </p:txBody>
      </p:sp>
      <p:sp>
        <p:nvSpPr>
          <p:cNvPr id="73" name="TextBox 72"/>
          <p:cNvSpPr txBox="1"/>
          <p:nvPr/>
        </p:nvSpPr>
        <p:spPr>
          <a:xfrm>
            <a:off x="1862131" y="1847380"/>
            <a:ext cx="1034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  NO NC</a:t>
            </a:r>
            <a:endParaRPr lang="en-US" sz="1400" dirty="0"/>
          </a:p>
        </p:txBody>
      </p:sp>
      <p:sp>
        <p:nvSpPr>
          <p:cNvPr id="74" name="Rectangle 73"/>
          <p:cNvSpPr/>
          <p:nvPr/>
        </p:nvSpPr>
        <p:spPr>
          <a:xfrm>
            <a:off x="2970672" y="1847380"/>
            <a:ext cx="10346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C  </a:t>
            </a:r>
            <a:r>
              <a:rPr lang="en-US" sz="1400" dirty="0" smtClean="0"/>
              <a:t>NO NC</a:t>
            </a:r>
            <a:endParaRPr lang="en-US" sz="1400" dirty="0"/>
          </a:p>
        </p:txBody>
      </p:sp>
      <p:sp>
        <p:nvSpPr>
          <p:cNvPr id="75" name="Rectangle 74"/>
          <p:cNvSpPr/>
          <p:nvPr/>
        </p:nvSpPr>
        <p:spPr>
          <a:xfrm>
            <a:off x="4002208" y="1838523"/>
            <a:ext cx="10346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C  </a:t>
            </a:r>
            <a:r>
              <a:rPr lang="en-US" sz="1400" dirty="0" smtClean="0"/>
              <a:t>NO NC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70040745"/>
      </p:ext>
    </p:extLst>
  </p:cSld>
  <p:clrMapOvr>
    <a:masterClrMapping/>
  </p:clrMapOvr>
  <p:transition xmlns:p14="http://schemas.microsoft.com/office/powerpoint/2010/main">
    <p:zoom/>
  </p:transition>
</p:sld>
</file>

<file path=ppt/theme/theme1.xml><?xml version="1.0" encoding="utf-8"?>
<a:theme xmlns:a="http://schemas.openxmlformats.org/drawingml/2006/main" name="RKI PowerPoin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RKI PowerPoint Theme.thmx</Template>
  <TotalTime>419</TotalTime>
  <Words>96</Words>
  <Application>Microsoft Macintosh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RKI PowerPoint Theme</vt:lpstr>
      <vt:lpstr>Relays</vt:lpstr>
      <vt:lpstr>Relays</vt:lpstr>
      <vt:lpstr>Relays</vt:lpstr>
    </vt:vector>
  </TitlesOfParts>
  <Company>RKI Instruments,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Relays</dc:title>
  <dc:creator>Steve Peluffo</dc:creator>
  <cp:lastModifiedBy>Steve Peluffo</cp:lastModifiedBy>
  <cp:revision>13</cp:revision>
  <dcterms:created xsi:type="dcterms:W3CDTF">2016-05-25T22:15:57Z</dcterms:created>
  <dcterms:modified xsi:type="dcterms:W3CDTF">2016-05-31T22:46:13Z</dcterms:modified>
</cp:coreProperties>
</file>