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6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70" r:id="rId11"/>
    <p:sldId id="271" r:id="rId12"/>
    <p:sldId id="266" r:id="rId13"/>
    <p:sldId id="265" r:id="rId14"/>
    <p:sldId id="267" r:id="rId15"/>
    <p:sldId id="268" r:id="rId16"/>
    <p:sldId id="269" r:id="rId1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6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44B23E32-7731-0641-AF1D-AFD32FB17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866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F43BB94F-75BA-0541-9A2D-A7F3762C2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2043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804F8C2-1282-B14B-B4A9-8BC3FEC88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4900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BBE695BE-D641-FE40-A38C-CD430D1C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341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11307-980E-5D43-AEAF-B70DFCAB7FCC}" type="datetime1">
              <a:rPr lang="en-US"/>
              <a:pPr>
                <a:defRPr/>
              </a:pPr>
              <a:t>3/24/16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23375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6580188" y="188913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1A30CC-1BAE-4A49-AC21-A96A37D66797}" type="datetime1">
              <a:rPr lang="en-US"/>
              <a:pPr>
                <a:defRPr/>
              </a:pPr>
              <a:t>3/24/16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8567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3DCD008-5CAC-2546-B388-533982666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77466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2743ABA5-44D7-364D-9AD6-97548E06D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19285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5DC8BAC-4E4B-C34D-87C8-D4798FA61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30483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E59DB85-F075-E64D-8E45-29DF392A2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913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31FAFF05-CCEA-D149-8DCC-57FDE6E7D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34541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A14CEC98-802C-2045-B092-BC10EC635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5342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B944562-7BE0-F04D-8DD4-C196D94AB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88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89A8B705-5EEA-9941-93F6-4B43D9A8B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37487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1641B3-7D1E-2546-9445-716372CE2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D70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383" y="1845181"/>
            <a:ext cx="3970825" cy="39708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the GD-70D </a:t>
            </a:r>
            <a:br>
              <a:rPr lang="en-US" dirty="0" smtClean="0"/>
            </a:br>
            <a:r>
              <a:rPr lang="en-US" dirty="0" smtClean="0"/>
              <a:t>Flow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4977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Menu 1-3 displayed, press the SET button to enter this mode.</a:t>
            </a:r>
            <a:endParaRPr lang="en-US" dirty="0"/>
          </a:p>
        </p:txBody>
      </p:sp>
      <p:pic>
        <p:nvPicPr>
          <p:cNvPr id="6" name="Content Placeholder 5" descr="Menu 1-3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3100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Menu 1-3 you will see the flow rate in Liters per Minute.</a:t>
            </a:r>
          </a:p>
          <a:p>
            <a:r>
              <a:rPr lang="en-US" dirty="0" smtClean="0"/>
              <a:t>Press the Mode button to return to menu 1-3.</a:t>
            </a:r>
          </a:p>
        </p:txBody>
      </p:sp>
      <p:pic>
        <p:nvPicPr>
          <p:cNvPr id="6" name="Content Placeholder 5" descr="Push set button to see flow rat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0236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If flow rate is not at </a:t>
            </a:r>
            <a:r>
              <a:rPr lang="en-US" dirty="0" smtClean="0"/>
              <a:t> .</a:t>
            </a:r>
            <a:r>
              <a:rPr lang="en-US" dirty="0"/>
              <a:t>5 LPM, use UP button to scroll to menu 1-8.</a:t>
            </a:r>
          </a:p>
          <a:p>
            <a:r>
              <a:rPr lang="en-US" dirty="0"/>
              <a:t>Push and release the SET button.</a:t>
            </a:r>
          </a:p>
          <a:p>
            <a:endParaRPr lang="en-US" dirty="0"/>
          </a:p>
        </p:txBody>
      </p:sp>
      <p:pic>
        <p:nvPicPr>
          <p:cNvPr id="7" name="Content Placeholder 6" descr="Up to level 1-8 push and releas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36450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will see dashes.</a:t>
            </a:r>
          </a:p>
          <a:p>
            <a:r>
              <a:rPr lang="en-US" dirty="0" smtClean="0"/>
              <a:t>Press and HOLD the SET button to enter into Level 2 menu.</a:t>
            </a:r>
            <a:endParaRPr lang="en-US" dirty="0"/>
          </a:p>
        </p:txBody>
      </p:sp>
      <p:pic>
        <p:nvPicPr>
          <p:cNvPr id="6" name="Content Placeholder 5" descr="Push and hold set to enter level 2 menu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01324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the UP button, scroll to Menu 2-5 DEF FLOW and press the SET button.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 descr="2-5 DEF Flo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 rot="5400000">
            <a:off x="4648200" y="1600201"/>
            <a:ext cx="4038600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4578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Push the SET button again to default flow.</a:t>
            </a:r>
          </a:p>
          <a:p>
            <a:r>
              <a:rPr lang="en-US" dirty="0" smtClean="0"/>
              <a:t>This will bring you back to Menu 2-5.</a:t>
            </a:r>
          </a:p>
          <a:p>
            <a:r>
              <a:rPr lang="en-US" dirty="0" smtClean="0"/>
              <a:t>Push and HOLD the MODE button to return to normal mode.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DEF flo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1219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instrument back in normal operation verify that flow indicator shows normal flow rate.</a:t>
            </a:r>
          </a:p>
          <a:p>
            <a:r>
              <a:rPr lang="en-US" dirty="0" smtClean="0"/>
              <a:t>Calibrate the GD-70D when completed.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" name="Content Placeholder 9" descr="GD70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49720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the Flow Sensor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Turn off power and remove the GD 70D from the mounting bracket.</a:t>
            </a:r>
            <a:endParaRPr lang="en-US" dirty="0"/>
          </a:p>
        </p:txBody>
      </p:sp>
      <p:pic>
        <p:nvPicPr>
          <p:cNvPr id="7" name="Content Placeholder 6" descr="GD-70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08949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Turn the GD-70D upside down to gain access of the flow sensor.</a:t>
            </a:r>
          </a:p>
          <a:p>
            <a:r>
              <a:rPr lang="en-US" dirty="0" smtClean="0"/>
              <a:t>Replacement flow sensor is:                   P/N 31-1011-01.</a:t>
            </a:r>
          </a:p>
        </p:txBody>
      </p:sp>
      <p:pic>
        <p:nvPicPr>
          <p:cNvPr id="6" name="Content Placeholder 5" descr="GD-70D Bottom Vie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94195" y="3165037"/>
            <a:ext cx="3981129" cy="13204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21053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a small Phillips screwdriver, remove the one screw that secures the flow sensor to the GD-70D.</a:t>
            </a:r>
          </a:p>
          <a:p>
            <a:r>
              <a:rPr lang="en-US" dirty="0" smtClean="0"/>
              <a:t>Lift up on the connecting cable to remove sensor.</a:t>
            </a:r>
            <a:endParaRPr lang="en-US" dirty="0"/>
          </a:p>
        </p:txBody>
      </p:sp>
      <p:pic>
        <p:nvPicPr>
          <p:cNvPr id="6" name="Content Placeholder 5" descr="Removing Flow Senosr Scre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8318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Lift out flow sensor and remove electrical cable from flow sensor.  </a:t>
            </a:r>
          </a:p>
          <a:p>
            <a:r>
              <a:rPr lang="en-US" dirty="0" smtClean="0"/>
              <a:t>Make sure that the old O-rings are removed from the chamber.</a:t>
            </a:r>
            <a:endParaRPr lang="en-US" dirty="0"/>
          </a:p>
        </p:txBody>
      </p:sp>
      <p:pic>
        <p:nvPicPr>
          <p:cNvPr id="6" name="Content Placeholder 5" descr="Flow Sensor Remov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56538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Old flow sensor removed.</a:t>
            </a:r>
            <a:endParaRPr lang="en-US" dirty="0"/>
          </a:p>
        </p:txBody>
      </p:sp>
      <p:pic>
        <p:nvPicPr>
          <p:cNvPr id="6" name="Content Placeholder 5" descr="Flow sensor disconnect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69891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Place new O-rings on the new flow sensor if not already installed.</a:t>
            </a:r>
          </a:p>
          <a:p>
            <a:r>
              <a:rPr lang="en-US" dirty="0" smtClean="0"/>
              <a:t>Attach electrical cable to flow sensor and place flow sensor back into GD-70D.</a:t>
            </a:r>
            <a:endParaRPr lang="en-US" dirty="0"/>
          </a:p>
        </p:txBody>
      </p:sp>
      <p:pic>
        <p:nvPicPr>
          <p:cNvPr id="6" name="Content Placeholder 5" descr="New flow sensor with o ring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93146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Screw new flow sensor back into GD-70D.</a:t>
            </a:r>
            <a:endParaRPr lang="en-US" dirty="0"/>
          </a:p>
        </p:txBody>
      </p:sp>
      <p:pic>
        <p:nvPicPr>
          <p:cNvPr id="6" name="Content Placeholder 5" descr="Removing Flow Senosr Scre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99676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the Flow Sensor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Reattach the GD-70D to the mounting plate.</a:t>
            </a:r>
          </a:p>
          <a:p>
            <a:r>
              <a:rPr lang="en-US" dirty="0" smtClean="0"/>
              <a:t>Turn on the GD-70D</a:t>
            </a:r>
          </a:p>
          <a:p>
            <a:r>
              <a:rPr lang="en-US" dirty="0" smtClean="0"/>
              <a:t>Press and hold the MODE button.</a:t>
            </a:r>
          </a:p>
          <a:p>
            <a:r>
              <a:rPr lang="en-US" dirty="0" smtClean="0"/>
              <a:t>First menu is 1-1, ZERO.</a:t>
            </a:r>
          </a:p>
          <a:p>
            <a:r>
              <a:rPr lang="en-US" dirty="0" smtClean="0"/>
              <a:t>Press the UP button to Menu 1-3 Flow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Content Placeholder 5" descr="First level Menu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1233410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KI PowerPoin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RKI PowerPoint Theme.thmx</Template>
  <TotalTime>270</TotalTime>
  <Words>431</Words>
  <Application>Microsoft Macintosh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RKI PowerPoint Theme</vt:lpstr>
      <vt:lpstr>Replacing the GD-70D 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  <vt:lpstr>Replacing the Flow Sensor</vt:lpstr>
    </vt:vector>
  </TitlesOfParts>
  <Company>RKI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Replacing GD-70D Flow Sensor</dc:title>
  <dc:creator>Steve Peluffo</dc:creator>
  <cp:lastModifiedBy>Steve Peluffo</cp:lastModifiedBy>
  <cp:revision>9</cp:revision>
  <dcterms:created xsi:type="dcterms:W3CDTF">2016-03-21T16:37:16Z</dcterms:created>
  <dcterms:modified xsi:type="dcterms:W3CDTF">2016-03-24T22:47:08Z</dcterms:modified>
</cp:coreProperties>
</file>