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866" r:id="rId1"/>
  </p:sldMasterIdLst>
  <p:sldIdLst>
    <p:sldId id="256" r:id="rId2"/>
    <p:sldId id="257" r:id="rId3"/>
    <p:sldId id="264" r:id="rId4"/>
    <p:sldId id="259" r:id="rId5"/>
    <p:sldId id="262" r:id="rId6"/>
    <p:sldId id="272" r:id="rId7"/>
    <p:sldId id="260" r:id="rId8"/>
    <p:sldId id="258" r:id="rId9"/>
    <p:sldId id="268" r:id="rId10"/>
    <p:sldId id="263" r:id="rId11"/>
    <p:sldId id="265" r:id="rId12"/>
    <p:sldId id="266" r:id="rId13"/>
    <p:sldId id="267" r:id="rId14"/>
    <p:sldId id="269" r:id="rId15"/>
    <p:sldId id="270" r:id="rId16"/>
    <p:sldId id="271" r:id="rId17"/>
    <p:sldId id="261" r:id="rId1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44B23E32-7731-0641-AF1D-AFD32FB17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8668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F43BB94F-75BA-0541-9A2D-A7F3762C2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2043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804F8C2-1282-B14B-B4A9-8BC3FEC88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54900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BBE695BE-D641-FE40-A38C-CD430D1C5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3419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E11307-980E-5D43-AEAF-B70DFCAB7FCC}" type="datetime1">
              <a:rPr lang="en-US"/>
              <a:pPr>
                <a:defRPr/>
              </a:pPr>
              <a:t>7/11/16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</p:spTree>
    <p:extLst>
      <p:ext uri="{BB962C8B-B14F-4D97-AF65-F5344CB8AC3E}">
        <p14:creationId xmlns:p14="http://schemas.microsoft.com/office/powerpoint/2010/main" val="2723375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>
          <a:xfrm>
            <a:off x="6580188" y="188913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1A30CC-1BAE-4A49-AC21-A96A37D66797}" type="datetime1">
              <a:rPr lang="en-US"/>
              <a:pPr>
                <a:defRPr/>
              </a:pPr>
              <a:t>7/11/16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</p:spTree>
    <p:extLst>
      <p:ext uri="{BB962C8B-B14F-4D97-AF65-F5344CB8AC3E}">
        <p14:creationId xmlns:p14="http://schemas.microsoft.com/office/powerpoint/2010/main" val="2785678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3DCD008-5CAC-2546-B388-533982666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77466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2743ABA5-44D7-364D-9AD6-97548E06D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19285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5DC8BAC-4E4B-C34D-87C8-D4798FA61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30483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6E59DB85-F075-E64D-8E45-29DF392A2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91347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31FAFF05-CCEA-D149-8DCC-57FDE6E7D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34541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A14CEC98-802C-2045-B092-BC10EC635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5342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6B944562-7BE0-F04D-8DD4-C196D94AB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08847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89A8B705-5EEA-9941-93F6-4B43D9A8B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37487"/>
      </p:ext>
    </p:extLst>
  </p:cSld>
  <p:clrMapOvr>
    <a:masterClrMapping/>
  </p:clrMapOvr>
  <p:transition xmlns:p14="http://schemas.microsoft.com/office/powerpoint/2010/main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Char char="•"/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Char char="•"/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1641B3-7D1E-2546-9445-716372CE2D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6" r:id="rId14"/>
  </p:sldLayoutIdLst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package" Target="../embeddings/Microsoft_Word_Document3.docx"/><Relationship Id="rId5" Type="http://schemas.openxmlformats.org/officeDocument/2006/relationships/image" Target="../media/image16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S-2 Gas Transmitters</a:t>
            </a:r>
            <a:endParaRPr lang="en-US" dirty="0"/>
          </a:p>
        </p:txBody>
      </p:sp>
      <p:pic>
        <p:nvPicPr>
          <p:cNvPr id="5" name="Content Placeholder 5" descr="Diffusion Mount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>
          <a:xfrm>
            <a:off x="2666731" y="1651823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6314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 CO Transmitter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 Detector uses a charcoal filter to scrub out hydrogen sulfide and heavy hydrocarbons</a:t>
            </a:r>
          </a:p>
          <a:p>
            <a:r>
              <a:rPr lang="en-US" dirty="0" smtClean="0"/>
              <a:t>Change filter if CO sensor responds to H2S or when replacing the sensor.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AFF05-CCEA-D149-8DCC-57FDE6E7D7C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 descr="Charcoal Fil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142" y="1547041"/>
            <a:ext cx="3434342" cy="457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33511"/>
      </p:ext>
    </p:extLst>
  </p:cSld>
  <p:clrMapOvr>
    <a:masterClrMapping/>
  </p:clrMapOvr>
  <p:transition xmlns:p14="http://schemas.microsoft.com/office/powerpoint/2010/main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 CO Transmitter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Detector cap is lubricated to keep charcoal filter retainer from sticking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" name="Picture 5" descr="Cap lubrica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1912" y="2165946"/>
            <a:ext cx="4525963" cy="339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510594"/>
      </p:ext>
    </p:extLst>
  </p:cSld>
  <p:clrMapOvr>
    <a:masterClrMapping/>
  </p:clrMapOvr>
  <p:transition xmlns:p14="http://schemas.microsoft.com/office/powerpoint/2010/main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 Oxygen Transmitter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Non Explosion Proof transmitter has plug in capillary O2 sensor.</a:t>
            </a:r>
          </a:p>
          <a:p>
            <a:r>
              <a:rPr lang="en-US" dirty="0" smtClean="0"/>
              <a:t>Average life span is two years.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Content Placeholder 5" descr="Capillary O2 Sensor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39877"/>
      </p:ext>
    </p:extLst>
  </p:cSld>
  <p:clrMapOvr>
    <a:masterClrMapping/>
  </p:clrMapOvr>
  <p:transition xmlns:p14="http://schemas.microsoft.com/office/powerpoint/2010/main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S-2 Transmitter, O2 Det. Assy.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6" name="Picture 5" descr="Screen Shot 2016-07-08 at 12.45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02" y="1777837"/>
            <a:ext cx="75184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662749"/>
      </p:ext>
    </p:extLst>
  </p:cSld>
  <p:clrMapOvr>
    <a:masterClrMapping/>
  </p:clrMapOvr>
  <p:transition xmlns:p14="http://schemas.microsoft.com/office/powerpoint/2010/main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S-2 Transmitter, Toxic Gas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AFF05-CCEA-D149-8DCC-57FDE6E7D7C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4" name="Picture 3" descr="Screen Shot 2016-07-08 at 12.47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84" y="1160888"/>
            <a:ext cx="6921352" cy="519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89386"/>
      </p:ext>
    </p:extLst>
  </p:cSld>
  <p:clrMapOvr>
    <a:masterClrMapping/>
  </p:clrMapOvr>
  <p:transition xmlns:p14="http://schemas.microsoft.com/office/powerpoint/2010/main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ESM-01 Detector Assy.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AFF05-CCEA-D149-8DCC-57FDE6E7D7C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4" name="Picture 3" descr="Screen Shot 2016-07-08 at 12.49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16" y="1502342"/>
            <a:ext cx="77470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137720"/>
      </p:ext>
    </p:extLst>
  </p:cSld>
  <p:clrMapOvr>
    <a:masterClrMapping/>
  </p:clrMapOvr>
  <p:transition xmlns:p14="http://schemas.microsoft.com/office/powerpoint/2010/main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S-2 ESM-01Wiring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AFF05-CCEA-D149-8DCC-57FDE6E7D7C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4" name="Picture 3" descr="Screen Shot 2016-07-08 at 12.51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05" y="1264365"/>
            <a:ext cx="4340400" cy="509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059701"/>
      </p:ext>
    </p:extLst>
  </p:cSld>
  <p:clrMapOvr>
    <a:masterClrMapping/>
  </p:clrMapOvr>
  <p:transition xmlns:p14="http://schemas.microsoft.com/office/powerpoint/2010/main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 Transmitter Troubleshooting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092742"/>
              </p:ext>
            </p:extLst>
          </p:nvPr>
        </p:nvGraphicFramePr>
        <p:xfrm>
          <a:off x="1069975" y="1458535"/>
          <a:ext cx="6753204" cy="4805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Document" r:id="rId4" imgW="6121400" imgH="4356100" progId="Word.Document.12">
                  <p:embed/>
                </p:oleObj>
              </mc:Choice>
              <mc:Fallback>
                <p:oleObj name="Document" r:id="rId4" imgW="6121400" imgH="4356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9975" y="1458535"/>
                        <a:ext cx="6753204" cy="4805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8199497"/>
      </p:ext>
    </p:extLst>
  </p:cSld>
  <p:clrMapOvr>
    <a:masterClrMapping/>
  </p:clrMapOvr>
  <p:transition xmlns:p14="http://schemas.microsoft.com/office/powerpoint/2010/main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S-2 Transmitters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80884" y="1600201"/>
            <a:ext cx="4214916" cy="4525963"/>
          </a:xfrm>
        </p:spPr>
        <p:txBody>
          <a:bodyPr/>
          <a:lstStyle/>
          <a:p>
            <a:r>
              <a:rPr lang="en-US" dirty="0" smtClean="0"/>
              <a:t>S-Transmitters are a family of transmitters</a:t>
            </a:r>
          </a:p>
          <a:p>
            <a:pPr lvl="1"/>
            <a:r>
              <a:rPr lang="en-US" dirty="0" smtClean="0"/>
              <a:t>4-20mA communication</a:t>
            </a:r>
          </a:p>
          <a:p>
            <a:pPr lvl="1"/>
            <a:r>
              <a:rPr lang="en-US" dirty="0" smtClean="0"/>
              <a:t>Potted to protect electronics</a:t>
            </a:r>
          </a:p>
          <a:p>
            <a:pPr lvl="1"/>
            <a:r>
              <a:rPr lang="en-US" dirty="0" smtClean="0"/>
              <a:t>Provided in explosion proof housing</a:t>
            </a:r>
          </a:p>
          <a:p>
            <a:pPr lvl="1"/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5801" y="1600201"/>
            <a:ext cx="4346574" cy="4920470"/>
          </a:xfrm>
        </p:spPr>
        <p:txBody>
          <a:bodyPr/>
          <a:lstStyle/>
          <a:p>
            <a:pPr lvl="1"/>
            <a:r>
              <a:rPr lang="en-US" dirty="0" smtClean="0"/>
              <a:t>Sensor may connect directly to the amplifier or may attach to a preamplifier</a:t>
            </a:r>
            <a:endParaRPr lang="en-US" dirty="0"/>
          </a:p>
          <a:p>
            <a:pPr lvl="1"/>
            <a:r>
              <a:rPr lang="en-US" dirty="0" smtClean="0"/>
              <a:t>Can be used on any RKI Controller or wired directly to a PLC or DCS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AFF05-CCEA-D149-8DCC-57FDE6E7D7C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15481"/>
      </p:ext>
    </p:extLst>
  </p:cSld>
  <p:clrMapOvr>
    <a:masterClrMapping/>
  </p:clrMapOvr>
  <p:transition xmlns:p14="http://schemas.microsoft.com/office/powerpoint/2010/main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 Transmitters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Available gas</a:t>
            </a:r>
            <a:r>
              <a:rPr lang="en-US" dirty="0" smtClean="0"/>
              <a:t>/detector:</a:t>
            </a:r>
            <a:endParaRPr lang="en-US" dirty="0"/>
          </a:p>
          <a:p>
            <a:pPr lvl="1"/>
            <a:r>
              <a:rPr lang="en-US" dirty="0"/>
              <a:t>LEL (Cat &amp; IR)</a:t>
            </a:r>
          </a:p>
          <a:p>
            <a:pPr lvl="1"/>
            <a:r>
              <a:rPr lang="en-US" dirty="0"/>
              <a:t>CO2 (</a:t>
            </a:r>
            <a:r>
              <a:rPr lang="en-US" dirty="0" smtClean="0"/>
              <a:t>IR, 5000ppm, 5% </a:t>
            </a:r>
            <a:r>
              <a:rPr lang="en-US" dirty="0" err="1" smtClean="0"/>
              <a:t>Vol</a:t>
            </a:r>
            <a:r>
              <a:rPr lang="en-US" dirty="0" smtClean="0"/>
              <a:t>, 50% </a:t>
            </a:r>
            <a:r>
              <a:rPr lang="en-US" dirty="0" err="1" smtClean="0"/>
              <a:t>Vol</a:t>
            </a:r>
            <a:r>
              <a:rPr lang="en-US" dirty="0" smtClean="0"/>
              <a:t>, 100% </a:t>
            </a:r>
            <a:r>
              <a:rPr lang="en-US" dirty="0" err="1" smtClean="0"/>
              <a:t>Vol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O2 (</a:t>
            </a:r>
            <a:r>
              <a:rPr lang="en-US" dirty="0" smtClean="0"/>
              <a:t>Capillary &amp; Partial Pressure)</a:t>
            </a:r>
            <a:endParaRPr lang="en-US" dirty="0"/>
          </a:p>
          <a:p>
            <a:pPr lvl="1"/>
            <a:r>
              <a:rPr lang="en-US" dirty="0"/>
              <a:t>H2 </a:t>
            </a:r>
            <a:r>
              <a:rPr lang="en-US" dirty="0" smtClean="0"/>
              <a:t>(Cat, MOS and TC)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Available gas/detector:</a:t>
            </a:r>
          </a:p>
          <a:p>
            <a:pPr lvl="1"/>
            <a:r>
              <a:rPr lang="en-US" dirty="0" smtClean="0"/>
              <a:t>H2S </a:t>
            </a:r>
          </a:p>
          <a:p>
            <a:pPr lvl="1"/>
            <a:r>
              <a:rPr lang="en-US" dirty="0" smtClean="0"/>
              <a:t>CO </a:t>
            </a:r>
            <a:endParaRPr lang="en-US" dirty="0"/>
          </a:p>
          <a:p>
            <a:pPr lvl="1"/>
            <a:r>
              <a:rPr lang="en-US" dirty="0" smtClean="0"/>
              <a:t>SO2 </a:t>
            </a:r>
            <a:endParaRPr lang="en-US" dirty="0"/>
          </a:p>
          <a:p>
            <a:pPr lvl="1"/>
            <a:r>
              <a:rPr lang="en-US" dirty="0" smtClean="0"/>
              <a:t>PH3 </a:t>
            </a:r>
            <a:endParaRPr lang="en-US" dirty="0"/>
          </a:p>
          <a:p>
            <a:pPr lvl="1"/>
            <a:r>
              <a:rPr lang="en-US" dirty="0"/>
              <a:t>NH3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75751"/>
      </p:ext>
    </p:extLst>
  </p:cSld>
  <p:clrMapOvr>
    <a:masterClrMapping/>
  </p:clrMapOvr>
  <p:transition xmlns:p14="http://schemas.microsoft.com/office/powerpoint/2010/main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LEL/CO2 Detector Wiring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421984"/>
              </p:ext>
            </p:extLst>
          </p:nvPr>
        </p:nvGraphicFramePr>
        <p:xfrm>
          <a:off x="891679" y="2278876"/>
          <a:ext cx="6918121" cy="2092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Document" r:id="rId4" imgW="6096000" imgH="1435100" progId="Word.Document.12">
                  <p:embed/>
                </p:oleObj>
              </mc:Choice>
              <mc:Fallback>
                <p:oleObj name="Document" r:id="rId4" imgW="6096000" imgH="1435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1679" y="2278876"/>
                        <a:ext cx="6918121" cy="2092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6930408"/>
      </p:ext>
    </p:extLst>
  </p:cSld>
  <p:clrMapOvr>
    <a:masterClrMapping/>
  </p:clrMapOvr>
  <p:transition xmlns:p14="http://schemas.microsoft.com/office/powerpoint/2010/main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 LEL Current Setting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Current can be adjusted for specific detectors:</a:t>
            </a:r>
          </a:p>
          <a:p>
            <a:pPr lvl="1"/>
            <a:r>
              <a:rPr lang="en-US" dirty="0" smtClean="0"/>
              <a:t>Standard catalytic detector: 148mA</a:t>
            </a:r>
          </a:p>
          <a:p>
            <a:pPr lvl="1"/>
            <a:r>
              <a:rPr lang="en-US" dirty="0" smtClean="0"/>
              <a:t>Standard catalytic bead detector calibrated to         H2: 130mA</a:t>
            </a:r>
          </a:p>
          <a:p>
            <a:pPr lvl="1"/>
            <a:r>
              <a:rPr lang="en-US" dirty="0" smtClean="0"/>
              <a:t>H2 specific detector: 115mA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AFF05-CCEA-D149-8DCC-57FDE6E7D7C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Content Placeholder 4" descr="S2-Current Adjus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0" b="2940"/>
          <a:stretch>
            <a:fillRect/>
          </a:stretch>
        </p:blipFill>
        <p:spPr>
          <a:xfrm>
            <a:off x="4648469" y="1600201"/>
            <a:ext cx="4193906" cy="2220360"/>
          </a:xfrm>
        </p:spPr>
      </p:pic>
    </p:spTree>
    <p:extLst>
      <p:ext uri="{BB962C8B-B14F-4D97-AF65-F5344CB8AC3E}">
        <p14:creationId xmlns:p14="http://schemas.microsoft.com/office/powerpoint/2010/main" val="2285588417"/>
      </p:ext>
    </p:extLst>
  </p:cSld>
  <p:clrMapOvr>
    <a:masterClrMapping/>
  </p:clrMapOvr>
  <p:transition xmlns:p14="http://schemas.microsoft.com/office/powerpoint/2010/main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Formula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 descr="Screen Shot 2016-07-08 at 12.55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65" y="2010598"/>
            <a:ext cx="8207410" cy="227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316577"/>
      </p:ext>
    </p:extLst>
  </p:cSld>
  <p:clrMapOvr>
    <a:masterClrMapping/>
  </p:clrMapOvr>
  <p:transition xmlns:p14="http://schemas.microsoft.com/office/powerpoint/2010/main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S-2 Transmitter Wiring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2249"/>
              </p:ext>
            </p:extLst>
          </p:nvPr>
        </p:nvGraphicFramePr>
        <p:xfrm>
          <a:off x="172270" y="2301647"/>
          <a:ext cx="8514530" cy="2057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Document" r:id="rId4" imgW="6096000" imgH="1473200" progId="Word.Document.12">
                  <p:embed/>
                </p:oleObj>
              </mc:Choice>
              <mc:Fallback>
                <p:oleObj name="Document" r:id="rId4" imgW="6096000" imgH="1473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2270" y="2301647"/>
                        <a:ext cx="8514530" cy="2057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80702" y="4627967"/>
            <a:ext cx="5581046" cy="133882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Note: Some S-2 transmitters are two wire devices, wiring only to + and 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693881"/>
      </p:ext>
    </p:extLst>
  </p:cSld>
  <p:clrMapOvr>
    <a:masterClrMapping/>
  </p:clrMapOvr>
  <p:transition xmlns:p14="http://schemas.microsoft.com/office/powerpoint/2010/main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S-2 Transmitter, 3-Wire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4" name="Picture 3" descr="Screen Shot 2016-07-08 at 1.05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741" y="1210498"/>
            <a:ext cx="4439051" cy="514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97802"/>
      </p:ext>
    </p:extLst>
  </p:cSld>
  <p:clrMapOvr>
    <a:masterClrMapping/>
  </p:clrMapOvr>
  <p:transition xmlns:p14="http://schemas.microsoft.com/office/powerpoint/2010/main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 Transmitter, 2-Wire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 descr="Screen Shot 2016-07-08 at 12.43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64" y="1306577"/>
            <a:ext cx="3695636" cy="459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027722"/>
      </p:ext>
    </p:extLst>
  </p:cSld>
  <p:clrMapOvr>
    <a:masterClrMapping/>
  </p:clrMapOvr>
  <p:transition xmlns:p14="http://schemas.microsoft.com/office/powerpoint/2010/main">
    <p:zoom/>
  </p:transition>
</p:sld>
</file>

<file path=ppt/theme/theme1.xml><?xml version="1.0" encoding="utf-8"?>
<a:theme xmlns:a="http://schemas.openxmlformats.org/drawingml/2006/main" name="RKI PowerPoin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RKI PowerPoint Theme.thmx</Template>
  <TotalTime>538</TotalTime>
  <Words>304</Words>
  <Application>Microsoft Macintosh PowerPoint</Application>
  <PresentationFormat>On-screen Show (4:3)</PresentationFormat>
  <Paragraphs>60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RKI PowerPoint Theme</vt:lpstr>
      <vt:lpstr>Document</vt:lpstr>
      <vt:lpstr>S-2 Gas Transmitters</vt:lpstr>
      <vt:lpstr>S-2 Transmitters </vt:lpstr>
      <vt:lpstr>S2 Transmitters</vt:lpstr>
      <vt:lpstr>LEL/CO2 Detector Wiring</vt:lpstr>
      <vt:lpstr>S2 LEL Current Setting</vt:lpstr>
      <vt:lpstr>Calibration Formula</vt:lpstr>
      <vt:lpstr>S-2 Transmitter Wiring</vt:lpstr>
      <vt:lpstr>S-2 Transmitter, 3-Wire </vt:lpstr>
      <vt:lpstr>S2 Transmitter, 2-Wire</vt:lpstr>
      <vt:lpstr>S2 CO Transmitter</vt:lpstr>
      <vt:lpstr>S2 CO Transmitter</vt:lpstr>
      <vt:lpstr>S2 Oxygen Transmitter</vt:lpstr>
      <vt:lpstr>S-2 Transmitter, O2 Det. Assy.</vt:lpstr>
      <vt:lpstr>S-2 Transmitter, Toxic Gas</vt:lpstr>
      <vt:lpstr>ESM-01 Detector Assy.</vt:lpstr>
      <vt:lpstr>S-2 ESM-01Wiring</vt:lpstr>
      <vt:lpstr>S2 Transmitter Troubleshooting</vt:lpstr>
    </vt:vector>
  </TitlesOfParts>
  <Company>RKI Instruments,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S-2 Gas Transmitters</dc:title>
  <dc:creator>Steve Peluffo</dc:creator>
  <cp:lastModifiedBy>Steve Peluffo</cp:lastModifiedBy>
  <cp:revision>20</cp:revision>
  <dcterms:created xsi:type="dcterms:W3CDTF">2016-06-09T20:20:07Z</dcterms:created>
  <dcterms:modified xsi:type="dcterms:W3CDTF">2016-07-11T17:19:24Z</dcterms:modified>
</cp:coreProperties>
</file>