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33" r:id="rId1"/>
  </p:sldMasterIdLst>
  <p:notesMasterIdLst>
    <p:notesMasterId r:id="rId21"/>
  </p:notesMasterIdLst>
  <p:handoutMasterIdLst>
    <p:handoutMasterId r:id="rId22"/>
  </p:handoutMasterIdLst>
  <p:sldIdLst>
    <p:sldId id="316" r:id="rId2"/>
    <p:sldId id="376" r:id="rId3"/>
    <p:sldId id="365" r:id="rId4"/>
    <p:sldId id="380" r:id="rId5"/>
    <p:sldId id="379" r:id="rId6"/>
    <p:sldId id="382" r:id="rId7"/>
    <p:sldId id="384" r:id="rId8"/>
    <p:sldId id="383" r:id="rId9"/>
    <p:sldId id="393" r:id="rId10"/>
    <p:sldId id="385" r:id="rId11"/>
    <p:sldId id="387" r:id="rId12"/>
    <p:sldId id="386" r:id="rId13"/>
    <p:sldId id="389" r:id="rId14"/>
    <p:sldId id="390" r:id="rId15"/>
    <p:sldId id="392" r:id="rId16"/>
    <p:sldId id="391" r:id="rId17"/>
    <p:sldId id="394" r:id="rId18"/>
    <p:sldId id="395" r:id="rId19"/>
    <p:sldId id="381" r:id="rId20"/>
  </p:sldIdLst>
  <p:sldSz cx="9144000" cy="6858000" type="letter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F9B"/>
    <a:srgbClr val="FFCC66"/>
    <a:srgbClr val="41BD00"/>
    <a:srgbClr val="AE1A00"/>
    <a:srgbClr val="FF0818"/>
    <a:srgbClr val="0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74" autoAdjust="0"/>
    <p:restoredTop sz="94660"/>
  </p:normalViewPr>
  <p:slideViewPr>
    <p:cSldViewPr showGuides="1">
      <p:cViewPr>
        <p:scale>
          <a:sx n="150" d="100"/>
          <a:sy n="150" d="100"/>
        </p:scale>
        <p:origin x="-112" y="224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fld id="{F6B150C0-9657-0847-B22E-A28198B0703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32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charset="0"/>
              </a:defRPr>
            </a:lvl1pPr>
          </a:lstStyle>
          <a:p>
            <a:endParaRPr 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charset="0"/>
              </a:defRPr>
            </a:lvl1pPr>
          </a:lstStyle>
          <a:p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charset="0"/>
              </a:defRPr>
            </a:lvl1pPr>
          </a:lstStyle>
          <a:p>
            <a:endParaRPr lang="en-US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charset="0"/>
              </a:defRPr>
            </a:lvl1pPr>
          </a:lstStyle>
          <a:p>
            <a:fld id="{F6486785-443A-3343-AEE9-720340B4858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119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6A48750-112D-194C-80E6-4C14D75807B5}" type="slidenum">
              <a:rPr lang="en-US" sz="1200" b="0">
                <a:latin typeface="Times" charset="0"/>
              </a:rPr>
              <a:pPr/>
              <a:t>1</a:t>
            </a:fld>
            <a:endParaRPr lang="en-US" sz="1200" b="0" dirty="0">
              <a:latin typeface="Times" charset="0"/>
            </a:endParaRPr>
          </a:p>
        </p:txBody>
      </p:sp>
      <p:sp>
        <p:nvSpPr>
          <p:cNvPr id="1741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www.rkiinstruments.com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2BF9D-DCD7-4B48-8AC9-06E28D1499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73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www.rkiinstruments.com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1C400-E70E-554B-B156-2A4CF4C9BE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154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www.rkiinstruments.com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8773F-01ED-394A-9C06-9CD9698FB6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311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81A72-34B1-9840-B40F-546AA57EFB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978010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81A72-34B1-9840-B40F-546AA57EFB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261310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5100"/>
            <a:ext cx="77724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422400"/>
            <a:ext cx="77724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FE1249D-5E9F-7C46-9407-698146047D24}" type="datetime1">
              <a:rPr lang="en-US"/>
              <a:pPr/>
              <a:t>3/3/16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D41443-B522-2646-AFDB-F6F900BBA35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346002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www.rkiinstruments.com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17D90-539F-A24E-851C-08A249ED92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72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www.rkiinstruments.com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460D9-E1C6-CD46-977C-4D3F9606C9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21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www.rkiinstruments.com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FD2A4-89C6-2B42-8DDB-501397B019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32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www.rkiinstruments.com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88A8B-802C-0D4C-9FA7-160DDF9D96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7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www.rkiinstruments.com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18BE6-D0C5-1B4C-9104-E1D77A5BC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www.rkiinstruments.com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82AD-C81C-6849-BE8C-EB31CFEEFF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3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www.rkiinstruments.com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0243D-91CC-3F43-AA4C-18C1212A57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4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www.rkiinstruments.com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CE8B5-2F75-454D-A706-F5F6C266FC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93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3016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4E81A72-34B1-9840-B40F-546AA57EFB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914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304800"/>
            <a:ext cx="67818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Beacon 200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0" dirty="0">
                <a:latin typeface="Tahoma" charset="0"/>
              </a:rPr>
              <a:t>www.rkiinstruments.com</a:t>
            </a:r>
          </a:p>
        </p:txBody>
      </p:sp>
      <p:pic>
        <p:nvPicPr>
          <p:cNvPr id="9" name="Picture 8" descr="beacon2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/>
          <a:stretch/>
        </p:blipFill>
        <p:spPr>
          <a:xfrm>
            <a:off x="3200400" y="1143000"/>
            <a:ext cx="3060762" cy="3886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667000" y="5181600"/>
            <a:ext cx="38194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 Channel Wall </a:t>
            </a:r>
            <a:r>
              <a:rPr lang="en-US" dirty="0" smtClean="0"/>
              <a:t>Mount</a:t>
            </a:r>
          </a:p>
          <a:p>
            <a:r>
              <a:rPr lang="en-US" dirty="0" smtClean="0"/>
              <a:t>Gas Detection Controller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FRESH AIR set.</a:t>
            </a:r>
            <a:endParaRPr lang="en-US" dirty="0"/>
          </a:p>
        </p:txBody>
      </p:sp>
      <p:pic>
        <p:nvPicPr>
          <p:cNvPr id="6" name="Content Placeholder 5" descr="Fresh air zero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724400" y="914400"/>
            <a:ext cx="4038600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555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Press the YES button to continue calibration process.</a:t>
            </a:r>
            <a:endParaRPr lang="en-US" dirty="0"/>
          </a:p>
        </p:txBody>
      </p:sp>
      <p:pic>
        <p:nvPicPr>
          <p:cNvPr id="9" name="Content Placeholder 8" descr="Apply gas to 1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637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pic>
        <p:nvPicPr>
          <p:cNvPr id="6" name="Content Placeholder 5" descr="Adjusting span value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>
          <a:xfrm>
            <a:off x="457200" y="1447800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Setting Span for Channel 1</a:t>
            </a:r>
          </a:p>
          <a:p>
            <a:pPr lvl="1"/>
            <a:r>
              <a:rPr lang="en-US" dirty="0" smtClean="0"/>
              <a:t>Using the UP or DOWN buttons, adjust </a:t>
            </a:r>
            <a:r>
              <a:rPr lang="en-US" dirty="0" smtClean="0"/>
              <a:t>SPAN Gas value </a:t>
            </a:r>
            <a:r>
              <a:rPr lang="en-US" dirty="0" smtClean="0"/>
              <a:t>to </a:t>
            </a:r>
            <a:r>
              <a:rPr lang="en-US" dirty="0" smtClean="0"/>
              <a:t>match concentration </a:t>
            </a:r>
            <a:r>
              <a:rPr lang="en-US" dirty="0" smtClean="0"/>
              <a:t>in </a:t>
            </a:r>
            <a:r>
              <a:rPr lang="en-US" dirty="0" smtClean="0"/>
              <a:t>the calibration gas cylinder.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0475"/>
            <a:ext cx="2895600" cy="365125"/>
          </a:xfrm>
        </p:spPr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65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Expose </a:t>
            </a:r>
            <a:r>
              <a:rPr lang="en-US" dirty="0" smtClean="0"/>
              <a:t>Calibration gas </a:t>
            </a:r>
            <a:r>
              <a:rPr lang="en-US" dirty="0" smtClean="0"/>
              <a:t>to </a:t>
            </a:r>
            <a:r>
              <a:rPr lang="en-US" dirty="0" smtClean="0"/>
              <a:t>sensor.</a:t>
            </a:r>
            <a:endParaRPr lang="en-US" dirty="0" smtClean="0"/>
          </a:p>
          <a:p>
            <a:r>
              <a:rPr lang="en-US" dirty="0" smtClean="0"/>
              <a:t>Allo</a:t>
            </a:r>
            <a:r>
              <a:rPr lang="en-US" dirty="0" smtClean="0"/>
              <a:t>w reading to stabilize or a maximum of 2 minutes.</a:t>
            </a:r>
            <a:endParaRPr lang="en-US" dirty="0"/>
          </a:p>
        </p:txBody>
      </p:sp>
      <p:pic>
        <p:nvPicPr>
          <p:cNvPr id="6" name="Content Placeholder 5" descr="Expose gas to sensors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384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pic>
        <p:nvPicPr>
          <p:cNvPr id="6" name="Content Placeholder 5" descr="Span Reading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Reading with calibration gas applied.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365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pic>
        <p:nvPicPr>
          <p:cNvPr id="6" name="Content Placeholder 5" descr="Setting Span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reading </a:t>
            </a:r>
            <a:r>
              <a:rPr lang="en-US" dirty="0" smtClean="0"/>
              <a:t>is </a:t>
            </a:r>
            <a:r>
              <a:rPr lang="en-US" dirty="0" smtClean="0"/>
              <a:t>stable</a:t>
            </a:r>
            <a:r>
              <a:rPr lang="en-US" dirty="0"/>
              <a:t> </a:t>
            </a:r>
            <a:r>
              <a:rPr lang="en-US" dirty="0" smtClean="0"/>
              <a:t>press </a:t>
            </a:r>
            <a:r>
              <a:rPr lang="en-US" dirty="0" smtClean="0"/>
              <a:t>the ENTER button to set span.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50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Calibration Passed.</a:t>
            </a:r>
            <a:endParaRPr lang="en-US" dirty="0"/>
          </a:p>
        </p:txBody>
      </p:sp>
      <p:pic>
        <p:nvPicPr>
          <p:cNvPr id="6" name="Content Placeholder 5" descr="Span Passed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172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pic>
        <p:nvPicPr>
          <p:cNvPr id="6" name="Content Placeholder 5" descr="Cal Ch 2?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If you have a second sensor installed the Beacon 200 will prompt you if you want to </a:t>
            </a:r>
            <a:r>
              <a:rPr lang="en-US" dirty="0" smtClean="0"/>
              <a:t>Calibrate </a:t>
            </a:r>
            <a:r>
              <a:rPr lang="en-US" dirty="0" smtClean="0"/>
              <a:t>Channel 2.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56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/>
              <a:t>e</a:t>
            </a:r>
            <a:r>
              <a:rPr lang="en-US" dirty="0" smtClean="0"/>
              <a:t>xternal </a:t>
            </a:r>
            <a:r>
              <a:rPr lang="en-US" dirty="0" smtClean="0"/>
              <a:t>amp </a:t>
            </a:r>
            <a:r>
              <a:rPr lang="en-US" dirty="0" smtClean="0"/>
              <a:t>transmitters, all calibrations are done at the detector head.</a:t>
            </a:r>
            <a:endParaRPr lang="en-US" dirty="0"/>
          </a:p>
        </p:txBody>
      </p:sp>
      <p:pic>
        <p:nvPicPr>
          <p:cNvPr id="6" name="Content Placeholder 5" descr="Cal at Amp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80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Input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267200" cy="5029200"/>
          </a:xfrm>
        </p:spPr>
        <p:txBody>
          <a:bodyPr/>
          <a:lstStyle/>
          <a:p>
            <a:r>
              <a:rPr lang="en-US" sz="2400" dirty="0" smtClean="0"/>
              <a:t>With the Beacon 200 off, press and hold the ENTER button, then while pressing the ENTER button, </a:t>
            </a:r>
            <a:r>
              <a:rPr lang="en-US" sz="2400" dirty="0" smtClean="0"/>
              <a:t>power up the Beacon 200.</a:t>
            </a:r>
            <a:endParaRPr lang="en-US" sz="2400" dirty="0" smtClean="0"/>
          </a:p>
          <a:p>
            <a:r>
              <a:rPr lang="en-US" sz="2400" dirty="0"/>
              <a:t>This allows selection of the proper input type such as:</a:t>
            </a:r>
          </a:p>
          <a:p>
            <a:pPr lvl="1"/>
            <a:r>
              <a:rPr lang="en-US" sz="2000" dirty="0"/>
              <a:t>O2 DIR</a:t>
            </a:r>
          </a:p>
          <a:p>
            <a:pPr lvl="1"/>
            <a:r>
              <a:rPr lang="en-US" sz="2000" dirty="0"/>
              <a:t>TOX DIR</a:t>
            </a:r>
          </a:p>
          <a:p>
            <a:pPr lvl="1"/>
            <a:r>
              <a:rPr lang="en-US" sz="2000" dirty="0"/>
              <a:t>LEL DIR</a:t>
            </a:r>
          </a:p>
          <a:p>
            <a:pPr lvl="1"/>
            <a:r>
              <a:rPr lang="en-US" sz="2000" dirty="0"/>
              <a:t>4-20 mA transmitter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  <p:pic>
        <p:nvPicPr>
          <p:cNvPr id="5" name="Picture 4" descr="B200_Input setup mo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524000"/>
            <a:ext cx="3928534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951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dirty="0" smtClean="0"/>
              <a:t>Internal Components</a:t>
            </a:r>
            <a:endParaRPr lang="en-US" dirty="0"/>
          </a:p>
        </p:txBody>
      </p:sp>
      <p:pic>
        <p:nvPicPr>
          <p:cNvPr id="3" name="Picture 2" descr="Beacon-200-op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657" y="1524000"/>
            <a:ext cx="3700462" cy="47365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53200" y="2209800"/>
            <a:ext cx="23622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PCB Control Switches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ESCAPE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UP</a:t>
            </a:r>
            <a:r>
              <a:rPr lang="en-US" sz="1600" dirty="0"/>
              <a:t>/</a:t>
            </a:r>
            <a:r>
              <a:rPr lang="en-US" sz="1600" dirty="0" smtClean="0"/>
              <a:t>YES</a:t>
            </a:r>
            <a:endParaRPr lang="en-US" sz="1600" dirty="0"/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DOWN/NO 	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ENTER </a:t>
            </a:r>
            <a:r>
              <a:rPr lang="en-US" sz="1600" dirty="0"/>
              <a:t>	</a:t>
            </a:r>
          </a:p>
          <a:p>
            <a:pPr algn="l"/>
            <a:r>
              <a:rPr lang="en-US" sz="1600" dirty="0"/>
              <a:t>	</a:t>
            </a:r>
          </a:p>
          <a:p>
            <a:pPr algn="l"/>
            <a:r>
              <a:rPr lang="en-US" sz="1600" dirty="0" smtClean="0"/>
              <a:t>Alarm LEDs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Alarm 1, yellow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Alarm </a:t>
            </a:r>
            <a:r>
              <a:rPr lang="en-US" sz="1600" dirty="0"/>
              <a:t>2, orange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Alarm 3, red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Fail, </a:t>
            </a:r>
            <a:r>
              <a:rPr lang="en-US" sz="1600" dirty="0" smtClean="0"/>
              <a:t>yellow</a:t>
            </a:r>
          </a:p>
          <a:p>
            <a:pPr marL="285750" indent="-285750" algn="l">
              <a:buFont typeface="Arial"/>
              <a:buChar char="•"/>
            </a:pPr>
            <a:endParaRPr lang="en-US" sz="1600" dirty="0" smtClean="0"/>
          </a:p>
          <a:p>
            <a:pPr algn="l"/>
            <a:r>
              <a:rPr lang="en-US" sz="1600" dirty="0" smtClean="0"/>
              <a:t>On</a:t>
            </a:r>
            <a:r>
              <a:rPr lang="en-US" sz="1600" dirty="0"/>
              <a:t>/Off toggle switch</a:t>
            </a:r>
            <a:endParaRPr lang="en-US" sz="1600" dirty="0" smtClean="0"/>
          </a:p>
          <a:p>
            <a:pPr algn="l"/>
            <a:endParaRPr lang="en-US" sz="1600" dirty="0"/>
          </a:p>
          <a:p>
            <a:pPr algn="l"/>
            <a:r>
              <a:rPr lang="en-US" sz="1600" dirty="0" smtClean="0"/>
              <a:t>94 dB Buzzer Alarm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 smtClean="0"/>
              <a:t>Alarm Reset Switch</a:t>
            </a:r>
          </a:p>
          <a:p>
            <a:pPr algn="l"/>
            <a:endParaRPr lang="en-US" sz="1600" dirty="0"/>
          </a:p>
          <a:p>
            <a:pPr algn="l"/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057400"/>
            <a:ext cx="2209800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Backlit LCD Display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 smtClean="0"/>
              <a:t>2 </a:t>
            </a:r>
            <a:r>
              <a:rPr lang="en-US" sz="1600" dirty="0"/>
              <a:t>Channels Displayed </a:t>
            </a:r>
            <a:r>
              <a:rPr lang="en-US" sz="1600" dirty="0" smtClean="0"/>
              <a:t>Simultaneously</a:t>
            </a:r>
            <a:endParaRPr lang="en-US" sz="1600" dirty="0"/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NEMA-4X weather resistant enclosure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Accepts any 4-20 mA </a:t>
            </a:r>
            <a:r>
              <a:rPr lang="en-US" sz="1600" dirty="0" smtClean="0"/>
              <a:t>transmitter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 smtClean="0"/>
              <a:t>2 </a:t>
            </a:r>
            <a:r>
              <a:rPr lang="en-US" sz="1600" dirty="0"/>
              <a:t>programmable alarm levels per channel</a:t>
            </a:r>
          </a:p>
          <a:p>
            <a:pPr algn="l"/>
            <a:endParaRPr lang="en-US" sz="1600" dirty="0"/>
          </a:p>
          <a:p>
            <a:pPr algn="l"/>
            <a:endParaRPr lang="en-US" sz="1600" dirty="0" smtClean="0"/>
          </a:p>
          <a:p>
            <a:pPr algn="l"/>
            <a:endParaRPr lang="en-US" sz="1600" dirty="0" smtClean="0"/>
          </a:p>
          <a:p>
            <a:pPr algn="l"/>
            <a:endParaRPr lang="en-US" sz="1600" dirty="0"/>
          </a:p>
          <a:p>
            <a:pPr algn="l"/>
            <a:endParaRPr lang="en-US" sz="1600" dirty="0" smtClean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2286000" y="4419600"/>
            <a:ext cx="762000" cy="228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2286000" y="3657600"/>
            <a:ext cx="3048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>
            <a:off x="1524000" y="2971800"/>
            <a:ext cx="2286000" cy="609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2362200" y="2286000"/>
            <a:ext cx="1524000" cy="1143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5715000" y="3810000"/>
            <a:ext cx="8382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5943600" y="2362200"/>
            <a:ext cx="685800" cy="152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 flipV="1">
            <a:off x="4876800" y="4572000"/>
            <a:ext cx="1752600" cy="76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H="1" flipV="1">
            <a:off x="4648200" y="5638800"/>
            <a:ext cx="1981200" cy="152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4419600" y="6096000"/>
            <a:ext cx="2209800" cy="152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8514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Indications</a:t>
            </a:r>
          </a:p>
        </p:txBody>
      </p:sp>
      <p:graphicFrame>
        <p:nvGraphicFramePr>
          <p:cNvPr id="128071" name="Group 7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757054209"/>
              </p:ext>
            </p:extLst>
          </p:nvPr>
        </p:nvGraphicFramePr>
        <p:xfrm>
          <a:off x="762000" y="1447800"/>
          <a:ext cx="7772400" cy="4673727"/>
        </p:xfrm>
        <a:graphic>
          <a:graphicData uri="http://schemas.openxmlformats.org/drawingml/2006/table">
            <a:tbl>
              <a:tblPr/>
              <a:tblGrid>
                <a:gridCol w="1003300"/>
                <a:gridCol w="2184400"/>
                <a:gridCol w="3022600"/>
                <a:gridCol w="15621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Condition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Visual Indications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Audible Indications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Increasing (decreasing for O2) gas reading at or above the alarm 1 set 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1 LED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Gas reading alternates with Alarm-1 message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Strobe (if installed) activates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Pulsing tone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Increasing gas reading at or above the alarm 2 set 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2 LED is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Gas readings alternates with ALARM-2 message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Strobe (if installed) activates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Pulsing tone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Disconnected or misconnected detector head wiring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Display reading at -10% of full scale or lower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Defective component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 LED is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 message replaces gas reading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Strobe (if installed) activates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Steady tone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2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Low Power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 AC power and DC power source (primary or backup) less than 21.5 volts.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 LED is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SUPPLY VOLTAGE IS TOO LOW LOW POWER STANDBY message and actual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voltage of incoming DC power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0102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&amp; Setup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00400" cy="4525963"/>
          </a:xfrm>
        </p:spPr>
        <p:txBody>
          <a:bodyPr/>
          <a:lstStyle/>
          <a:p>
            <a:r>
              <a:rPr lang="en-US" sz="2400" dirty="0" smtClean="0"/>
              <a:t>Press and hold the ESCAPE and ENTER buttons to enter the Control &amp; Setup Mode</a:t>
            </a:r>
          </a:p>
          <a:p>
            <a:r>
              <a:rPr lang="en-US" sz="2400" dirty="0" smtClean="0"/>
              <a:t>This mode is used to set up all channel parameters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  <p:pic>
        <p:nvPicPr>
          <p:cNvPr id="6" name="Picture 5" descr="Control &amp; Setup_B2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676400"/>
            <a:ext cx="44704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17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Press and hold the UP/YES and ENTER buttons to enter the Calibration Program.</a:t>
            </a:r>
          </a:p>
          <a:p>
            <a:r>
              <a:rPr lang="en-US" sz="2400" dirty="0" smtClean="0"/>
              <a:t>Press the ENTER button to enter into this menu.</a:t>
            </a:r>
          </a:p>
          <a:p>
            <a:r>
              <a:rPr lang="en-US" sz="2400" i="1" dirty="0" smtClean="0"/>
              <a:t>Note: Process describes direct connect sensor.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6" name="Content Placeholder 5" descr="B200 Cal program 2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648200" y="990600"/>
            <a:ext cx="4079679" cy="457199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542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Setting </a:t>
            </a:r>
            <a:r>
              <a:rPr lang="en-US" dirty="0" smtClean="0"/>
              <a:t>the </a:t>
            </a:r>
            <a:r>
              <a:rPr lang="en-US" dirty="0" smtClean="0"/>
              <a:t>Calibration Timeout.</a:t>
            </a:r>
            <a:endParaRPr lang="en-US" dirty="0" smtClean="0"/>
          </a:p>
          <a:p>
            <a:pPr lvl="1"/>
            <a:r>
              <a:rPr lang="en-US" dirty="0" smtClean="0"/>
              <a:t>Using the UP or DOWN buttons, set delay from 5 to 240 minutes.</a:t>
            </a:r>
          </a:p>
          <a:p>
            <a:r>
              <a:rPr lang="en-US" dirty="0" smtClean="0"/>
              <a:t>Relays, audible and visual alarms are disabled during the Cal Timeout period.</a:t>
            </a:r>
            <a:endParaRPr lang="en-US" dirty="0"/>
          </a:p>
        </p:txBody>
      </p:sp>
      <p:pic>
        <p:nvPicPr>
          <p:cNvPr id="7" name="Content Placeholder 6" descr="B200 cal timeout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648200" y="990600"/>
            <a:ext cx="4038600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546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pic>
        <p:nvPicPr>
          <p:cNvPr id="6" name="Content Placeholder 5" descr="Calibrate channel 1?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57200" y="1143000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Calibrate channel 1</a:t>
            </a:r>
          </a:p>
          <a:p>
            <a:r>
              <a:rPr lang="en-US" dirty="0" smtClean="0"/>
              <a:t>Press the YES button to continue to next screen.</a:t>
            </a:r>
          </a:p>
          <a:p>
            <a:r>
              <a:rPr lang="en-US" dirty="0" smtClean="0"/>
              <a:t>Note: If more than one channel is used, you can select channel 1, 2 or both.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338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pic>
        <p:nvPicPr>
          <p:cNvPr id="9" name="Content Placeholder 8" descr="Expose sensor to fresh air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>
            <a:off x="457200" y="1066800"/>
            <a:ext cx="4038600" cy="4525963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Expose sensor to fresh air.  </a:t>
            </a:r>
          </a:p>
          <a:p>
            <a:r>
              <a:rPr lang="en-US" dirty="0" smtClean="0"/>
              <a:t>Use Zero air if needed.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46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Press the ENTER button to set </a:t>
            </a:r>
            <a:r>
              <a:rPr lang="en-US" dirty="0" smtClean="0"/>
              <a:t>FRESH AIR reading.</a:t>
            </a:r>
            <a:endParaRPr lang="en-US" dirty="0"/>
          </a:p>
        </p:txBody>
      </p:sp>
      <p:pic>
        <p:nvPicPr>
          <p:cNvPr id="6" name="Content Placeholder 5" descr="Fresh Air Enter to Accept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932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Theme1.thmx</Template>
  <TotalTime>33227</TotalTime>
  <Words>564</Words>
  <Application>Microsoft Macintosh PowerPoint</Application>
  <PresentationFormat>Letter Paper (8.5x11 in)</PresentationFormat>
  <Paragraphs>129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Theme1</vt:lpstr>
      <vt:lpstr>Beacon 200</vt:lpstr>
      <vt:lpstr>Internal Components</vt:lpstr>
      <vt:lpstr>Alarm Indications</vt:lpstr>
      <vt:lpstr>Control &amp; Setup Mode</vt:lpstr>
      <vt:lpstr>Calibration Program</vt:lpstr>
      <vt:lpstr>Calibration Program</vt:lpstr>
      <vt:lpstr>Calibration Program</vt:lpstr>
      <vt:lpstr>Calibration Program</vt:lpstr>
      <vt:lpstr>Calibration Program</vt:lpstr>
      <vt:lpstr>Calibration Program</vt:lpstr>
      <vt:lpstr>Calibration Program</vt:lpstr>
      <vt:lpstr>Calibration Program</vt:lpstr>
      <vt:lpstr>Calibration Program</vt:lpstr>
      <vt:lpstr>Calibration Program</vt:lpstr>
      <vt:lpstr>Calibration Program</vt:lpstr>
      <vt:lpstr>Calibration Program</vt:lpstr>
      <vt:lpstr>Calibration Program</vt:lpstr>
      <vt:lpstr>Calibration Program</vt:lpstr>
      <vt:lpstr>Select Input Mode</vt:lpstr>
    </vt:vector>
  </TitlesOfParts>
  <Manager/>
  <Company>RKI Instruments,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EAGLE 2</dc:title>
  <dc:subject/>
  <dc:creator>Mike Johnson</dc:creator>
  <cp:keywords/>
  <dc:description/>
  <cp:lastModifiedBy>Steve Peluffo</cp:lastModifiedBy>
  <cp:revision>67</cp:revision>
  <cp:lastPrinted>2008-07-18T22:12:10Z</cp:lastPrinted>
  <dcterms:created xsi:type="dcterms:W3CDTF">2010-05-06T17:04:46Z</dcterms:created>
  <dcterms:modified xsi:type="dcterms:W3CDTF">2016-03-03T22:50:44Z</dcterms:modified>
  <cp:category/>
</cp:coreProperties>
</file>