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2"/>
  </p:notesMasterIdLst>
  <p:sldIdLst>
    <p:sldId id="337" r:id="rId2"/>
    <p:sldId id="562" r:id="rId3"/>
    <p:sldId id="561" r:id="rId4"/>
    <p:sldId id="558" r:id="rId5"/>
    <p:sldId id="262" r:id="rId6"/>
    <p:sldId id="260" r:id="rId7"/>
    <p:sldId id="261" r:id="rId8"/>
    <p:sldId id="560" r:id="rId9"/>
    <p:sldId id="559" r:id="rId10"/>
    <p:sldId id="563" r:id="rId11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7C4B2-B3EB-402D-B1A4-408C404A03F9}" v="1" dt="2022-01-31T12:50:54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731"/>
  </p:normalViewPr>
  <p:slideViewPr>
    <p:cSldViewPr snapToGrid="0">
      <p:cViewPr varScale="1">
        <p:scale>
          <a:sx n="149" d="100"/>
          <a:sy n="149" d="100"/>
        </p:scale>
        <p:origin x="680" y="168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4F87C4B2-B3EB-402D-B1A4-408C404A03F9}"/>
    <pc:docChg chg="custSel addSld delSld modSld">
      <pc:chgData name="Clint Anderson" userId="ec5dfd38-9dbe-49d4-bbb4-a56e253e5743" providerId="ADAL" clId="{4F87C4B2-B3EB-402D-B1A4-408C404A03F9}" dt="2022-02-07T14:51:10.622" v="641" actId="2696"/>
      <pc:docMkLst>
        <pc:docMk/>
      </pc:docMkLst>
      <pc:sldChg chg="modSp mod">
        <pc:chgData name="Clint Anderson" userId="ec5dfd38-9dbe-49d4-bbb4-a56e253e5743" providerId="ADAL" clId="{4F87C4B2-B3EB-402D-B1A4-408C404A03F9}" dt="2022-01-31T13:04:46.817" v="97" actId="1076"/>
        <pc:sldMkLst>
          <pc:docMk/>
          <pc:sldMk cId="1609122841" sldId="261"/>
        </pc:sldMkLst>
        <pc:spChg chg="mod">
          <ac:chgData name="Clint Anderson" userId="ec5dfd38-9dbe-49d4-bbb4-a56e253e5743" providerId="ADAL" clId="{4F87C4B2-B3EB-402D-B1A4-408C404A03F9}" dt="2022-01-31T13:04:46.817" v="97" actId="1076"/>
          <ac:spMkLst>
            <pc:docMk/>
            <pc:sldMk cId="1609122841" sldId="261"/>
            <ac:spMk id="3" creationId="{00000000-0000-0000-0000-000000000000}"/>
          </ac:spMkLst>
        </pc:spChg>
      </pc:sldChg>
      <pc:sldChg chg="modSp mod">
        <pc:chgData name="Clint Anderson" userId="ec5dfd38-9dbe-49d4-bbb4-a56e253e5743" providerId="ADAL" clId="{4F87C4B2-B3EB-402D-B1A4-408C404A03F9}" dt="2022-01-31T13:02:44.111" v="96" actId="20577"/>
        <pc:sldMkLst>
          <pc:docMk/>
          <pc:sldMk cId="390302517" sldId="262"/>
        </pc:sldMkLst>
        <pc:spChg chg="mod">
          <ac:chgData name="Clint Anderson" userId="ec5dfd38-9dbe-49d4-bbb4-a56e253e5743" providerId="ADAL" clId="{4F87C4B2-B3EB-402D-B1A4-408C404A03F9}" dt="2022-01-31T13:02:44.111" v="96" actId="20577"/>
          <ac:spMkLst>
            <pc:docMk/>
            <pc:sldMk cId="390302517" sldId="262"/>
            <ac:spMk id="3" creationId="{00000000-0000-0000-0000-000000000000}"/>
          </ac:spMkLst>
        </pc:spChg>
      </pc:sldChg>
      <pc:sldChg chg="addSp modSp mod">
        <pc:chgData name="Clint Anderson" userId="ec5dfd38-9dbe-49d4-bbb4-a56e253e5743" providerId="ADAL" clId="{4F87C4B2-B3EB-402D-B1A4-408C404A03F9}" dt="2022-01-31T12:58:34.478" v="34" actId="1076"/>
        <pc:sldMkLst>
          <pc:docMk/>
          <pc:sldMk cId="3543486285" sldId="556"/>
        </pc:sldMkLst>
        <pc:spChg chg="mod">
          <ac:chgData name="Clint Anderson" userId="ec5dfd38-9dbe-49d4-bbb4-a56e253e5743" providerId="ADAL" clId="{4F87C4B2-B3EB-402D-B1A4-408C404A03F9}" dt="2022-01-31T12:58:32.368" v="33" actId="20577"/>
          <ac:spMkLst>
            <pc:docMk/>
            <pc:sldMk cId="3543486285" sldId="556"/>
            <ac:spMk id="5" creationId="{F044BB47-AE05-FC4C-811A-FCE122BC3773}"/>
          </ac:spMkLst>
        </pc:spChg>
        <pc:picChg chg="add mod">
          <ac:chgData name="Clint Anderson" userId="ec5dfd38-9dbe-49d4-bbb4-a56e253e5743" providerId="ADAL" clId="{4F87C4B2-B3EB-402D-B1A4-408C404A03F9}" dt="2022-01-31T12:58:34.478" v="34" actId="1076"/>
          <ac:picMkLst>
            <pc:docMk/>
            <pc:sldMk cId="3543486285" sldId="556"/>
            <ac:picMk id="7" creationId="{20457E43-114F-4B6B-9878-B63F05B9B22F}"/>
          </ac:picMkLst>
        </pc:picChg>
      </pc:sldChg>
      <pc:sldChg chg="addSp delSp modSp new mod">
        <pc:chgData name="Clint Anderson" userId="ec5dfd38-9dbe-49d4-bbb4-a56e253e5743" providerId="ADAL" clId="{4F87C4B2-B3EB-402D-B1A4-408C404A03F9}" dt="2022-01-31T12:59:01.217" v="35"/>
        <pc:sldMkLst>
          <pc:docMk/>
          <pc:sldMk cId="1525414872" sldId="557"/>
        </pc:sldMkLst>
        <pc:spChg chg="del">
          <ac:chgData name="Clint Anderson" userId="ec5dfd38-9dbe-49d4-bbb4-a56e253e5743" providerId="ADAL" clId="{4F87C4B2-B3EB-402D-B1A4-408C404A03F9}" dt="2022-01-31T12:50:42.381" v="8" actId="21"/>
          <ac:spMkLst>
            <pc:docMk/>
            <pc:sldMk cId="1525414872" sldId="557"/>
            <ac:spMk id="2" creationId="{F634C4A4-1428-4406-AD9B-D40E33C732FB}"/>
          </ac:spMkLst>
        </pc:spChg>
        <pc:spChg chg="add mod">
          <ac:chgData name="Clint Anderson" userId="ec5dfd38-9dbe-49d4-bbb4-a56e253e5743" providerId="ADAL" clId="{4F87C4B2-B3EB-402D-B1A4-408C404A03F9}" dt="2022-01-31T12:52:17.560" v="17" actId="207"/>
          <ac:spMkLst>
            <pc:docMk/>
            <pc:sldMk cId="1525414872" sldId="557"/>
            <ac:spMk id="6" creationId="{7424F9A2-D6A4-4C4E-8BA0-0A70C6D0D558}"/>
          </ac:spMkLst>
        </pc:spChg>
        <pc:spChg chg="del">
          <ac:chgData name="Clint Anderson" userId="ec5dfd38-9dbe-49d4-bbb4-a56e253e5743" providerId="ADAL" clId="{4F87C4B2-B3EB-402D-B1A4-408C404A03F9}" dt="2022-01-31T12:59:01.217" v="35"/>
          <ac:spMkLst>
            <pc:docMk/>
            <pc:sldMk cId="1525414872" sldId="557"/>
            <ac:spMk id="7" creationId="{790A645F-ED92-45C0-B747-294A92CED359}"/>
          </ac:spMkLst>
        </pc:spChg>
        <pc:picChg chg="add mod">
          <ac:chgData name="Clint Anderson" userId="ec5dfd38-9dbe-49d4-bbb4-a56e253e5743" providerId="ADAL" clId="{4F87C4B2-B3EB-402D-B1A4-408C404A03F9}" dt="2022-01-31T12:49:29.100" v="7" actId="14100"/>
          <ac:picMkLst>
            <pc:docMk/>
            <pc:sldMk cId="1525414872" sldId="557"/>
            <ac:picMk id="5" creationId="{88CC7B04-7075-40F4-9B61-B33AA3722B45}"/>
          </ac:picMkLst>
        </pc:picChg>
      </pc:sldChg>
      <pc:sldChg chg="addSp modSp new mod">
        <pc:chgData name="Clint Anderson" userId="ec5dfd38-9dbe-49d4-bbb4-a56e253e5743" providerId="ADAL" clId="{4F87C4B2-B3EB-402D-B1A4-408C404A03F9}" dt="2022-01-31T13:01:30.759" v="94" actId="14100"/>
        <pc:sldMkLst>
          <pc:docMk/>
          <pc:sldMk cId="3129159626" sldId="558"/>
        </pc:sldMkLst>
        <pc:spChg chg="mod">
          <ac:chgData name="Clint Anderson" userId="ec5dfd38-9dbe-49d4-bbb4-a56e253e5743" providerId="ADAL" clId="{4F87C4B2-B3EB-402D-B1A4-408C404A03F9}" dt="2022-01-31T12:59:28.179" v="88" actId="20577"/>
          <ac:spMkLst>
            <pc:docMk/>
            <pc:sldMk cId="3129159626" sldId="558"/>
            <ac:spMk id="2" creationId="{62F8012A-5FE1-493D-95A3-5DEF85E8A18A}"/>
          </ac:spMkLst>
        </pc:spChg>
        <pc:spChg chg="add mod">
          <ac:chgData name="Clint Anderson" userId="ec5dfd38-9dbe-49d4-bbb4-a56e253e5743" providerId="ADAL" clId="{4F87C4B2-B3EB-402D-B1A4-408C404A03F9}" dt="2022-01-31T13:00:45.624" v="90" actId="1076"/>
          <ac:spMkLst>
            <pc:docMk/>
            <pc:sldMk cId="3129159626" sldId="558"/>
            <ac:spMk id="4" creationId="{B642BAAE-AB73-497C-96D4-83E369DCD351}"/>
          </ac:spMkLst>
        </pc:spChg>
        <pc:spChg chg="add mod">
          <ac:chgData name="Clint Anderson" userId="ec5dfd38-9dbe-49d4-bbb4-a56e253e5743" providerId="ADAL" clId="{4F87C4B2-B3EB-402D-B1A4-408C404A03F9}" dt="2022-01-31T13:01:30.759" v="94" actId="14100"/>
          <ac:spMkLst>
            <pc:docMk/>
            <pc:sldMk cId="3129159626" sldId="558"/>
            <ac:spMk id="5" creationId="{5CB3A036-EA15-4C73-8C88-1167D6AD1F9E}"/>
          </ac:spMkLst>
        </pc:spChg>
      </pc:sldChg>
      <pc:sldChg chg="modSp new mod">
        <pc:chgData name="Clint Anderson" userId="ec5dfd38-9dbe-49d4-bbb4-a56e253e5743" providerId="ADAL" clId="{4F87C4B2-B3EB-402D-B1A4-408C404A03F9}" dt="2022-01-31T19:01:58.681" v="337" actId="255"/>
        <pc:sldMkLst>
          <pc:docMk/>
          <pc:sldMk cId="926211354" sldId="559"/>
        </pc:sldMkLst>
        <pc:spChg chg="mod">
          <ac:chgData name="Clint Anderson" userId="ec5dfd38-9dbe-49d4-bbb4-a56e253e5743" providerId="ADAL" clId="{4F87C4B2-B3EB-402D-B1A4-408C404A03F9}" dt="2022-01-31T18:49:57.063" v="198" actId="20577"/>
          <ac:spMkLst>
            <pc:docMk/>
            <pc:sldMk cId="926211354" sldId="559"/>
            <ac:spMk id="2" creationId="{C19EBE0A-498A-4A2A-8F7C-A19AA0E0414C}"/>
          </ac:spMkLst>
        </pc:spChg>
        <pc:spChg chg="mod">
          <ac:chgData name="Clint Anderson" userId="ec5dfd38-9dbe-49d4-bbb4-a56e253e5743" providerId="ADAL" clId="{4F87C4B2-B3EB-402D-B1A4-408C404A03F9}" dt="2022-01-31T19:01:58.681" v="337" actId="255"/>
          <ac:spMkLst>
            <pc:docMk/>
            <pc:sldMk cId="926211354" sldId="559"/>
            <ac:spMk id="3" creationId="{F3087EBB-21AD-476E-A05B-C5320EBD426F}"/>
          </ac:spMkLst>
        </pc:spChg>
      </pc:sldChg>
      <pc:sldChg chg="modSp new mod">
        <pc:chgData name="Clint Anderson" userId="ec5dfd38-9dbe-49d4-bbb4-a56e253e5743" providerId="ADAL" clId="{4F87C4B2-B3EB-402D-B1A4-408C404A03F9}" dt="2022-01-31T19:06:55.585" v="639" actId="1076"/>
        <pc:sldMkLst>
          <pc:docMk/>
          <pc:sldMk cId="4236639758" sldId="560"/>
        </pc:sldMkLst>
        <pc:spChg chg="mod">
          <ac:chgData name="Clint Anderson" userId="ec5dfd38-9dbe-49d4-bbb4-a56e253e5743" providerId="ADAL" clId="{4F87C4B2-B3EB-402D-B1A4-408C404A03F9}" dt="2022-01-31T19:04:37.690" v="380" actId="20577"/>
          <ac:spMkLst>
            <pc:docMk/>
            <pc:sldMk cId="4236639758" sldId="560"/>
            <ac:spMk id="2" creationId="{6B1A60FD-0D09-4351-BA83-8AA926AEB2D4}"/>
          </ac:spMkLst>
        </pc:spChg>
        <pc:spChg chg="mod">
          <ac:chgData name="Clint Anderson" userId="ec5dfd38-9dbe-49d4-bbb4-a56e253e5743" providerId="ADAL" clId="{4F87C4B2-B3EB-402D-B1A4-408C404A03F9}" dt="2022-01-31T19:06:55.585" v="639" actId="1076"/>
          <ac:spMkLst>
            <pc:docMk/>
            <pc:sldMk cId="4236639758" sldId="560"/>
            <ac:spMk id="3" creationId="{539B2DD8-4C78-4C18-A2F7-A768F5D3BC94}"/>
          </ac:spMkLst>
        </pc:spChg>
      </pc:sldChg>
      <pc:sldChg chg="new del">
        <pc:chgData name="Clint Anderson" userId="ec5dfd38-9dbe-49d4-bbb4-a56e253e5743" providerId="ADAL" clId="{4F87C4B2-B3EB-402D-B1A4-408C404A03F9}" dt="2022-02-07T14:51:10.622" v="641" actId="2696"/>
        <pc:sldMkLst>
          <pc:docMk/>
          <pc:sldMk cId="3056854665" sldId="56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3CD1F3-4FFE-FF41-93C8-E1C40B15A90E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9F49C5-5165-5D49-97A7-4EBC2A4FB708}">
      <dgm:prSet phldrT="[Text]"/>
      <dgm:spPr/>
      <dgm:t>
        <a:bodyPr/>
        <a:lstStyle/>
        <a:p>
          <a:r>
            <a:rPr lang="en-US" dirty="0"/>
            <a:t>Investigate</a:t>
          </a:r>
        </a:p>
      </dgm:t>
    </dgm:pt>
    <dgm:pt modelId="{7367A9D9-A0A9-A04C-B4EF-95C0D491A10A}" type="parTrans" cxnId="{348A8E81-F05E-5845-B9BB-986FE509FC9F}">
      <dgm:prSet/>
      <dgm:spPr/>
      <dgm:t>
        <a:bodyPr/>
        <a:lstStyle/>
        <a:p>
          <a:endParaRPr lang="en-US"/>
        </a:p>
      </dgm:t>
    </dgm:pt>
    <dgm:pt modelId="{754FECBA-E0C0-4A49-A2CC-4044CE415B88}" type="sibTrans" cxnId="{348A8E81-F05E-5845-B9BB-986FE509FC9F}">
      <dgm:prSet/>
      <dgm:spPr/>
      <dgm:t>
        <a:bodyPr/>
        <a:lstStyle/>
        <a:p>
          <a:endParaRPr lang="en-US"/>
        </a:p>
      </dgm:t>
    </dgm:pt>
    <dgm:pt modelId="{3AD2CDEC-1E79-3B4C-8F62-E2B58A2D0893}">
      <dgm:prSet phldrT="[Text]"/>
      <dgm:spPr/>
      <dgm:t>
        <a:bodyPr/>
        <a:lstStyle/>
        <a:p>
          <a:r>
            <a:rPr lang="en-US" dirty="0"/>
            <a:t>Meet</a:t>
          </a:r>
        </a:p>
      </dgm:t>
    </dgm:pt>
    <dgm:pt modelId="{C8E4FC79-8D72-8A4B-AE8A-410F0FFA41EF}" type="parTrans" cxnId="{1864358D-63B6-B74D-9E20-06CE15A8033B}">
      <dgm:prSet/>
      <dgm:spPr/>
      <dgm:t>
        <a:bodyPr/>
        <a:lstStyle/>
        <a:p>
          <a:endParaRPr lang="en-US"/>
        </a:p>
      </dgm:t>
    </dgm:pt>
    <dgm:pt modelId="{E90C44FB-39DF-5C4C-9E65-E011DBF4FCBF}" type="sibTrans" cxnId="{1864358D-63B6-B74D-9E20-06CE15A8033B}">
      <dgm:prSet/>
      <dgm:spPr/>
      <dgm:t>
        <a:bodyPr/>
        <a:lstStyle/>
        <a:p>
          <a:endParaRPr lang="en-US"/>
        </a:p>
      </dgm:t>
    </dgm:pt>
    <dgm:pt modelId="{189ACD68-CB25-3241-B106-02B147A6D2D9}">
      <dgm:prSet phldrT="[Text]"/>
      <dgm:spPr/>
      <dgm:t>
        <a:bodyPr/>
        <a:lstStyle/>
        <a:p>
          <a:r>
            <a:rPr lang="en-US" dirty="0"/>
            <a:t>Probe</a:t>
          </a:r>
        </a:p>
      </dgm:t>
    </dgm:pt>
    <dgm:pt modelId="{8E9182D5-1299-0D4D-95E5-6E100B9DB0F8}" type="parTrans" cxnId="{F16FC1D0-24BE-CA49-BF72-46D615BC5EF2}">
      <dgm:prSet/>
      <dgm:spPr/>
      <dgm:t>
        <a:bodyPr/>
        <a:lstStyle/>
        <a:p>
          <a:endParaRPr lang="en-US"/>
        </a:p>
      </dgm:t>
    </dgm:pt>
    <dgm:pt modelId="{4917D989-60C8-754E-BD55-A6C04F63FDA4}" type="sibTrans" cxnId="{F16FC1D0-24BE-CA49-BF72-46D615BC5EF2}">
      <dgm:prSet/>
      <dgm:spPr/>
      <dgm:t>
        <a:bodyPr/>
        <a:lstStyle/>
        <a:p>
          <a:endParaRPr lang="en-US"/>
        </a:p>
      </dgm:t>
    </dgm:pt>
    <dgm:pt modelId="{CDFFDFD2-87D8-7D4B-8848-654B5FB1DC6C}">
      <dgm:prSet/>
      <dgm:spPr/>
      <dgm:t>
        <a:bodyPr/>
        <a:lstStyle/>
        <a:p>
          <a:r>
            <a:rPr lang="en-US" dirty="0"/>
            <a:t>Apply - Customer Needs</a:t>
          </a:r>
        </a:p>
      </dgm:t>
    </dgm:pt>
    <dgm:pt modelId="{BF8B7178-1E03-CB44-9F9D-B581BD56094E}" type="parTrans" cxnId="{7D92C50A-81C6-1840-8D0A-ED9C1F654D69}">
      <dgm:prSet/>
      <dgm:spPr/>
      <dgm:t>
        <a:bodyPr/>
        <a:lstStyle/>
        <a:p>
          <a:endParaRPr lang="en-US"/>
        </a:p>
      </dgm:t>
    </dgm:pt>
    <dgm:pt modelId="{23FE2536-3F2D-CF44-829E-AD63FDF50192}" type="sibTrans" cxnId="{7D92C50A-81C6-1840-8D0A-ED9C1F654D69}">
      <dgm:prSet/>
      <dgm:spPr/>
      <dgm:t>
        <a:bodyPr/>
        <a:lstStyle/>
        <a:p>
          <a:endParaRPr lang="en-US"/>
        </a:p>
      </dgm:t>
    </dgm:pt>
    <dgm:pt modelId="{A391D152-915C-6D48-8326-ECA8470B65CA}">
      <dgm:prSet/>
      <dgm:spPr/>
      <dgm:t>
        <a:bodyPr/>
        <a:lstStyle/>
        <a:p>
          <a:r>
            <a:rPr lang="en-US" dirty="0"/>
            <a:t>Convince</a:t>
          </a:r>
        </a:p>
      </dgm:t>
    </dgm:pt>
    <dgm:pt modelId="{9783B6BE-B6A9-1A48-9A45-BAE8C4DBBC79}" type="parTrans" cxnId="{D645106D-6CFA-E949-95F5-3B018EDFD4D4}">
      <dgm:prSet/>
      <dgm:spPr/>
      <dgm:t>
        <a:bodyPr/>
        <a:lstStyle/>
        <a:p>
          <a:endParaRPr lang="en-US"/>
        </a:p>
      </dgm:t>
    </dgm:pt>
    <dgm:pt modelId="{BEEB5A7F-50E2-7E40-A037-D1FEABFCD19F}" type="sibTrans" cxnId="{D645106D-6CFA-E949-95F5-3B018EDFD4D4}">
      <dgm:prSet/>
      <dgm:spPr/>
      <dgm:t>
        <a:bodyPr/>
        <a:lstStyle/>
        <a:p>
          <a:endParaRPr lang="en-US"/>
        </a:p>
      </dgm:t>
    </dgm:pt>
    <dgm:pt modelId="{DE9F66E4-2E48-9248-BB11-6DCF61D25F35}">
      <dgm:prSet/>
      <dgm:spPr/>
      <dgm:t>
        <a:bodyPr/>
        <a:lstStyle/>
        <a:p>
          <a:r>
            <a:rPr lang="en-US" dirty="0"/>
            <a:t>Tie it up</a:t>
          </a:r>
        </a:p>
      </dgm:t>
    </dgm:pt>
    <dgm:pt modelId="{CAD5C776-776E-D94B-9696-BA4F6FFA5928}" type="parTrans" cxnId="{A903F659-1E5E-8347-BABB-AC548E0D60D5}">
      <dgm:prSet/>
      <dgm:spPr/>
      <dgm:t>
        <a:bodyPr/>
        <a:lstStyle/>
        <a:p>
          <a:endParaRPr lang="en-US"/>
        </a:p>
      </dgm:t>
    </dgm:pt>
    <dgm:pt modelId="{B0EA079C-A850-B941-8D4B-B9CEAEAFB7EB}" type="sibTrans" cxnId="{A903F659-1E5E-8347-BABB-AC548E0D60D5}">
      <dgm:prSet/>
      <dgm:spPr/>
      <dgm:t>
        <a:bodyPr/>
        <a:lstStyle/>
        <a:p>
          <a:endParaRPr lang="en-US"/>
        </a:p>
      </dgm:t>
    </dgm:pt>
    <dgm:pt modelId="{049B4B45-2EBA-DF48-A8F4-9A4E03B0A6BF}" type="pres">
      <dgm:prSet presAssocID="{363CD1F3-4FFE-FF41-93C8-E1C40B15A90E}" presName="rootnode" presStyleCnt="0">
        <dgm:presLayoutVars>
          <dgm:chMax/>
          <dgm:chPref/>
          <dgm:dir/>
          <dgm:animLvl val="lvl"/>
        </dgm:presLayoutVars>
      </dgm:prSet>
      <dgm:spPr/>
    </dgm:pt>
    <dgm:pt modelId="{73630411-CCE4-E341-A1BB-717020CFE925}" type="pres">
      <dgm:prSet presAssocID="{EC9F49C5-5165-5D49-97A7-4EBC2A4FB708}" presName="composite" presStyleCnt="0"/>
      <dgm:spPr/>
    </dgm:pt>
    <dgm:pt modelId="{07287684-B1AA-1B43-BABB-7D34EEECD23C}" type="pres">
      <dgm:prSet presAssocID="{EC9F49C5-5165-5D49-97A7-4EBC2A4FB708}" presName="LShape" presStyleLbl="alignNode1" presStyleIdx="0" presStyleCnt="11"/>
      <dgm:spPr/>
    </dgm:pt>
    <dgm:pt modelId="{FCD419FC-0F65-4442-B94F-4673219F0833}" type="pres">
      <dgm:prSet presAssocID="{EC9F49C5-5165-5D49-97A7-4EBC2A4FB708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97B1B1CB-B83A-3E49-9976-DAEA8C27964A}" type="pres">
      <dgm:prSet presAssocID="{EC9F49C5-5165-5D49-97A7-4EBC2A4FB708}" presName="Triangle" presStyleLbl="alignNode1" presStyleIdx="1" presStyleCnt="11"/>
      <dgm:spPr/>
    </dgm:pt>
    <dgm:pt modelId="{127DA959-55FA-994D-BFC7-85C8BAB35240}" type="pres">
      <dgm:prSet presAssocID="{754FECBA-E0C0-4A49-A2CC-4044CE415B88}" presName="sibTrans" presStyleCnt="0"/>
      <dgm:spPr/>
    </dgm:pt>
    <dgm:pt modelId="{77A63907-C763-BE4B-82DD-D7F2B5824E37}" type="pres">
      <dgm:prSet presAssocID="{754FECBA-E0C0-4A49-A2CC-4044CE415B88}" presName="space" presStyleCnt="0"/>
      <dgm:spPr/>
    </dgm:pt>
    <dgm:pt modelId="{D25EACDF-0842-A04E-A7EC-A7F5C0604EB5}" type="pres">
      <dgm:prSet presAssocID="{3AD2CDEC-1E79-3B4C-8F62-E2B58A2D0893}" presName="composite" presStyleCnt="0"/>
      <dgm:spPr/>
    </dgm:pt>
    <dgm:pt modelId="{D58DFB56-7C82-8246-8CFE-E85FDF782E55}" type="pres">
      <dgm:prSet presAssocID="{3AD2CDEC-1E79-3B4C-8F62-E2B58A2D0893}" presName="LShape" presStyleLbl="alignNode1" presStyleIdx="2" presStyleCnt="11"/>
      <dgm:spPr/>
    </dgm:pt>
    <dgm:pt modelId="{19587C46-24D1-8640-BC37-8F3CADCD8021}" type="pres">
      <dgm:prSet presAssocID="{3AD2CDEC-1E79-3B4C-8F62-E2B58A2D0893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3AB62A22-872F-1340-89F8-F191B8910DC4}" type="pres">
      <dgm:prSet presAssocID="{3AD2CDEC-1E79-3B4C-8F62-E2B58A2D0893}" presName="Triangle" presStyleLbl="alignNode1" presStyleIdx="3" presStyleCnt="11"/>
      <dgm:spPr/>
    </dgm:pt>
    <dgm:pt modelId="{75F2167D-3F1E-FD4B-BF45-11CB876659A8}" type="pres">
      <dgm:prSet presAssocID="{E90C44FB-39DF-5C4C-9E65-E011DBF4FCBF}" presName="sibTrans" presStyleCnt="0"/>
      <dgm:spPr/>
    </dgm:pt>
    <dgm:pt modelId="{F3DCC4C2-4EEC-284A-A2D0-D02622360140}" type="pres">
      <dgm:prSet presAssocID="{E90C44FB-39DF-5C4C-9E65-E011DBF4FCBF}" presName="space" presStyleCnt="0"/>
      <dgm:spPr/>
    </dgm:pt>
    <dgm:pt modelId="{6CCF7B08-FB83-454D-9B09-1EFEBA2C653E}" type="pres">
      <dgm:prSet presAssocID="{189ACD68-CB25-3241-B106-02B147A6D2D9}" presName="composite" presStyleCnt="0"/>
      <dgm:spPr/>
    </dgm:pt>
    <dgm:pt modelId="{EE2B1601-7CE1-7545-A064-14CFB967131E}" type="pres">
      <dgm:prSet presAssocID="{189ACD68-CB25-3241-B106-02B147A6D2D9}" presName="LShape" presStyleLbl="alignNode1" presStyleIdx="4" presStyleCnt="11"/>
      <dgm:spPr/>
    </dgm:pt>
    <dgm:pt modelId="{93F7B848-E82A-8E49-9448-ADDE52C8E8E0}" type="pres">
      <dgm:prSet presAssocID="{189ACD68-CB25-3241-B106-02B147A6D2D9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E3C42359-2B25-5642-8C52-F898938F6B1C}" type="pres">
      <dgm:prSet presAssocID="{189ACD68-CB25-3241-B106-02B147A6D2D9}" presName="Triangle" presStyleLbl="alignNode1" presStyleIdx="5" presStyleCnt="11"/>
      <dgm:spPr/>
    </dgm:pt>
    <dgm:pt modelId="{F544110D-CB30-E74B-AB7F-8A19C8D39244}" type="pres">
      <dgm:prSet presAssocID="{4917D989-60C8-754E-BD55-A6C04F63FDA4}" presName="sibTrans" presStyleCnt="0"/>
      <dgm:spPr/>
    </dgm:pt>
    <dgm:pt modelId="{460DA650-5B48-F743-AE88-83C329B0C681}" type="pres">
      <dgm:prSet presAssocID="{4917D989-60C8-754E-BD55-A6C04F63FDA4}" presName="space" presStyleCnt="0"/>
      <dgm:spPr/>
    </dgm:pt>
    <dgm:pt modelId="{D4971291-1833-9B40-A3F4-E55893A56533}" type="pres">
      <dgm:prSet presAssocID="{CDFFDFD2-87D8-7D4B-8848-654B5FB1DC6C}" presName="composite" presStyleCnt="0"/>
      <dgm:spPr/>
    </dgm:pt>
    <dgm:pt modelId="{70419021-33F9-D548-B067-19AF9B93C7FD}" type="pres">
      <dgm:prSet presAssocID="{CDFFDFD2-87D8-7D4B-8848-654B5FB1DC6C}" presName="LShape" presStyleLbl="alignNode1" presStyleIdx="6" presStyleCnt="11"/>
      <dgm:spPr/>
    </dgm:pt>
    <dgm:pt modelId="{6D8549DC-434C-FA4A-85AB-872D807B5CFC}" type="pres">
      <dgm:prSet presAssocID="{CDFFDFD2-87D8-7D4B-8848-654B5FB1DC6C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25F29711-6CDB-1843-BAD8-27B155A1900B}" type="pres">
      <dgm:prSet presAssocID="{CDFFDFD2-87D8-7D4B-8848-654B5FB1DC6C}" presName="Triangle" presStyleLbl="alignNode1" presStyleIdx="7" presStyleCnt="11"/>
      <dgm:spPr/>
    </dgm:pt>
    <dgm:pt modelId="{753C786C-F614-6A42-9F9F-1BB4E5B6DBBD}" type="pres">
      <dgm:prSet presAssocID="{23FE2536-3F2D-CF44-829E-AD63FDF50192}" presName="sibTrans" presStyleCnt="0"/>
      <dgm:spPr/>
    </dgm:pt>
    <dgm:pt modelId="{D3849E11-5D52-884E-98A7-2AB5D417484A}" type="pres">
      <dgm:prSet presAssocID="{23FE2536-3F2D-CF44-829E-AD63FDF50192}" presName="space" presStyleCnt="0"/>
      <dgm:spPr/>
    </dgm:pt>
    <dgm:pt modelId="{B71027E9-F85A-754B-8CF4-1365312661DE}" type="pres">
      <dgm:prSet presAssocID="{A391D152-915C-6D48-8326-ECA8470B65CA}" presName="composite" presStyleCnt="0"/>
      <dgm:spPr/>
    </dgm:pt>
    <dgm:pt modelId="{E9B0259F-2939-274B-B028-C2E58AFAD885}" type="pres">
      <dgm:prSet presAssocID="{A391D152-915C-6D48-8326-ECA8470B65CA}" presName="LShape" presStyleLbl="alignNode1" presStyleIdx="8" presStyleCnt="11"/>
      <dgm:spPr/>
    </dgm:pt>
    <dgm:pt modelId="{7D11EE01-B974-6248-AD37-078A7C98F7F5}" type="pres">
      <dgm:prSet presAssocID="{A391D152-915C-6D48-8326-ECA8470B65CA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FFC8B52C-BA82-0A4E-AB09-B74B97A4D3AE}" type="pres">
      <dgm:prSet presAssocID="{A391D152-915C-6D48-8326-ECA8470B65CA}" presName="Triangle" presStyleLbl="alignNode1" presStyleIdx="9" presStyleCnt="11"/>
      <dgm:spPr/>
    </dgm:pt>
    <dgm:pt modelId="{452607D0-FBF5-3F46-9A44-7FB89F11C778}" type="pres">
      <dgm:prSet presAssocID="{BEEB5A7F-50E2-7E40-A037-D1FEABFCD19F}" presName="sibTrans" presStyleCnt="0"/>
      <dgm:spPr/>
    </dgm:pt>
    <dgm:pt modelId="{E8B99BB8-2974-4444-9E0A-06FD434E8E18}" type="pres">
      <dgm:prSet presAssocID="{BEEB5A7F-50E2-7E40-A037-D1FEABFCD19F}" presName="space" presStyleCnt="0"/>
      <dgm:spPr/>
    </dgm:pt>
    <dgm:pt modelId="{8DDED10B-552E-E848-B00A-26C0E587DB57}" type="pres">
      <dgm:prSet presAssocID="{DE9F66E4-2E48-9248-BB11-6DCF61D25F35}" presName="composite" presStyleCnt="0"/>
      <dgm:spPr/>
    </dgm:pt>
    <dgm:pt modelId="{16EE000C-23ED-CA48-8B2B-86B444E06B5A}" type="pres">
      <dgm:prSet presAssocID="{DE9F66E4-2E48-9248-BB11-6DCF61D25F35}" presName="LShape" presStyleLbl="alignNode1" presStyleIdx="10" presStyleCnt="11"/>
      <dgm:spPr/>
    </dgm:pt>
    <dgm:pt modelId="{491EB40B-F3C4-3346-8118-2A2EAF5B914C}" type="pres">
      <dgm:prSet presAssocID="{DE9F66E4-2E48-9248-BB11-6DCF61D25F35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59709107-2AAA-7747-B251-D3101074D69F}" type="presOf" srcId="{CDFFDFD2-87D8-7D4B-8848-654B5FB1DC6C}" destId="{6D8549DC-434C-FA4A-85AB-872D807B5CFC}" srcOrd="0" destOrd="0" presId="urn:microsoft.com/office/officeart/2009/3/layout/StepUpProcess"/>
    <dgm:cxn modelId="{7D92C50A-81C6-1840-8D0A-ED9C1F654D69}" srcId="{363CD1F3-4FFE-FF41-93C8-E1C40B15A90E}" destId="{CDFFDFD2-87D8-7D4B-8848-654B5FB1DC6C}" srcOrd="3" destOrd="0" parTransId="{BF8B7178-1E03-CB44-9F9D-B581BD56094E}" sibTransId="{23FE2536-3F2D-CF44-829E-AD63FDF50192}"/>
    <dgm:cxn modelId="{6FED6810-1A55-6A49-B525-C9E33C35516A}" type="presOf" srcId="{363CD1F3-4FFE-FF41-93C8-E1C40B15A90E}" destId="{049B4B45-2EBA-DF48-A8F4-9A4E03B0A6BF}" srcOrd="0" destOrd="0" presId="urn:microsoft.com/office/officeart/2009/3/layout/StepUpProcess"/>
    <dgm:cxn modelId="{EDF5251C-5643-174D-91F5-C9BE61185A03}" type="presOf" srcId="{DE9F66E4-2E48-9248-BB11-6DCF61D25F35}" destId="{491EB40B-F3C4-3346-8118-2A2EAF5B914C}" srcOrd="0" destOrd="0" presId="urn:microsoft.com/office/officeart/2009/3/layout/StepUpProcess"/>
    <dgm:cxn modelId="{1143AC23-41CA-8743-976B-288F17CB4BE3}" type="presOf" srcId="{3AD2CDEC-1E79-3B4C-8F62-E2B58A2D0893}" destId="{19587C46-24D1-8640-BC37-8F3CADCD8021}" srcOrd="0" destOrd="0" presId="urn:microsoft.com/office/officeart/2009/3/layout/StepUpProcess"/>
    <dgm:cxn modelId="{A903F659-1E5E-8347-BABB-AC548E0D60D5}" srcId="{363CD1F3-4FFE-FF41-93C8-E1C40B15A90E}" destId="{DE9F66E4-2E48-9248-BB11-6DCF61D25F35}" srcOrd="5" destOrd="0" parTransId="{CAD5C776-776E-D94B-9696-BA4F6FFA5928}" sibTransId="{B0EA079C-A850-B941-8D4B-B9CEAEAFB7EB}"/>
    <dgm:cxn modelId="{DAA3495C-98E5-6341-BAB9-733FB16A9CDD}" type="presOf" srcId="{EC9F49C5-5165-5D49-97A7-4EBC2A4FB708}" destId="{FCD419FC-0F65-4442-B94F-4673219F0833}" srcOrd="0" destOrd="0" presId="urn:microsoft.com/office/officeart/2009/3/layout/StepUpProcess"/>
    <dgm:cxn modelId="{D645106D-6CFA-E949-95F5-3B018EDFD4D4}" srcId="{363CD1F3-4FFE-FF41-93C8-E1C40B15A90E}" destId="{A391D152-915C-6D48-8326-ECA8470B65CA}" srcOrd="4" destOrd="0" parTransId="{9783B6BE-B6A9-1A48-9A45-BAE8C4DBBC79}" sibTransId="{BEEB5A7F-50E2-7E40-A037-D1FEABFCD19F}"/>
    <dgm:cxn modelId="{CEA4F070-C114-E140-B0A1-41B9C650885A}" type="presOf" srcId="{A391D152-915C-6D48-8326-ECA8470B65CA}" destId="{7D11EE01-B974-6248-AD37-078A7C98F7F5}" srcOrd="0" destOrd="0" presId="urn:microsoft.com/office/officeart/2009/3/layout/StepUpProcess"/>
    <dgm:cxn modelId="{348A8E81-F05E-5845-B9BB-986FE509FC9F}" srcId="{363CD1F3-4FFE-FF41-93C8-E1C40B15A90E}" destId="{EC9F49C5-5165-5D49-97A7-4EBC2A4FB708}" srcOrd="0" destOrd="0" parTransId="{7367A9D9-A0A9-A04C-B4EF-95C0D491A10A}" sibTransId="{754FECBA-E0C0-4A49-A2CC-4044CE415B88}"/>
    <dgm:cxn modelId="{1864358D-63B6-B74D-9E20-06CE15A8033B}" srcId="{363CD1F3-4FFE-FF41-93C8-E1C40B15A90E}" destId="{3AD2CDEC-1E79-3B4C-8F62-E2B58A2D0893}" srcOrd="1" destOrd="0" parTransId="{C8E4FC79-8D72-8A4B-AE8A-410F0FFA41EF}" sibTransId="{E90C44FB-39DF-5C4C-9E65-E011DBF4FCBF}"/>
    <dgm:cxn modelId="{F16FC1D0-24BE-CA49-BF72-46D615BC5EF2}" srcId="{363CD1F3-4FFE-FF41-93C8-E1C40B15A90E}" destId="{189ACD68-CB25-3241-B106-02B147A6D2D9}" srcOrd="2" destOrd="0" parTransId="{8E9182D5-1299-0D4D-95E5-6E100B9DB0F8}" sibTransId="{4917D989-60C8-754E-BD55-A6C04F63FDA4}"/>
    <dgm:cxn modelId="{5ED1E4F6-06B0-B24D-9D85-FAA67B5C74A0}" type="presOf" srcId="{189ACD68-CB25-3241-B106-02B147A6D2D9}" destId="{93F7B848-E82A-8E49-9448-ADDE52C8E8E0}" srcOrd="0" destOrd="0" presId="urn:microsoft.com/office/officeart/2009/3/layout/StepUpProcess"/>
    <dgm:cxn modelId="{FB707B6E-C0A4-A44F-AAB5-E5E8ED603127}" type="presParOf" srcId="{049B4B45-2EBA-DF48-A8F4-9A4E03B0A6BF}" destId="{73630411-CCE4-E341-A1BB-717020CFE925}" srcOrd="0" destOrd="0" presId="urn:microsoft.com/office/officeart/2009/3/layout/StepUpProcess"/>
    <dgm:cxn modelId="{0BEDAEBE-5DFD-4C49-876B-0B6A3C6F786C}" type="presParOf" srcId="{73630411-CCE4-E341-A1BB-717020CFE925}" destId="{07287684-B1AA-1B43-BABB-7D34EEECD23C}" srcOrd="0" destOrd="0" presId="urn:microsoft.com/office/officeart/2009/3/layout/StepUpProcess"/>
    <dgm:cxn modelId="{BB2B403F-3165-394D-8C54-DDAD95B5DE21}" type="presParOf" srcId="{73630411-CCE4-E341-A1BB-717020CFE925}" destId="{FCD419FC-0F65-4442-B94F-4673219F0833}" srcOrd="1" destOrd="0" presId="urn:microsoft.com/office/officeart/2009/3/layout/StepUpProcess"/>
    <dgm:cxn modelId="{096D91F2-FED4-114D-9AEA-1F2473B7D34D}" type="presParOf" srcId="{73630411-CCE4-E341-A1BB-717020CFE925}" destId="{97B1B1CB-B83A-3E49-9976-DAEA8C27964A}" srcOrd="2" destOrd="0" presId="urn:microsoft.com/office/officeart/2009/3/layout/StepUpProcess"/>
    <dgm:cxn modelId="{3E0229C9-71FC-F348-89B8-0FE77390F74D}" type="presParOf" srcId="{049B4B45-2EBA-DF48-A8F4-9A4E03B0A6BF}" destId="{127DA959-55FA-994D-BFC7-85C8BAB35240}" srcOrd="1" destOrd="0" presId="urn:microsoft.com/office/officeart/2009/3/layout/StepUpProcess"/>
    <dgm:cxn modelId="{79322449-26DB-FB41-82F8-339C80ACCCD1}" type="presParOf" srcId="{127DA959-55FA-994D-BFC7-85C8BAB35240}" destId="{77A63907-C763-BE4B-82DD-D7F2B5824E37}" srcOrd="0" destOrd="0" presId="urn:microsoft.com/office/officeart/2009/3/layout/StepUpProcess"/>
    <dgm:cxn modelId="{6CBB3F0E-FFDC-8C48-8263-7394B2CCC75D}" type="presParOf" srcId="{049B4B45-2EBA-DF48-A8F4-9A4E03B0A6BF}" destId="{D25EACDF-0842-A04E-A7EC-A7F5C0604EB5}" srcOrd="2" destOrd="0" presId="urn:microsoft.com/office/officeart/2009/3/layout/StepUpProcess"/>
    <dgm:cxn modelId="{3B8D8E49-C797-FC43-8D95-2583BAE8942D}" type="presParOf" srcId="{D25EACDF-0842-A04E-A7EC-A7F5C0604EB5}" destId="{D58DFB56-7C82-8246-8CFE-E85FDF782E55}" srcOrd="0" destOrd="0" presId="urn:microsoft.com/office/officeart/2009/3/layout/StepUpProcess"/>
    <dgm:cxn modelId="{5CAE0A0E-180A-194D-A050-511174281C03}" type="presParOf" srcId="{D25EACDF-0842-A04E-A7EC-A7F5C0604EB5}" destId="{19587C46-24D1-8640-BC37-8F3CADCD8021}" srcOrd="1" destOrd="0" presId="urn:microsoft.com/office/officeart/2009/3/layout/StepUpProcess"/>
    <dgm:cxn modelId="{61E839EA-54F5-634D-A60F-01762DBE4191}" type="presParOf" srcId="{D25EACDF-0842-A04E-A7EC-A7F5C0604EB5}" destId="{3AB62A22-872F-1340-89F8-F191B8910DC4}" srcOrd="2" destOrd="0" presId="urn:microsoft.com/office/officeart/2009/3/layout/StepUpProcess"/>
    <dgm:cxn modelId="{0F1B7EA2-27C4-884A-BABB-C621EC09EE9A}" type="presParOf" srcId="{049B4B45-2EBA-DF48-A8F4-9A4E03B0A6BF}" destId="{75F2167D-3F1E-FD4B-BF45-11CB876659A8}" srcOrd="3" destOrd="0" presId="urn:microsoft.com/office/officeart/2009/3/layout/StepUpProcess"/>
    <dgm:cxn modelId="{37E631CB-FF1B-8244-AD87-9E985FF69685}" type="presParOf" srcId="{75F2167D-3F1E-FD4B-BF45-11CB876659A8}" destId="{F3DCC4C2-4EEC-284A-A2D0-D02622360140}" srcOrd="0" destOrd="0" presId="urn:microsoft.com/office/officeart/2009/3/layout/StepUpProcess"/>
    <dgm:cxn modelId="{0BCF372E-5700-6943-BF4D-F4EC30DD91AA}" type="presParOf" srcId="{049B4B45-2EBA-DF48-A8F4-9A4E03B0A6BF}" destId="{6CCF7B08-FB83-454D-9B09-1EFEBA2C653E}" srcOrd="4" destOrd="0" presId="urn:microsoft.com/office/officeart/2009/3/layout/StepUpProcess"/>
    <dgm:cxn modelId="{539385CC-8F0F-D445-A164-E69404B241EA}" type="presParOf" srcId="{6CCF7B08-FB83-454D-9B09-1EFEBA2C653E}" destId="{EE2B1601-7CE1-7545-A064-14CFB967131E}" srcOrd="0" destOrd="0" presId="urn:microsoft.com/office/officeart/2009/3/layout/StepUpProcess"/>
    <dgm:cxn modelId="{C9B4C72E-588A-304E-9344-D37D24264B72}" type="presParOf" srcId="{6CCF7B08-FB83-454D-9B09-1EFEBA2C653E}" destId="{93F7B848-E82A-8E49-9448-ADDE52C8E8E0}" srcOrd="1" destOrd="0" presId="urn:microsoft.com/office/officeart/2009/3/layout/StepUpProcess"/>
    <dgm:cxn modelId="{4C9755C1-3690-A943-AAF4-B2E4BA080E13}" type="presParOf" srcId="{6CCF7B08-FB83-454D-9B09-1EFEBA2C653E}" destId="{E3C42359-2B25-5642-8C52-F898938F6B1C}" srcOrd="2" destOrd="0" presId="urn:microsoft.com/office/officeart/2009/3/layout/StepUpProcess"/>
    <dgm:cxn modelId="{B1FB5EEE-67B1-EE47-965A-9CD54760EF75}" type="presParOf" srcId="{049B4B45-2EBA-DF48-A8F4-9A4E03B0A6BF}" destId="{F544110D-CB30-E74B-AB7F-8A19C8D39244}" srcOrd="5" destOrd="0" presId="urn:microsoft.com/office/officeart/2009/3/layout/StepUpProcess"/>
    <dgm:cxn modelId="{6871D2D7-CCC7-544A-A867-70C39506BEAB}" type="presParOf" srcId="{F544110D-CB30-E74B-AB7F-8A19C8D39244}" destId="{460DA650-5B48-F743-AE88-83C329B0C681}" srcOrd="0" destOrd="0" presId="urn:microsoft.com/office/officeart/2009/3/layout/StepUpProcess"/>
    <dgm:cxn modelId="{A6CB7E5B-1DDB-6940-A55E-05519F107BC3}" type="presParOf" srcId="{049B4B45-2EBA-DF48-A8F4-9A4E03B0A6BF}" destId="{D4971291-1833-9B40-A3F4-E55893A56533}" srcOrd="6" destOrd="0" presId="urn:microsoft.com/office/officeart/2009/3/layout/StepUpProcess"/>
    <dgm:cxn modelId="{78AAACAD-9450-744A-B00C-25114B4B43FA}" type="presParOf" srcId="{D4971291-1833-9B40-A3F4-E55893A56533}" destId="{70419021-33F9-D548-B067-19AF9B93C7FD}" srcOrd="0" destOrd="0" presId="urn:microsoft.com/office/officeart/2009/3/layout/StepUpProcess"/>
    <dgm:cxn modelId="{2110A2A7-3E0A-6647-AAFF-5E05644F6534}" type="presParOf" srcId="{D4971291-1833-9B40-A3F4-E55893A56533}" destId="{6D8549DC-434C-FA4A-85AB-872D807B5CFC}" srcOrd="1" destOrd="0" presId="urn:microsoft.com/office/officeart/2009/3/layout/StepUpProcess"/>
    <dgm:cxn modelId="{DB8B974E-7963-A04F-970B-8AFBEE48E854}" type="presParOf" srcId="{D4971291-1833-9B40-A3F4-E55893A56533}" destId="{25F29711-6CDB-1843-BAD8-27B155A1900B}" srcOrd="2" destOrd="0" presId="urn:microsoft.com/office/officeart/2009/3/layout/StepUpProcess"/>
    <dgm:cxn modelId="{117237C5-8517-5345-A717-ADA86C8E3036}" type="presParOf" srcId="{049B4B45-2EBA-DF48-A8F4-9A4E03B0A6BF}" destId="{753C786C-F614-6A42-9F9F-1BB4E5B6DBBD}" srcOrd="7" destOrd="0" presId="urn:microsoft.com/office/officeart/2009/3/layout/StepUpProcess"/>
    <dgm:cxn modelId="{2ED3BEE6-BA27-5A4D-88E0-3D4F47BD72D2}" type="presParOf" srcId="{753C786C-F614-6A42-9F9F-1BB4E5B6DBBD}" destId="{D3849E11-5D52-884E-98A7-2AB5D417484A}" srcOrd="0" destOrd="0" presId="urn:microsoft.com/office/officeart/2009/3/layout/StepUpProcess"/>
    <dgm:cxn modelId="{6F95A5CF-17C9-124D-977C-C59DB71A504A}" type="presParOf" srcId="{049B4B45-2EBA-DF48-A8F4-9A4E03B0A6BF}" destId="{B71027E9-F85A-754B-8CF4-1365312661DE}" srcOrd="8" destOrd="0" presId="urn:microsoft.com/office/officeart/2009/3/layout/StepUpProcess"/>
    <dgm:cxn modelId="{83C01384-14D3-654C-9AAF-67C762C72CCC}" type="presParOf" srcId="{B71027E9-F85A-754B-8CF4-1365312661DE}" destId="{E9B0259F-2939-274B-B028-C2E58AFAD885}" srcOrd="0" destOrd="0" presId="urn:microsoft.com/office/officeart/2009/3/layout/StepUpProcess"/>
    <dgm:cxn modelId="{73CAA62F-84AF-064B-8117-753056A77CBC}" type="presParOf" srcId="{B71027E9-F85A-754B-8CF4-1365312661DE}" destId="{7D11EE01-B974-6248-AD37-078A7C98F7F5}" srcOrd="1" destOrd="0" presId="urn:microsoft.com/office/officeart/2009/3/layout/StepUpProcess"/>
    <dgm:cxn modelId="{2407DE8A-C5B8-4E41-814F-EF8EDA63A88F}" type="presParOf" srcId="{B71027E9-F85A-754B-8CF4-1365312661DE}" destId="{FFC8B52C-BA82-0A4E-AB09-B74B97A4D3AE}" srcOrd="2" destOrd="0" presId="urn:microsoft.com/office/officeart/2009/3/layout/StepUpProcess"/>
    <dgm:cxn modelId="{409B1E77-F60E-8E45-830A-BF9EA5801DC6}" type="presParOf" srcId="{049B4B45-2EBA-DF48-A8F4-9A4E03B0A6BF}" destId="{452607D0-FBF5-3F46-9A44-7FB89F11C778}" srcOrd="9" destOrd="0" presId="urn:microsoft.com/office/officeart/2009/3/layout/StepUpProcess"/>
    <dgm:cxn modelId="{3569DF63-98A7-F245-9377-F04E34C9089B}" type="presParOf" srcId="{452607D0-FBF5-3F46-9A44-7FB89F11C778}" destId="{E8B99BB8-2974-4444-9E0A-06FD434E8E18}" srcOrd="0" destOrd="0" presId="urn:microsoft.com/office/officeart/2009/3/layout/StepUpProcess"/>
    <dgm:cxn modelId="{1905A163-6D17-AD45-A80B-6F5375E6F2DB}" type="presParOf" srcId="{049B4B45-2EBA-DF48-A8F4-9A4E03B0A6BF}" destId="{8DDED10B-552E-E848-B00A-26C0E587DB57}" srcOrd="10" destOrd="0" presId="urn:microsoft.com/office/officeart/2009/3/layout/StepUpProcess"/>
    <dgm:cxn modelId="{E4DD478C-FA5D-C646-BDE2-8CAB9156F9A1}" type="presParOf" srcId="{8DDED10B-552E-E848-B00A-26C0E587DB57}" destId="{16EE000C-23ED-CA48-8B2B-86B444E06B5A}" srcOrd="0" destOrd="0" presId="urn:microsoft.com/office/officeart/2009/3/layout/StepUpProcess"/>
    <dgm:cxn modelId="{6EE4DB4D-066C-8A4E-B828-EB3C6074AE02}" type="presParOf" srcId="{8DDED10B-552E-E848-B00A-26C0E587DB57}" destId="{491EB40B-F3C4-3346-8118-2A2EAF5B914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87684-B1AA-1B43-BABB-7D34EEECD23C}">
      <dsp:nvSpPr>
        <dsp:cNvPr id="0" name=""/>
        <dsp:cNvSpPr/>
      </dsp:nvSpPr>
      <dsp:spPr>
        <a:xfrm rot="5400000">
          <a:off x="280194" y="2644223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D419FC-0F65-4442-B94F-4673219F0833}">
      <dsp:nvSpPr>
        <dsp:cNvPr id="0" name=""/>
        <dsp:cNvSpPr/>
      </dsp:nvSpPr>
      <dsp:spPr>
        <a:xfrm>
          <a:off x="142360" y="3054751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Investigate</a:t>
          </a:r>
        </a:p>
      </dsp:txBody>
      <dsp:txXfrm>
        <a:off x="142360" y="3054751"/>
        <a:ext cx="1240448" cy="1087326"/>
      </dsp:txXfrm>
    </dsp:sp>
    <dsp:sp modelId="{97B1B1CB-B83A-3E49-9976-DAEA8C27964A}">
      <dsp:nvSpPr>
        <dsp:cNvPr id="0" name=""/>
        <dsp:cNvSpPr/>
      </dsp:nvSpPr>
      <dsp:spPr>
        <a:xfrm>
          <a:off x="1148762" y="2543069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DFB56-7C82-8246-8CFE-E85FDF782E55}">
      <dsp:nvSpPr>
        <dsp:cNvPr id="0" name=""/>
        <dsp:cNvSpPr/>
      </dsp:nvSpPr>
      <dsp:spPr>
        <a:xfrm rot="5400000">
          <a:off x="1798746" y="2268456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87C46-24D1-8640-BC37-8F3CADCD8021}">
      <dsp:nvSpPr>
        <dsp:cNvPr id="0" name=""/>
        <dsp:cNvSpPr/>
      </dsp:nvSpPr>
      <dsp:spPr>
        <a:xfrm>
          <a:off x="1660911" y="2678984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Meet</a:t>
          </a:r>
        </a:p>
      </dsp:txBody>
      <dsp:txXfrm>
        <a:off x="1660911" y="2678984"/>
        <a:ext cx="1240448" cy="1087326"/>
      </dsp:txXfrm>
    </dsp:sp>
    <dsp:sp modelId="{3AB62A22-872F-1340-89F8-F191B8910DC4}">
      <dsp:nvSpPr>
        <dsp:cNvPr id="0" name=""/>
        <dsp:cNvSpPr/>
      </dsp:nvSpPr>
      <dsp:spPr>
        <a:xfrm>
          <a:off x="2667313" y="2167301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2B1601-7CE1-7545-A064-14CFB967131E}">
      <dsp:nvSpPr>
        <dsp:cNvPr id="0" name=""/>
        <dsp:cNvSpPr/>
      </dsp:nvSpPr>
      <dsp:spPr>
        <a:xfrm rot="5400000">
          <a:off x="3317298" y="1892689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7B848-E82A-8E49-9448-ADDE52C8E8E0}">
      <dsp:nvSpPr>
        <dsp:cNvPr id="0" name=""/>
        <dsp:cNvSpPr/>
      </dsp:nvSpPr>
      <dsp:spPr>
        <a:xfrm>
          <a:off x="3179463" y="2303217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Probe</a:t>
          </a:r>
        </a:p>
      </dsp:txBody>
      <dsp:txXfrm>
        <a:off x="3179463" y="2303217"/>
        <a:ext cx="1240448" cy="1087326"/>
      </dsp:txXfrm>
    </dsp:sp>
    <dsp:sp modelId="{E3C42359-2B25-5642-8C52-F898938F6B1C}">
      <dsp:nvSpPr>
        <dsp:cNvPr id="0" name=""/>
        <dsp:cNvSpPr/>
      </dsp:nvSpPr>
      <dsp:spPr>
        <a:xfrm>
          <a:off x="4185865" y="1791534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19021-33F9-D548-B067-19AF9B93C7FD}">
      <dsp:nvSpPr>
        <dsp:cNvPr id="0" name=""/>
        <dsp:cNvSpPr/>
      </dsp:nvSpPr>
      <dsp:spPr>
        <a:xfrm rot="5400000">
          <a:off x="4835849" y="1516922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549DC-434C-FA4A-85AB-872D807B5CFC}">
      <dsp:nvSpPr>
        <dsp:cNvPr id="0" name=""/>
        <dsp:cNvSpPr/>
      </dsp:nvSpPr>
      <dsp:spPr>
        <a:xfrm>
          <a:off x="4698015" y="1927450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Apply - Customer Needs</a:t>
          </a:r>
        </a:p>
      </dsp:txBody>
      <dsp:txXfrm>
        <a:off x="4698015" y="1927450"/>
        <a:ext cx="1240448" cy="1087326"/>
      </dsp:txXfrm>
    </dsp:sp>
    <dsp:sp modelId="{25F29711-6CDB-1843-BAD8-27B155A1900B}">
      <dsp:nvSpPr>
        <dsp:cNvPr id="0" name=""/>
        <dsp:cNvSpPr/>
      </dsp:nvSpPr>
      <dsp:spPr>
        <a:xfrm>
          <a:off x="5704417" y="1415767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B0259F-2939-274B-B028-C2E58AFAD885}">
      <dsp:nvSpPr>
        <dsp:cNvPr id="0" name=""/>
        <dsp:cNvSpPr/>
      </dsp:nvSpPr>
      <dsp:spPr>
        <a:xfrm rot="5400000">
          <a:off x="6354401" y="1141155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1EE01-B974-6248-AD37-078A7C98F7F5}">
      <dsp:nvSpPr>
        <dsp:cNvPr id="0" name=""/>
        <dsp:cNvSpPr/>
      </dsp:nvSpPr>
      <dsp:spPr>
        <a:xfrm>
          <a:off x="6216567" y="1551683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Convince</a:t>
          </a:r>
        </a:p>
      </dsp:txBody>
      <dsp:txXfrm>
        <a:off x="6216567" y="1551683"/>
        <a:ext cx="1240448" cy="1087326"/>
      </dsp:txXfrm>
    </dsp:sp>
    <dsp:sp modelId="{FFC8B52C-BA82-0A4E-AB09-B74B97A4D3AE}">
      <dsp:nvSpPr>
        <dsp:cNvPr id="0" name=""/>
        <dsp:cNvSpPr/>
      </dsp:nvSpPr>
      <dsp:spPr>
        <a:xfrm>
          <a:off x="7222969" y="1040000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E000C-23ED-CA48-8B2B-86B444E06B5A}">
      <dsp:nvSpPr>
        <dsp:cNvPr id="0" name=""/>
        <dsp:cNvSpPr/>
      </dsp:nvSpPr>
      <dsp:spPr>
        <a:xfrm rot="5400000">
          <a:off x="7872953" y="765388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EB40B-F3C4-3346-8118-2A2EAF5B914C}">
      <dsp:nvSpPr>
        <dsp:cNvPr id="0" name=""/>
        <dsp:cNvSpPr/>
      </dsp:nvSpPr>
      <dsp:spPr>
        <a:xfrm>
          <a:off x="7735118" y="1175916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Tie it up</a:t>
          </a:r>
        </a:p>
      </dsp:txBody>
      <dsp:txXfrm>
        <a:off x="7735118" y="1175916"/>
        <a:ext cx="1240448" cy="1087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C12471-C14F-1A41-BBC8-290D31D99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647" y="0"/>
            <a:ext cx="5290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4BB47-AE05-FC4C-811A-FCE122BC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The Right Questions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58DC24-6900-47B7-ADA1-F075DAB4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BA192-5931-CC41-8454-4D65711684BE}"/>
              </a:ext>
            </a:extLst>
          </p:cNvPr>
          <p:cNvSpPr txBox="1"/>
          <p:nvPr/>
        </p:nvSpPr>
        <p:spPr>
          <a:xfrm>
            <a:off x="420624" y="1717706"/>
            <a:ext cx="76570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What gases 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need to be detected?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range of detection is needed?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How many points 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of detection are needed?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Vapor density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Air movement in space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are the sources of potential gas?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Does any of the equipment need to be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explosion proof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  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If yes, explain what part of the solution, what class, and what division is required?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is the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temperature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 that the sensor will be exposed to?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are the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humidity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 levels that the sensor will be exposed to?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Is the preferred sampling method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pump or diffusion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1028" name="Picture 4" descr="6 Key Questions to ask a Control Systems Integrator Before Hiring them for  your Project">
            <a:extLst>
              <a:ext uri="{FF2B5EF4-FFF2-40B4-BE49-F238E27FC236}">
                <a16:creationId xmlns:a16="http://schemas.microsoft.com/office/drawing/2014/main" id="{EE4933AD-AE87-304A-B62B-4A8940D4A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62" y="1627101"/>
            <a:ext cx="2583605" cy="172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3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4BB47-AE05-FC4C-811A-FCE122BC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The Right Questions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58DC24-6900-47B7-ADA1-F075DAB4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BA192-5931-CC41-8454-4D65711684BE}"/>
              </a:ext>
            </a:extLst>
          </p:cNvPr>
          <p:cNvSpPr txBox="1"/>
          <p:nvPr/>
        </p:nvSpPr>
        <p:spPr>
          <a:xfrm>
            <a:off x="420624" y="1684649"/>
            <a:ext cx="805013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wired or wireless 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preferred?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 the transmitters need 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display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 the transmitters need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relays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 the transmitters need to report to one of our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central controllers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</a:p>
          <a:p>
            <a:pPr marL="1314450" lvl="2" indent="-4000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needs to happen when there is an alarm detected?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auxiliary equipment must be activated?</a:t>
            </a:r>
          </a:p>
          <a:p>
            <a:pPr marL="1314450" lvl="2" indent="-4000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Does our controller need to communicate with any other control device (fire panel, SCADA, PLC, etc.)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Yes  -  What signal input does your control device require?</a:t>
            </a:r>
          </a:p>
          <a:p>
            <a:pPr marL="857250" lvl="1" indent="-400050" algn="l">
              <a:buFont typeface="+mj-lt"/>
              <a:buAutoNum type="alphaLcPeriod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  -  Does the transmitter need to be stand alone or report back to your control device?</a:t>
            </a:r>
          </a:p>
          <a:p>
            <a:pPr marL="1314450" lvl="2" indent="-4000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Your control device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signal input does your control device require?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power can your control device supply to run the transmitter?</a:t>
            </a:r>
          </a:p>
        </p:txBody>
      </p:sp>
      <p:pic>
        <p:nvPicPr>
          <p:cNvPr id="2050" name="Picture 2" descr="Wired vs. Wireless Networking">
            <a:extLst>
              <a:ext uri="{FF2B5EF4-FFF2-40B4-BE49-F238E27FC236}">
                <a16:creationId xmlns:a16="http://schemas.microsoft.com/office/drawing/2014/main" id="{D6F885DF-12CB-2342-A208-CA05F70D9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393" y="977900"/>
            <a:ext cx="2426057" cy="136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01F0D8-F897-D347-9027-417F174807F0}"/>
              </a:ext>
            </a:extLst>
          </p:cNvPr>
          <p:cNvSpPr txBox="1"/>
          <p:nvPr/>
        </p:nvSpPr>
        <p:spPr>
          <a:xfrm>
            <a:off x="7111836" y="2342557"/>
            <a:ext cx="1433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Wired or Wireless</a:t>
            </a:r>
          </a:p>
        </p:txBody>
      </p:sp>
    </p:spTree>
    <p:extLst>
      <p:ext uri="{BB962C8B-B14F-4D97-AF65-F5344CB8AC3E}">
        <p14:creationId xmlns:p14="http://schemas.microsoft.com/office/powerpoint/2010/main" val="192519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012A-5FE1-493D-95A3-5DEF85E8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</a:t>
            </a:r>
            <a:r>
              <a:rPr lang="en-US" i="1" dirty="0"/>
              <a:t>Ourselves</a:t>
            </a:r>
            <a:r>
              <a:rPr lang="en-US" dirty="0"/>
              <a:t> The Right Questions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A6BC33-27AC-43B6-A44A-9C6D300F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42BAAE-AB73-497C-96D4-83E369DCD351}"/>
              </a:ext>
            </a:extLst>
          </p:cNvPr>
          <p:cNvSpPr>
            <a:spLocks noGrp="1"/>
          </p:cNvSpPr>
          <p:nvPr/>
        </p:nvSpPr>
        <p:spPr>
          <a:xfrm>
            <a:off x="1705854" y="1273477"/>
            <a:ext cx="52147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We Sell: Trust &amp; Value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B3A036-EA15-4C73-8C88-1167D6AD1F9E}"/>
              </a:ext>
            </a:extLst>
          </p:cNvPr>
          <p:cNvSpPr>
            <a:spLocks noGrp="1"/>
          </p:cNvSpPr>
          <p:nvPr/>
        </p:nvSpPr>
        <p:spPr>
          <a:xfrm>
            <a:off x="287765" y="3041011"/>
            <a:ext cx="8856133" cy="2918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Trust: The belief that someone or something is reliable, good, honest, and effective.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Value: The amount of money that something is worth; or the worth of something that has importance to someone.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Value: Is defined by the customer.</a:t>
            </a:r>
          </a:p>
        </p:txBody>
      </p:sp>
      <p:pic>
        <p:nvPicPr>
          <p:cNvPr id="3074" name="Picture 2" descr="The Six Steps To Trust">
            <a:extLst>
              <a:ext uri="{FF2B5EF4-FFF2-40B4-BE49-F238E27FC236}">
                <a16:creationId xmlns:a16="http://schemas.microsoft.com/office/drawing/2014/main" id="{6B024E86-661E-B742-A402-7A75EB058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5" y="1349601"/>
            <a:ext cx="1564419" cy="117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s Value Entirely Subjective? - Answers In Reason">
            <a:extLst>
              <a:ext uri="{FF2B5EF4-FFF2-40B4-BE49-F238E27FC236}">
                <a16:creationId xmlns:a16="http://schemas.microsoft.com/office/drawing/2014/main" id="{0CD386DA-FE2B-884D-9587-C2FC3C037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278" y="1273477"/>
            <a:ext cx="2369722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5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Fundamental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765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secret to selling is to be in front of qualified prospects when they are ready to purchase. Not when you need to make a sale.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Qualified Prospect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Have a need and are aware of it.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Have the legitimate ability and authority to purchase.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Have a sense of urgency about the decision.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Trust you and your company.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Willingness to listen to you.  </a:t>
            </a:r>
          </a:p>
        </p:txBody>
      </p:sp>
    </p:spTree>
    <p:extLst>
      <p:ext uri="{BB962C8B-B14F-4D97-AF65-F5344CB8AC3E}">
        <p14:creationId xmlns:p14="http://schemas.microsoft.com/office/powerpoint/2010/main" val="390302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Value to the Customer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Money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Energy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Risk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Position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Relationship ( Trust )</a:t>
            </a:r>
          </a:p>
        </p:txBody>
      </p:sp>
      <p:pic>
        <p:nvPicPr>
          <p:cNvPr id="4" name="Picture 6" descr="Is Value Entirely Subjective? - Answers In Reason">
            <a:extLst>
              <a:ext uri="{FF2B5EF4-FFF2-40B4-BE49-F238E27FC236}">
                <a16:creationId xmlns:a16="http://schemas.microsoft.com/office/drawing/2014/main" id="{A6788D49-5666-0840-A0AB-BB0967D60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987" y="1771116"/>
            <a:ext cx="3269364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428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Steps of the Sale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40EF05E-E989-3442-8602-3BBA17720E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3853383"/>
              </p:ext>
            </p:extLst>
          </p:nvPr>
        </p:nvGraphicFramePr>
        <p:xfrm>
          <a:off x="81185" y="1232020"/>
          <a:ext cx="8981630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C1028A9-82FF-C349-ADD4-9A8BDFCCDA89}"/>
              </a:ext>
            </a:extLst>
          </p:cNvPr>
          <p:cNvSpPr txBox="1"/>
          <p:nvPr/>
        </p:nvSpPr>
        <p:spPr>
          <a:xfrm>
            <a:off x="3589999" y="1760434"/>
            <a:ext cx="1516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latin typeface="Calibri" panose="020F0502020204030204" pitchFamily="34" charset="0"/>
                <a:cs typeface="Calibri" panose="020F0502020204030204" pitchFamily="34" charset="0"/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160912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60FD-0D09-4351-BA83-8AA926AE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System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2DD8-4C78-4C18-A2F7-A768F5D3B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2728269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do you plan on installing the equipment?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Can we quote you the install.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do you plan on doing the start-up for your new gas detection system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B2ED24-93B9-4B93-854D-A1CC9A753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2CB95B-B452-F140-A4F9-4A54A036A41C}"/>
              </a:ext>
            </a:extLst>
          </p:cNvPr>
          <p:cNvSpPr txBox="1"/>
          <p:nvPr/>
        </p:nvSpPr>
        <p:spPr>
          <a:xfrm>
            <a:off x="2286000" y="139476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Ask the questions!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9A230-479E-0046-9998-CD3CF5B86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022" y="4447747"/>
            <a:ext cx="3443955" cy="194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3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EBE0A-498A-4A2A-8F7C-A19AA0E0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Sales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87EBB-21AD-476E-A05B-C5320EB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11295"/>
            <a:ext cx="8229600" cy="4525963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Distributor contacted RKI with a fixed system install opportunity.</a:t>
            </a:r>
            <a:endParaRPr lang="en-US" sz="20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RKI RSM arranged for a TEAMS or on-site meeting with end user, distributor, RKI National Fixed Systems Manager, and herself/himself.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 finding conversation to determine product solution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RKI National Fixed Systems Manager determined Scope and price for full installation.  </a:t>
            </a:r>
            <a:endParaRPr lang="en-US" sz="2000" dirty="0"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distributor quotes the customer.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 issues PO# to distributor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Distributor issues PO# to RKI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58B3FA-4202-4712-8797-EFDE7578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5122" name="Picture 2" descr="5 Lead Generation Tips for Industrial Automation">
            <a:extLst>
              <a:ext uri="{FF2B5EF4-FFF2-40B4-BE49-F238E27FC236}">
                <a16:creationId xmlns:a16="http://schemas.microsoft.com/office/drawing/2014/main" id="{AE92E458-D9FD-5649-8F4C-1F4E5A310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425" y="4093554"/>
            <a:ext cx="3743950" cy="21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21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0FDE3-ABA3-5D43-9C97-27D89915C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10A973B-93AC-8F49-B65F-112B04E7E6DD}"/>
              </a:ext>
            </a:extLst>
          </p:cNvPr>
          <p:cNvSpPr txBox="1">
            <a:spLocks/>
          </p:cNvSpPr>
          <p:nvPr/>
        </p:nvSpPr>
        <p:spPr>
          <a:xfrm>
            <a:off x="744621" y="1600906"/>
            <a:ext cx="7772400" cy="676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dirty="0"/>
              <a:t>Questions?</a:t>
            </a:r>
          </a:p>
        </p:txBody>
      </p:sp>
      <p:pic>
        <p:nvPicPr>
          <p:cNvPr id="4" name="Picture 3" descr="question-mark-guy.png">
            <a:extLst>
              <a:ext uri="{FF2B5EF4-FFF2-40B4-BE49-F238E27FC236}">
                <a16:creationId xmlns:a16="http://schemas.microsoft.com/office/drawing/2014/main" id="{A650789D-881A-EF4A-9229-6423780AE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596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893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1249</TotalTime>
  <Words>540</Words>
  <Application>Microsoft Macintosh PowerPoint</Application>
  <PresentationFormat>Letter Paper (8.5x11 in)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Courier New</vt:lpstr>
      <vt:lpstr>Helvetica</vt:lpstr>
      <vt:lpstr>Times New Roman</vt:lpstr>
      <vt:lpstr>Default Theme</vt:lpstr>
      <vt:lpstr>PowerPoint Presentation</vt:lpstr>
      <vt:lpstr>Asking The Right Questions</vt:lpstr>
      <vt:lpstr>Asking The Right Questions</vt:lpstr>
      <vt:lpstr>Asking Ourselves The Right Questions</vt:lpstr>
      <vt:lpstr>Fundamental Principles</vt:lpstr>
      <vt:lpstr>Value to the Customer</vt:lpstr>
      <vt:lpstr>Steps of the Sale</vt:lpstr>
      <vt:lpstr>Fixed System Services</vt:lpstr>
      <vt:lpstr>Sales Cycle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Mike Johnson</cp:lastModifiedBy>
  <cp:revision>10</cp:revision>
  <dcterms:created xsi:type="dcterms:W3CDTF">2016-01-14T21:28:00Z</dcterms:created>
  <dcterms:modified xsi:type="dcterms:W3CDTF">2022-03-22T20:33:49Z</dcterms:modified>
</cp:coreProperties>
</file>