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2" r:id="rId1"/>
  </p:sldMasterIdLst>
  <p:notesMasterIdLst>
    <p:notesMasterId r:id="rId9"/>
  </p:notesMasterIdLst>
  <p:sldIdLst>
    <p:sldId id="337" r:id="rId2"/>
    <p:sldId id="339" r:id="rId3"/>
    <p:sldId id="340" r:id="rId4"/>
    <p:sldId id="341" r:id="rId5"/>
    <p:sldId id="342" r:id="rId6"/>
    <p:sldId id="344" r:id="rId7"/>
    <p:sldId id="345" r:id="rId8"/>
  </p:sldIdLst>
  <p:sldSz cx="9144000" cy="6858000" type="letter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18" y="24"/>
      </p:cViewPr>
      <p:guideLst>
        <p:guide orient="horz" pos="2462"/>
        <p:guide pos="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Anderson" userId="ec5dfd38-9dbe-49d4-bbb4-a56e253e5743" providerId="ADAL" clId="{1E9EFCF1-B196-43E9-A4FE-70E11EEBED81}"/>
    <pc:docChg chg="undo custSel addSld delSld modSld">
      <pc:chgData name="Clint Anderson" userId="ec5dfd38-9dbe-49d4-bbb4-a56e253e5743" providerId="ADAL" clId="{1E9EFCF1-B196-43E9-A4FE-70E11EEBED81}" dt="2022-02-18T17:49:03.484" v="339" actId="1076"/>
      <pc:docMkLst>
        <pc:docMk/>
      </pc:docMkLst>
      <pc:sldChg chg="addSp modSp new mod">
        <pc:chgData name="Clint Anderson" userId="ec5dfd38-9dbe-49d4-bbb4-a56e253e5743" providerId="ADAL" clId="{1E9EFCF1-B196-43E9-A4FE-70E11EEBED81}" dt="2022-02-09T19:32:56.570" v="4" actId="1076"/>
        <pc:sldMkLst>
          <pc:docMk/>
          <pc:sldMk cId="3084273499" sldId="338"/>
        </pc:sldMkLst>
        <pc:picChg chg="add mod">
          <ac:chgData name="Clint Anderson" userId="ec5dfd38-9dbe-49d4-bbb4-a56e253e5743" providerId="ADAL" clId="{1E9EFCF1-B196-43E9-A4FE-70E11EEBED81}" dt="2022-02-09T19:32:56.570" v="4" actId="1076"/>
          <ac:picMkLst>
            <pc:docMk/>
            <pc:sldMk cId="3084273499" sldId="338"/>
            <ac:picMk id="4" creationId="{9ED8A405-F469-4389-B7C7-824FD69CA3DC}"/>
          </ac:picMkLst>
        </pc:picChg>
      </pc:sldChg>
      <pc:sldChg chg="addSp modSp new del mod">
        <pc:chgData name="Clint Anderson" userId="ec5dfd38-9dbe-49d4-bbb4-a56e253e5743" providerId="ADAL" clId="{1E9EFCF1-B196-43E9-A4FE-70E11EEBED81}" dt="2022-02-18T16:14:22.835" v="263" actId="2696"/>
        <pc:sldMkLst>
          <pc:docMk/>
          <pc:sldMk cId="1050419555" sldId="343"/>
        </pc:sldMkLst>
        <pc:spChg chg="add mod">
          <ac:chgData name="Clint Anderson" userId="ec5dfd38-9dbe-49d4-bbb4-a56e253e5743" providerId="ADAL" clId="{1E9EFCF1-B196-43E9-A4FE-70E11EEBED81}" dt="2022-02-16T21:39:58.637" v="116" actId="1076"/>
          <ac:spMkLst>
            <pc:docMk/>
            <pc:sldMk cId="1050419555" sldId="343"/>
            <ac:spMk id="3" creationId="{BFE05B55-77D0-4117-8B80-28C30246F814}"/>
          </ac:spMkLst>
        </pc:spChg>
        <pc:spChg chg="add mod">
          <ac:chgData name="Clint Anderson" userId="ec5dfd38-9dbe-49d4-bbb4-a56e253e5743" providerId="ADAL" clId="{1E9EFCF1-B196-43E9-A4FE-70E11EEBED81}" dt="2022-02-18T15:47:27.861" v="146" actId="14100"/>
          <ac:spMkLst>
            <pc:docMk/>
            <pc:sldMk cId="1050419555" sldId="343"/>
            <ac:spMk id="4" creationId="{EBD987C7-0CDC-4BFA-AB9A-30AEB69E5B67}"/>
          </ac:spMkLst>
        </pc:spChg>
        <pc:spChg chg="add mod">
          <ac:chgData name="Clint Anderson" userId="ec5dfd38-9dbe-49d4-bbb4-a56e253e5743" providerId="ADAL" clId="{1E9EFCF1-B196-43E9-A4FE-70E11EEBED81}" dt="2022-02-16T21:39:56.997" v="115" actId="1076"/>
          <ac:spMkLst>
            <pc:docMk/>
            <pc:sldMk cId="1050419555" sldId="343"/>
            <ac:spMk id="8" creationId="{3EE6B4F9-041C-45D3-8213-FDA595D56BEF}"/>
          </ac:spMkLst>
        </pc:spChg>
        <pc:picChg chg="add">
          <ac:chgData name="Clint Anderson" userId="ec5dfd38-9dbe-49d4-bbb4-a56e253e5743" providerId="ADAL" clId="{1E9EFCF1-B196-43E9-A4FE-70E11EEBED81}" dt="2022-02-16T21:35:07.569" v="90" actId="22"/>
          <ac:picMkLst>
            <pc:docMk/>
            <pc:sldMk cId="1050419555" sldId="343"/>
            <ac:picMk id="5" creationId="{7CFBDBFF-01E7-426F-A865-3EF5206B2FB5}"/>
          </ac:picMkLst>
        </pc:picChg>
        <pc:picChg chg="add mod">
          <ac:chgData name="Clint Anderson" userId="ec5dfd38-9dbe-49d4-bbb4-a56e253e5743" providerId="ADAL" clId="{1E9EFCF1-B196-43E9-A4FE-70E11EEBED81}" dt="2022-02-16T21:45:06.468" v="126" actId="1076"/>
          <ac:picMkLst>
            <pc:docMk/>
            <pc:sldMk cId="1050419555" sldId="343"/>
            <ac:picMk id="7" creationId="{7C7CCF33-6D15-43C4-A34F-0F11B4C4B782}"/>
          </ac:picMkLst>
        </pc:picChg>
        <pc:picChg chg="add mod">
          <ac:chgData name="Clint Anderson" userId="ec5dfd38-9dbe-49d4-bbb4-a56e253e5743" providerId="ADAL" clId="{1E9EFCF1-B196-43E9-A4FE-70E11EEBED81}" dt="2022-02-18T15:48:19.813" v="151" actId="1076"/>
          <ac:picMkLst>
            <pc:docMk/>
            <pc:sldMk cId="1050419555" sldId="343"/>
            <ac:picMk id="9" creationId="{2E28BE5C-DFAB-4BC5-9975-BBB769EA60B0}"/>
          </ac:picMkLst>
        </pc:picChg>
        <pc:picChg chg="add mod">
          <ac:chgData name="Clint Anderson" userId="ec5dfd38-9dbe-49d4-bbb4-a56e253e5743" providerId="ADAL" clId="{1E9EFCF1-B196-43E9-A4FE-70E11EEBED81}" dt="2022-02-16T21:44:05.110" v="125" actId="1076"/>
          <ac:picMkLst>
            <pc:docMk/>
            <pc:sldMk cId="1050419555" sldId="343"/>
            <ac:picMk id="10" creationId="{234D62E7-85DE-48A4-AB6B-F91173A36B9A}"/>
          </ac:picMkLst>
        </pc:picChg>
        <pc:picChg chg="add mod">
          <ac:chgData name="Clint Anderson" userId="ec5dfd38-9dbe-49d4-bbb4-a56e253e5743" providerId="ADAL" clId="{1E9EFCF1-B196-43E9-A4FE-70E11EEBED81}" dt="2022-02-16T21:48:49.539" v="134" actId="1076"/>
          <ac:picMkLst>
            <pc:docMk/>
            <pc:sldMk cId="1050419555" sldId="343"/>
            <ac:picMk id="11" creationId="{422296A4-3CC0-4714-9C24-87F81D33AB95}"/>
          </ac:picMkLst>
        </pc:picChg>
      </pc:sldChg>
      <pc:sldChg chg="addSp delSp modSp new mod">
        <pc:chgData name="Clint Anderson" userId="ec5dfd38-9dbe-49d4-bbb4-a56e253e5743" providerId="ADAL" clId="{1E9EFCF1-B196-43E9-A4FE-70E11EEBED81}" dt="2022-02-18T17:38:57.469" v="267" actId="1076"/>
        <pc:sldMkLst>
          <pc:docMk/>
          <pc:sldMk cId="1201491839" sldId="344"/>
        </pc:sldMkLst>
        <pc:spChg chg="add mod">
          <ac:chgData name="Clint Anderson" userId="ec5dfd38-9dbe-49d4-bbb4-a56e253e5743" providerId="ADAL" clId="{1E9EFCF1-B196-43E9-A4FE-70E11EEBED81}" dt="2022-02-18T15:56:46.904" v="194" actId="1076"/>
          <ac:spMkLst>
            <pc:docMk/>
            <pc:sldMk cId="1201491839" sldId="344"/>
            <ac:spMk id="15" creationId="{53B2BF51-11BA-4391-A6AE-3D55AE12E8E2}"/>
          </ac:spMkLst>
        </pc:spChg>
        <pc:spChg chg="add mod">
          <ac:chgData name="Clint Anderson" userId="ec5dfd38-9dbe-49d4-bbb4-a56e253e5743" providerId="ADAL" clId="{1E9EFCF1-B196-43E9-A4FE-70E11EEBED81}" dt="2022-02-18T16:10:55.251" v="252" actId="1076"/>
          <ac:spMkLst>
            <pc:docMk/>
            <pc:sldMk cId="1201491839" sldId="344"/>
            <ac:spMk id="20" creationId="{27D316FF-E08B-40EF-A39C-CE10186CB0F5}"/>
          </ac:spMkLst>
        </pc:spChg>
        <pc:spChg chg="add mod">
          <ac:chgData name="Clint Anderson" userId="ec5dfd38-9dbe-49d4-bbb4-a56e253e5743" providerId="ADAL" clId="{1E9EFCF1-B196-43E9-A4FE-70E11EEBED81}" dt="2022-02-18T16:03:59.086" v="230" actId="207"/>
          <ac:spMkLst>
            <pc:docMk/>
            <pc:sldMk cId="1201491839" sldId="344"/>
            <ac:spMk id="26" creationId="{68B1260C-548F-4FA1-81B2-CD31CD9B1406}"/>
          </ac:spMkLst>
        </pc:spChg>
        <pc:spChg chg="add mod">
          <ac:chgData name="Clint Anderson" userId="ec5dfd38-9dbe-49d4-bbb4-a56e253e5743" providerId="ADAL" clId="{1E9EFCF1-B196-43E9-A4FE-70E11EEBED81}" dt="2022-02-18T16:13:53.305" v="262" actId="207"/>
          <ac:spMkLst>
            <pc:docMk/>
            <pc:sldMk cId="1201491839" sldId="344"/>
            <ac:spMk id="48" creationId="{2030C0D0-0B60-4BF7-912F-AD0AE280CBC3}"/>
          </ac:spMkLst>
        </pc:spChg>
        <pc:picChg chg="add mod">
          <ac:chgData name="Clint Anderson" userId="ec5dfd38-9dbe-49d4-bbb4-a56e253e5743" providerId="ADAL" clId="{1E9EFCF1-B196-43E9-A4FE-70E11EEBED81}" dt="2022-02-18T17:38:57.469" v="267" actId="1076"/>
          <ac:picMkLst>
            <pc:docMk/>
            <pc:sldMk cId="1201491839" sldId="344"/>
            <ac:picMk id="3" creationId="{9D4DDDC0-F32A-41FB-A16F-FE42A7282D8A}"/>
          </ac:picMkLst>
        </pc:picChg>
        <pc:picChg chg="add mod">
          <ac:chgData name="Clint Anderson" userId="ec5dfd38-9dbe-49d4-bbb4-a56e253e5743" providerId="ADAL" clId="{1E9EFCF1-B196-43E9-A4FE-70E11EEBED81}" dt="2022-02-18T15:49:31.886" v="156" actId="1076"/>
          <ac:picMkLst>
            <pc:docMk/>
            <pc:sldMk cId="1201491839" sldId="344"/>
            <ac:picMk id="5" creationId="{67673FAA-E349-47A8-85AF-8F1FBE2D62EB}"/>
          </ac:picMkLst>
        </pc:picChg>
        <pc:picChg chg="add mod">
          <ac:chgData name="Clint Anderson" userId="ec5dfd38-9dbe-49d4-bbb4-a56e253e5743" providerId="ADAL" clId="{1E9EFCF1-B196-43E9-A4FE-70E11EEBED81}" dt="2022-02-18T15:50:41.215" v="161" actId="1076"/>
          <ac:picMkLst>
            <pc:docMk/>
            <pc:sldMk cId="1201491839" sldId="344"/>
            <ac:picMk id="7" creationId="{BC471C48-53DA-4FA0-9B77-D4B863F4A1B6}"/>
          </ac:picMkLst>
        </pc:picChg>
        <pc:picChg chg="add mod">
          <ac:chgData name="Clint Anderson" userId="ec5dfd38-9dbe-49d4-bbb4-a56e253e5743" providerId="ADAL" clId="{1E9EFCF1-B196-43E9-A4FE-70E11EEBED81}" dt="2022-02-18T15:51:26.847" v="164" actId="1076"/>
          <ac:picMkLst>
            <pc:docMk/>
            <pc:sldMk cId="1201491839" sldId="344"/>
            <ac:picMk id="9" creationId="{F7B11D63-16B5-40E4-97E2-751FCA1B936B}"/>
          </ac:picMkLst>
        </pc:picChg>
        <pc:picChg chg="add mod">
          <ac:chgData name="Clint Anderson" userId="ec5dfd38-9dbe-49d4-bbb4-a56e253e5743" providerId="ADAL" clId="{1E9EFCF1-B196-43E9-A4FE-70E11EEBED81}" dt="2022-02-18T15:52:41.900" v="167" actId="1076"/>
          <ac:picMkLst>
            <pc:docMk/>
            <pc:sldMk cId="1201491839" sldId="344"/>
            <ac:picMk id="11" creationId="{F9742415-6FE6-4A42-AAEB-5660B6FD20D5}"/>
          </ac:picMkLst>
        </pc:picChg>
        <pc:picChg chg="add mod">
          <ac:chgData name="Clint Anderson" userId="ec5dfd38-9dbe-49d4-bbb4-a56e253e5743" providerId="ADAL" clId="{1E9EFCF1-B196-43E9-A4FE-70E11EEBED81}" dt="2022-02-18T15:55:22.458" v="176" actId="1076"/>
          <ac:picMkLst>
            <pc:docMk/>
            <pc:sldMk cId="1201491839" sldId="344"/>
            <ac:picMk id="12" creationId="{71C7BF4B-F083-4A8D-B240-A7CC2AAC5428}"/>
          </ac:picMkLst>
        </pc:picChg>
        <pc:picChg chg="add mod">
          <ac:chgData name="Clint Anderson" userId="ec5dfd38-9dbe-49d4-bbb4-a56e253e5743" providerId="ADAL" clId="{1E9EFCF1-B196-43E9-A4FE-70E11EEBED81}" dt="2022-02-18T15:55:33.220" v="177" actId="1076"/>
          <ac:picMkLst>
            <pc:docMk/>
            <pc:sldMk cId="1201491839" sldId="344"/>
            <ac:picMk id="14" creationId="{AC4CD6B1-6A8A-440F-B935-E4FE105033B6}"/>
          </ac:picMkLst>
        </pc:picChg>
        <pc:picChg chg="add mod">
          <ac:chgData name="Clint Anderson" userId="ec5dfd38-9dbe-49d4-bbb4-a56e253e5743" providerId="ADAL" clId="{1E9EFCF1-B196-43E9-A4FE-70E11EEBED81}" dt="2022-02-18T15:57:22.864" v="196" actId="1076"/>
          <ac:picMkLst>
            <pc:docMk/>
            <pc:sldMk cId="1201491839" sldId="344"/>
            <ac:picMk id="16" creationId="{891D52D9-2A66-4ECD-9A9F-58D03B6FE363}"/>
          </ac:picMkLst>
        </pc:picChg>
        <pc:picChg chg="add mod">
          <ac:chgData name="Clint Anderson" userId="ec5dfd38-9dbe-49d4-bbb4-a56e253e5743" providerId="ADAL" clId="{1E9EFCF1-B196-43E9-A4FE-70E11EEBED81}" dt="2022-02-18T16:10:00.381" v="249" actId="1076"/>
          <ac:picMkLst>
            <pc:docMk/>
            <pc:sldMk cId="1201491839" sldId="344"/>
            <ac:picMk id="17" creationId="{4ADC690F-B33D-45F4-83E7-66C89412FD27}"/>
          </ac:picMkLst>
        </pc:picChg>
        <pc:picChg chg="add mod">
          <ac:chgData name="Clint Anderson" userId="ec5dfd38-9dbe-49d4-bbb4-a56e253e5743" providerId="ADAL" clId="{1E9EFCF1-B196-43E9-A4FE-70E11EEBED81}" dt="2022-02-18T15:59:00.500" v="202" actId="1076"/>
          <ac:picMkLst>
            <pc:docMk/>
            <pc:sldMk cId="1201491839" sldId="344"/>
            <ac:picMk id="19" creationId="{1C5B6D8B-2618-4ED0-9EB7-EDD87CAD30A3}"/>
          </ac:picMkLst>
        </pc:picChg>
        <pc:cxnChg chg="add del">
          <ac:chgData name="Clint Anderson" userId="ec5dfd38-9dbe-49d4-bbb4-a56e253e5743" providerId="ADAL" clId="{1E9EFCF1-B196-43E9-A4FE-70E11EEBED81}" dt="2022-02-18T16:01:10.669" v="221" actId="11529"/>
          <ac:cxnSpMkLst>
            <pc:docMk/>
            <pc:sldMk cId="1201491839" sldId="344"/>
            <ac:cxnSpMk id="22" creationId="{136F44A3-0D56-43CE-8F41-BE6858215A55}"/>
          </ac:cxnSpMkLst>
        </pc:cxnChg>
        <pc:cxnChg chg="add mod">
          <ac:chgData name="Clint Anderson" userId="ec5dfd38-9dbe-49d4-bbb4-a56e253e5743" providerId="ADAL" clId="{1E9EFCF1-B196-43E9-A4FE-70E11EEBED81}" dt="2022-02-18T16:02:07.598" v="224" actId="14100"/>
          <ac:cxnSpMkLst>
            <pc:docMk/>
            <pc:sldMk cId="1201491839" sldId="344"/>
            <ac:cxnSpMk id="24" creationId="{418C50FC-247C-4E3B-8D71-57A8CB0D939B}"/>
          </ac:cxnSpMkLst>
        </pc:cxnChg>
        <pc:cxnChg chg="add mod">
          <ac:chgData name="Clint Anderson" userId="ec5dfd38-9dbe-49d4-bbb4-a56e253e5743" providerId="ADAL" clId="{1E9EFCF1-B196-43E9-A4FE-70E11EEBED81}" dt="2022-02-18T16:04:48.902" v="234" actId="208"/>
          <ac:cxnSpMkLst>
            <pc:docMk/>
            <pc:sldMk cId="1201491839" sldId="344"/>
            <ac:cxnSpMk id="28" creationId="{71BA79DE-72CE-4E70-9C52-0057F3E18EBD}"/>
          </ac:cxnSpMkLst>
        </pc:cxnChg>
        <pc:cxnChg chg="add mod">
          <ac:chgData name="Clint Anderson" userId="ec5dfd38-9dbe-49d4-bbb4-a56e253e5743" providerId="ADAL" clId="{1E9EFCF1-B196-43E9-A4FE-70E11EEBED81}" dt="2022-02-18T16:06:23.337" v="236" actId="208"/>
          <ac:cxnSpMkLst>
            <pc:docMk/>
            <pc:sldMk cId="1201491839" sldId="344"/>
            <ac:cxnSpMk id="31" creationId="{0F1402EF-9D84-4326-8F3C-A6129C5CD59D}"/>
          </ac:cxnSpMkLst>
        </pc:cxnChg>
        <pc:cxnChg chg="add mod">
          <ac:chgData name="Clint Anderson" userId="ec5dfd38-9dbe-49d4-bbb4-a56e253e5743" providerId="ADAL" clId="{1E9EFCF1-B196-43E9-A4FE-70E11EEBED81}" dt="2022-02-18T16:06:58.107" v="238" actId="208"/>
          <ac:cxnSpMkLst>
            <pc:docMk/>
            <pc:sldMk cId="1201491839" sldId="344"/>
            <ac:cxnSpMk id="33" creationId="{3A1438AA-9CD5-4292-9FF7-25CA93FD3A03}"/>
          </ac:cxnSpMkLst>
        </pc:cxnChg>
        <pc:cxnChg chg="add mod">
          <ac:chgData name="Clint Anderson" userId="ec5dfd38-9dbe-49d4-bbb4-a56e253e5743" providerId="ADAL" clId="{1E9EFCF1-B196-43E9-A4FE-70E11EEBED81}" dt="2022-02-18T16:07:47.508" v="240" actId="208"/>
          <ac:cxnSpMkLst>
            <pc:docMk/>
            <pc:sldMk cId="1201491839" sldId="344"/>
            <ac:cxnSpMk id="35" creationId="{BE012B15-66C4-4595-B011-C4089A81C7DC}"/>
          </ac:cxnSpMkLst>
        </pc:cxnChg>
        <pc:cxnChg chg="add mod">
          <ac:chgData name="Clint Anderson" userId="ec5dfd38-9dbe-49d4-bbb4-a56e253e5743" providerId="ADAL" clId="{1E9EFCF1-B196-43E9-A4FE-70E11EEBED81}" dt="2022-02-18T16:08:36.039" v="245" actId="14100"/>
          <ac:cxnSpMkLst>
            <pc:docMk/>
            <pc:sldMk cId="1201491839" sldId="344"/>
            <ac:cxnSpMk id="37" creationId="{F7AF3C9A-9A65-4609-9305-A474F5C0B1D5}"/>
          </ac:cxnSpMkLst>
        </pc:cxnChg>
        <pc:cxnChg chg="add mod">
          <ac:chgData name="Clint Anderson" userId="ec5dfd38-9dbe-49d4-bbb4-a56e253e5743" providerId="ADAL" clId="{1E9EFCF1-B196-43E9-A4FE-70E11EEBED81}" dt="2022-02-18T16:09:14.337" v="248" actId="208"/>
          <ac:cxnSpMkLst>
            <pc:docMk/>
            <pc:sldMk cId="1201491839" sldId="344"/>
            <ac:cxnSpMk id="39" creationId="{FF3586DE-836F-415D-8EB6-A725A99F24C7}"/>
          </ac:cxnSpMkLst>
        </pc:cxnChg>
        <pc:cxnChg chg="add mod">
          <ac:chgData name="Clint Anderson" userId="ec5dfd38-9dbe-49d4-bbb4-a56e253e5743" providerId="ADAL" clId="{1E9EFCF1-B196-43E9-A4FE-70E11EEBED81}" dt="2022-02-18T16:10:45.079" v="251" actId="208"/>
          <ac:cxnSpMkLst>
            <pc:docMk/>
            <pc:sldMk cId="1201491839" sldId="344"/>
            <ac:cxnSpMk id="41" creationId="{5D15FCBE-502A-4CD4-9C5F-C4B589CAAA4A}"/>
          </ac:cxnSpMkLst>
        </pc:cxnChg>
        <pc:cxnChg chg="add mod">
          <ac:chgData name="Clint Anderson" userId="ec5dfd38-9dbe-49d4-bbb4-a56e253e5743" providerId="ADAL" clId="{1E9EFCF1-B196-43E9-A4FE-70E11EEBED81}" dt="2022-02-18T16:11:52.765" v="254" actId="208"/>
          <ac:cxnSpMkLst>
            <pc:docMk/>
            <pc:sldMk cId="1201491839" sldId="344"/>
            <ac:cxnSpMk id="43" creationId="{C9DFC051-3BAB-4A65-9B70-842B0960D096}"/>
          </ac:cxnSpMkLst>
        </pc:cxnChg>
        <pc:cxnChg chg="add mod">
          <ac:chgData name="Clint Anderson" userId="ec5dfd38-9dbe-49d4-bbb4-a56e253e5743" providerId="ADAL" clId="{1E9EFCF1-B196-43E9-A4FE-70E11EEBED81}" dt="2022-02-18T16:12:23.987" v="257" actId="208"/>
          <ac:cxnSpMkLst>
            <pc:docMk/>
            <pc:sldMk cId="1201491839" sldId="344"/>
            <ac:cxnSpMk id="45" creationId="{CF4A638A-4EFE-4D56-AE1E-5D13D3F39A7B}"/>
          </ac:cxnSpMkLst>
        </pc:cxnChg>
        <pc:cxnChg chg="add mod">
          <ac:chgData name="Clint Anderson" userId="ec5dfd38-9dbe-49d4-bbb4-a56e253e5743" providerId="ADAL" clId="{1E9EFCF1-B196-43E9-A4FE-70E11EEBED81}" dt="2022-02-18T16:13:23.205" v="260" actId="208"/>
          <ac:cxnSpMkLst>
            <pc:docMk/>
            <pc:sldMk cId="1201491839" sldId="344"/>
            <ac:cxnSpMk id="47" creationId="{E0AAA0CD-50CF-434E-8952-341870805E6D}"/>
          </ac:cxnSpMkLst>
        </pc:cxnChg>
      </pc:sldChg>
      <pc:sldChg chg="addSp delSp modSp new mod">
        <pc:chgData name="Clint Anderson" userId="ec5dfd38-9dbe-49d4-bbb4-a56e253e5743" providerId="ADAL" clId="{1E9EFCF1-B196-43E9-A4FE-70E11EEBED81}" dt="2022-02-18T17:49:03.484" v="339" actId="1076"/>
        <pc:sldMkLst>
          <pc:docMk/>
          <pc:sldMk cId="868759625" sldId="345"/>
        </pc:sldMkLst>
        <pc:spChg chg="add mod">
          <ac:chgData name="Clint Anderson" userId="ec5dfd38-9dbe-49d4-bbb4-a56e253e5743" providerId="ADAL" clId="{1E9EFCF1-B196-43E9-A4FE-70E11EEBED81}" dt="2022-02-18T17:47:34.171" v="326" actId="1076"/>
          <ac:spMkLst>
            <pc:docMk/>
            <pc:sldMk cId="868759625" sldId="345"/>
            <ac:spMk id="5" creationId="{B0CA772B-2DBE-4488-83EA-7E25F4639C6C}"/>
          </ac:spMkLst>
        </pc:spChg>
        <pc:spChg chg="add mod">
          <ac:chgData name="Clint Anderson" userId="ec5dfd38-9dbe-49d4-bbb4-a56e253e5743" providerId="ADAL" clId="{1E9EFCF1-B196-43E9-A4FE-70E11EEBED81}" dt="2022-02-18T17:48:12.867" v="331" actId="207"/>
          <ac:spMkLst>
            <pc:docMk/>
            <pc:sldMk cId="868759625" sldId="345"/>
            <ac:spMk id="12" creationId="{FE396F56-BCAF-4AB6-BA95-B20ACC048AC5}"/>
          </ac:spMkLst>
        </pc:spChg>
        <pc:spChg chg="add mod">
          <ac:chgData name="Clint Anderson" userId="ec5dfd38-9dbe-49d4-bbb4-a56e253e5743" providerId="ADAL" clId="{1E9EFCF1-B196-43E9-A4FE-70E11EEBED81}" dt="2022-02-18T17:49:03.484" v="339" actId="1076"/>
          <ac:spMkLst>
            <pc:docMk/>
            <pc:sldMk cId="868759625" sldId="345"/>
            <ac:spMk id="13" creationId="{3C43DA5F-FCAD-48A5-BC44-C77473B1BEAA}"/>
          </ac:spMkLst>
        </pc:spChg>
        <pc:picChg chg="add del mod">
          <ac:chgData name="Clint Anderson" userId="ec5dfd38-9dbe-49d4-bbb4-a56e253e5743" providerId="ADAL" clId="{1E9EFCF1-B196-43E9-A4FE-70E11EEBED81}" dt="2022-02-18T17:38:52.814" v="266" actId="478"/>
          <ac:picMkLst>
            <pc:docMk/>
            <pc:sldMk cId="868759625" sldId="345"/>
            <ac:picMk id="3" creationId="{F3650913-E628-4D5C-AD40-B56E6F887102}"/>
          </ac:picMkLst>
        </pc:picChg>
        <pc:picChg chg="add del mod">
          <ac:chgData name="Clint Anderson" userId="ec5dfd38-9dbe-49d4-bbb4-a56e253e5743" providerId="ADAL" clId="{1E9EFCF1-B196-43E9-A4FE-70E11EEBED81}" dt="2022-02-18T17:39:42.408" v="270" actId="478"/>
          <ac:picMkLst>
            <pc:docMk/>
            <pc:sldMk cId="868759625" sldId="345"/>
            <ac:picMk id="4" creationId="{E5F72E36-3FF1-442D-8376-C04FACA130E9}"/>
          </ac:picMkLst>
        </pc:picChg>
        <pc:picChg chg="add mod">
          <ac:chgData name="Clint Anderson" userId="ec5dfd38-9dbe-49d4-bbb4-a56e253e5743" providerId="ADAL" clId="{1E9EFCF1-B196-43E9-A4FE-70E11EEBED81}" dt="2022-02-18T17:42:04.389" v="302" actId="1076"/>
          <ac:picMkLst>
            <pc:docMk/>
            <pc:sldMk cId="868759625" sldId="345"/>
            <ac:picMk id="7" creationId="{1B26829A-1892-436F-B3EE-6998163B83B7}"/>
          </ac:picMkLst>
        </pc:picChg>
        <pc:picChg chg="add mod">
          <ac:chgData name="Clint Anderson" userId="ec5dfd38-9dbe-49d4-bbb4-a56e253e5743" providerId="ADAL" clId="{1E9EFCF1-B196-43E9-A4FE-70E11EEBED81}" dt="2022-02-18T17:43:36.716" v="306" actId="14100"/>
          <ac:picMkLst>
            <pc:docMk/>
            <pc:sldMk cId="868759625" sldId="345"/>
            <ac:picMk id="9" creationId="{CC3F49C6-8D5C-4567-A1C2-F5153D20A465}"/>
          </ac:picMkLst>
        </pc:picChg>
        <pc:picChg chg="add mod">
          <ac:chgData name="Clint Anderson" userId="ec5dfd38-9dbe-49d4-bbb4-a56e253e5743" providerId="ADAL" clId="{1E9EFCF1-B196-43E9-A4FE-70E11EEBED81}" dt="2022-02-18T17:48:55.682" v="338" actId="1076"/>
          <ac:picMkLst>
            <pc:docMk/>
            <pc:sldMk cId="868759625" sldId="345"/>
            <ac:picMk id="11" creationId="{19260D29-A1FC-4E47-B02E-C10A41BD084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5C6D8-229F-C945-81A4-44F6162101DF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3D61-C613-0B41-BE27-D311DD7D2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2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E178-276B-704A-9F3D-36D395C38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92B6-4315-8D43-B3B5-75E87927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7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941-8EC1-394D-B187-CF45B73EC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78D8-4EAA-8944-A463-DAD69E4AE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5764-BD7F-464C-B47D-16D748C65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AB6-0B62-3D47-A860-0487A95F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FA5C-BBCD-A241-929E-09379EB25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8841-75D7-9A44-BF52-928F27CD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3CEA-2E8F-2A48-A633-28F1B0FF3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75D50-7285-1E4D-ADB4-9BB68C9E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3E043-6B5E-6346-BE0B-8C642EEEA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402D-C015-8345-ABA0-BF33C2E39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8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138D9-54D0-0E49-826D-DEE6E8149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6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301625"/>
            <a:ext cx="77724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3141AE-6D6C-2849-A814-A0674F8D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14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Picture 4" descr="FixedTrifoldBrochure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300" y="0"/>
            <a:ext cx="5342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B0D06-9946-4F44-BB16-93E2D71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FE536E-B768-4A50-9351-88EE1DDCF6D8}"/>
              </a:ext>
            </a:extLst>
          </p:cNvPr>
          <p:cNvSpPr txBox="1"/>
          <p:nvPr/>
        </p:nvSpPr>
        <p:spPr>
          <a:xfrm>
            <a:off x="1515533" y="393700"/>
            <a:ext cx="6714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Telemetry Capabilities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B5254-FFD7-4D7D-BF3E-00B3E0452F35}"/>
              </a:ext>
            </a:extLst>
          </p:cNvPr>
          <p:cNvSpPr txBox="1"/>
          <p:nvPr/>
        </p:nvSpPr>
        <p:spPr>
          <a:xfrm>
            <a:off x="897467" y="1354667"/>
            <a:ext cx="7962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Remote Monitoring / Reports &amp; Charts / Alerts / Controls</a:t>
            </a:r>
          </a:p>
          <a:p>
            <a:endParaRPr lang="en-US" dirty="0"/>
          </a:p>
          <a:p>
            <a:pPr algn="l"/>
            <a:r>
              <a:rPr lang="en-US" sz="2000" dirty="0"/>
              <a:t>Cloud Link provides gas detection devices and related data services.  Cloud Link devices send alarms by email and SMS text message along with real-time data viewable on an easy to use website.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70A2BB-FC7D-44FF-808F-15B81232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33" y="3646675"/>
            <a:ext cx="5952067" cy="1976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62E974-CD1D-4824-945A-8108F1C5C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038" y="3173943"/>
            <a:ext cx="1287363" cy="22785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35D154-4FA1-4C2E-9987-2CC7662B1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669" y="4500562"/>
            <a:ext cx="600100" cy="4058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D8C0A-182A-49D4-BFC2-3FB42B4D50EB}"/>
              </a:ext>
            </a:extLst>
          </p:cNvPr>
          <p:cNvSpPr txBox="1"/>
          <p:nvPr/>
        </p:nvSpPr>
        <p:spPr>
          <a:xfrm>
            <a:off x="-285750" y="5574203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Cloud Link Telemetry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DD30E-9037-4778-A333-517F1F51B07B}"/>
              </a:ext>
            </a:extLst>
          </p:cNvPr>
          <p:cNvSpPr txBox="1"/>
          <p:nvPr/>
        </p:nvSpPr>
        <p:spPr>
          <a:xfrm>
            <a:off x="5037666" y="5525531"/>
            <a:ext cx="4106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Cloud Link Automation &amp; controls</a:t>
            </a:r>
          </a:p>
        </p:txBody>
      </p:sp>
    </p:spTree>
    <p:extLst>
      <p:ext uri="{BB962C8B-B14F-4D97-AF65-F5344CB8AC3E}">
        <p14:creationId xmlns:p14="http://schemas.microsoft.com/office/powerpoint/2010/main" val="316516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845F50-8EE4-4295-A83C-57289E356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094DD-2D32-476D-ABAD-3D6BD3528791}"/>
              </a:ext>
            </a:extLst>
          </p:cNvPr>
          <p:cNvSpPr txBox="1"/>
          <p:nvPr/>
        </p:nvSpPr>
        <p:spPr>
          <a:xfrm>
            <a:off x="1515533" y="393700"/>
            <a:ext cx="6714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Security Features for viewing and controlling equipment and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4FFC3-D5B9-4C0F-A870-FE144DBBE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179" y="1722967"/>
            <a:ext cx="4949692" cy="47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5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D86B99-C707-4F15-B16A-39614ACB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57C25-5A3E-4BF6-A9AA-039D61F28AE0}"/>
              </a:ext>
            </a:extLst>
          </p:cNvPr>
          <p:cNvSpPr txBox="1"/>
          <p:nvPr/>
        </p:nvSpPr>
        <p:spPr>
          <a:xfrm>
            <a:off x="1109133" y="393700"/>
            <a:ext cx="795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u="sng" dirty="0"/>
              <a:t>Keeping you connected—all the time and anywhere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A2CAF8-C155-4862-961F-D884946D5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33" y="1446644"/>
            <a:ext cx="7268633" cy="437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4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0C3143-05B2-404A-BE68-8B605E73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952A6-7592-47E8-8148-19E1A2716204}"/>
              </a:ext>
            </a:extLst>
          </p:cNvPr>
          <p:cNvSpPr txBox="1"/>
          <p:nvPr/>
        </p:nvSpPr>
        <p:spPr>
          <a:xfrm>
            <a:off x="1109133" y="393700"/>
            <a:ext cx="7954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Cloud secure access to data and controls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B2FBA-5B4A-47EA-903C-7A9B14BE0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32" y="1249188"/>
            <a:ext cx="8034867" cy="510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5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2ABB90-4BE2-495F-BEC9-8C7C79C86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4DDDC0-F32A-41FB-A16F-FE42A7282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15" y="277160"/>
            <a:ext cx="7955970" cy="8596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673FAA-E349-47A8-85AF-8F1FBE2D6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4" y="1320800"/>
            <a:ext cx="3405187" cy="3026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471C48-53DA-4FA0-9B77-D4B863F4A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118" y="4397904"/>
            <a:ext cx="958560" cy="15499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B11D63-16B5-40E4-97E2-751FCA1B9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56816"/>
            <a:ext cx="8001000" cy="299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742415-6FE6-4A42-AAEB-5660B6FD2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5941" y="909638"/>
            <a:ext cx="3405187" cy="23322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C7BF4B-F083-4A8D-B240-A7CC2AAC5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7600" y="1773504"/>
            <a:ext cx="421596" cy="9254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4CD6B1-6A8A-440F-B935-E4FE10503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0425" y="1079716"/>
            <a:ext cx="257175" cy="21621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B2BF51-11BA-4391-A6AE-3D55AE12E8E2}"/>
              </a:ext>
            </a:extLst>
          </p:cNvPr>
          <p:cNvSpPr txBox="1"/>
          <p:nvPr/>
        </p:nvSpPr>
        <p:spPr>
          <a:xfrm>
            <a:off x="4363278" y="864006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/>
              <a:t>Tank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1D52D9-2A66-4ECD-9A9F-58D03B6FE3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33" y="3541430"/>
            <a:ext cx="1115665" cy="10120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DC690F-B33D-45F4-83E7-66C89412FD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3226" y="3616105"/>
            <a:ext cx="1061441" cy="9628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5B6D8B-2618-4ED0-9EB7-EDD87CAD30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66962" y="3541430"/>
            <a:ext cx="753444" cy="9620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7D316FF-E08B-40EF-A39C-CE10186CB0F5}"/>
              </a:ext>
            </a:extLst>
          </p:cNvPr>
          <p:cNvSpPr txBox="1"/>
          <p:nvPr/>
        </p:nvSpPr>
        <p:spPr>
          <a:xfrm>
            <a:off x="5822987" y="4226456"/>
            <a:ext cx="1350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/>
              <a:t>Gas Detection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18C50FC-247C-4E3B-8D71-57A8CB0D939B}"/>
              </a:ext>
            </a:extLst>
          </p:cNvPr>
          <p:cNvCxnSpPr>
            <a:cxnSpLocks/>
          </p:cNvCxnSpPr>
          <p:nvPr/>
        </p:nvCxnSpPr>
        <p:spPr>
          <a:xfrm flipH="1" flipV="1">
            <a:off x="3306233" y="2075767"/>
            <a:ext cx="829734" cy="227186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8B1260C-548F-4FA1-81B2-CD31CD9B1406}"/>
              </a:ext>
            </a:extLst>
          </p:cNvPr>
          <p:cNvSpPr txBox="1"/>
          <p:nvPr/>
        </p:nvSpPr>
        <p:spPr>
          <a:xfrm>
            <a:off x="3458633" y="1787029"/>
            <a:ext cx="336172" cy="6640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1BA79DE-72CE-4E70-9C52-0057F3E18EBD}"/>
              </a:ext>
            </a:extLst>
          </p:cNvPr>
          <p:cNvCxnSpPr>
            <a:cxnSpLocks/>
          </p:cNvCxnSpPr>
          <p:nvPr/>
        </p:nvCxnSpPr>
        <p:spPr>
          <a:xfrm>
            <a:off x="1905000" y="1570567"/>
            <a:ext cx="618066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1402EF-9D84-4326-8F3C-A6129C5CD59D}"/>
              </a:ext>
            </a:extLst>
          </p:cNvPr>
          <p:cNvCxnSpPr/>
          <p:nvPr/>
        </p:nvCxnSpPr>
        <p:spPr>
          <a:xfrm flipH="1">
            <a:off x="5349196" y="2319867"/>
            <a:ext cx="425071" cy="63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1438AA-9CD5-4292-9FF7-25CA93FD3A03}"/>
              </a:ext>
            </a:extLst>
          </p:cNvPr>
          <p:cNvCxnSpPr/>
          <p:nvPr/>
        </p:nvCxnSpPr>
        <p:spPr>
          <a:xfrm flipH="1" flipV="1">
            <a:off x="4896678" y="1354667"/>
            <a:ext cx="746355" cy="432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E012B15-66C4-4595-B011-C4089A81C7DC}"/>
              </a:ext>
            </a:extLst>
          </p:cNvPr>
          <p:cNvCxnSpPr/>
          <p:nvPr/>
        </p:nvCxnSpPr>
        <p:spPr>
          <a:xfrm flipH="1">
            <a:off x="5981700" y="3241896"/>
            <a:ext cx="613833" cy="5046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7AF3C9A-9A65-4609-9305-A474F5C0B1D5}"/>
              </a:ext>
            </a:extLst>
          </p:cNvPr>
          <p:cNvCxnSpPr/>
          <p:nvPr/>
        </p:nvCxnSpPr>
        <p:spPr>
          <a:xfrm flipH="1">
            <a:off x="7298534" y="3238012"/>
            <a:ext cx="406133" cy="5262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F3586DE-836F-415D-8EB6-A725A99F24C7}"/>
              </a:ext>
            </a:extLst>
          </p:cNvPr>
          <p:cNvCxnSpPr/>
          <p:nvPr/>
        </p:nvCxnSpPr>
        <p:spPr>
          <a:xfrm>
            <a:off x="8441266" y="3238012"/>
            <a:ext cx="67733" cy="3560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D15FCBE-502A-4CD4-9C5F-C4B589CAAA4A}"/>
              </a:ext>
            </a:extLst>
          </p:cNvPr>
          <p:cNvCxnSpPr/>
          <p:nvPr/>
        </p:nvCxnSpPr>
        <p:spPr>
          <a:xfrm flipH="1">
            <a:off x="4525433" y="4097523"/>
            <a:ext cx="778934" cy="7835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9DFC051-3BAB-4A65-9B70-842B0960D096}"/>
              </a:ext>
            </a:extLst>
          </p:cNvPr>
          <p:cNvCxnSpPr/>
          <p:nvPr/>
        </p:nvCxnSpPr>
        <p:spPr>
          <a:xfrm flipH="1">
            <a:off x="5020733" y="4489278"/>
            <a:ext cx="1926167" cy="6499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F4A638A-4EFE-4D56-AE1E-5D13D3F39A7B}"/>
              </a:ext>
            </a:extLst>
          </p:cNvPr>
          <p:cNvCxnSpPr/>
          <p:nvPr/>
        </p:nvCxnSpPr>
        <p:spPr>
          <a:xfrm flipH="1">
            <a:off x="4992659" y="4461546"/>
            <a:ext cx="3183467" cy="10729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0AAA0CD-50CF-434E-8952-341870805E6D}"/>
              </a:ext>
            </a:extLst>
          </p:cNvPr>
          <p:cNvCxnSpPr/>
          <p:nvPr/>
        </p:nvCxnSpPr>
        <p:spPr>
          <a:xfrm flipH="1">
            <a:off x="4416685" y="1931137"/>
            <a:ext cx="298535" cy="2730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030C0D0-0B60-4BF7-912F-AD0AE280CBC3}"/>
              </a:ext>
            </a:extLst>
          </p:cNvPr>
          <p:cNvSpPr txBox="1"/>
          <p:nvPr/>
        </p:nvSpPr>
        <p:spPr>
          <a:xfrm>
            <a:off x="4635500" y="1354667"/>
            <a:ext cx="1143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49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452FDC-E3F3-409F-9484-76C11D42E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www.rkiinstruments.com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A772B-2DBE-4488-83EA-7E25F4639C6C}"/>
              </a:ext>
            </a:extLst>
          </p:cNvPr>
          <p:cNvSpPr txBox="1"/>
          <p:nvPr/>
        </p:nvSpPr>
        <p:spPr>
          <a:xfrm>
            <a:off x="1413933" y="375086"/>
            <a:ext cx="69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/>
              <a:t>Full Site Data Screen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26829A-1892-436F-B3EE-6998163B8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" y="1334064"/>
            <a:ext cx="8759483" cy="4713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3F49C6-8D5C-4567-A1C2-F5153D20A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067" y="2070100"/>
            <a:ext cx="927100" cy="3600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260D29-A1FC-4E47-B02E-C10A41BD0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065" y="2574513"/>
            <a:ext cx="927102" cy="3600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396F56-BCAF-4AB6-BA95-B20ACC048AC5}"/>
              </a:ext>
            </a:extLst>
          </p:cNvPr>
          <p:cNvSpPr txBox="1"/>
          <p:nvPr/>
        </p:nvSpPr>
        <p:spPr>
          <a:xfrm>
            <a:off x="6811432" y="2070100"/>
            <a:ext cx="1172633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chemeClr val="bg1"/>
                </a:solidFill>
              </a:rPr>
              <a:t>H2S #1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43DA5F-FCAD-48A5-BC44-C77473B1BEAA}"/>
              </a:ext>
            </a:extLst>
          </p:cNvPr>
          <p:cNvSpPr txBox="1"/>
          <p:nvPr/>
        </p:nvSpPr>
        <p:spPr>
          <a:xfrm>
            <a:off x="6811431" y="2595998"/>
            <a:ext cx="1172633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chemeClr val="bg1"/>
                </a:solidFill>
              </a:rPr>
              <a:t>H2S #2</a:t>
            </a:r>
          </a:p>
        </p:txBody>
      </p:sp>
    </p:spTree>
    <p:extLst>
      <p:ext uri="{BB962C8B-B14F-4D97-AF65-F5344CB8AC3E}">
        <p14:creationId xmlns:p14="http://schemas.microsoft.com/office/powerpoint/2010/main" val="8687596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120</TotalTime>
  <Words>123</Words>
  <Application>Microsoft Office PowerPoint</Application>
  <PresentationFormat>Letter Paper (8.5x11 in)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Johnson</dc:creator>
  <cp:lastModifiedBy>Clint Anderson</cp:lastModifiedBy>
  <cp:revision>9</cp:revision>
  <dcterms:created xsi:type="dcterms:W3CDTF">2016-01-14T21:28:00Z</dcterms:created>
  <dcterms:modified xsi:type="dcterms:W3CDTF">2022-02-18T17:49:07Z</dcterms:modified>
</cp:coreProperties>
</file>