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handoutMasterIdLst>
    <p:handoutMasterId r:id="rId13"/>
  </p:handoutMasterIdLst>
  <p:sldIdLst>
    <p:sldId id="983" r:id="rId2"/>
    <p:sldId id="984" r:id="rId3"/>
    <p:sldId id="985" r:id="rId4"/>
    <p:sldId id="990" r:id="rId5"/>
    <p:sldId id="986" r:id="rId6"/>
    <p:sldId id="992" r:id="rId7"/>
    <p:sldId id="988" r:id="rId8"/>
    <p:sldId id="261" r:id="rId9"/>
    <p:sldId id="987" r:id="rId10"/>
    <p:sldId id="993" r:id="rId1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4"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938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907" autoAdjust="0"/>
    <p:restoredTop sz="86401"/>
  </p:normalViewPr>
  <p:slideViewPr>
    <p:cSldViewPr snapToGrid="0" snapToObjects="1">
      <p:cViewPr varScale="1">
        <p:scale>
          <a:sx n="157" d="100"/>
          <a:sy n="157" d="100"/>
        </p:scale>
        <p:origin x="1184" y="176"/>
      </p:cViewPr>
      <p:guideLst>
        <p:guide orient="horz" pos="1584"/>
        <p:guide pos="2880"/>
      </p:guideLst>
    </p:cSldViewPr>
  </p:slideViewPr>
  <p:outlineViewPr>
    <p:cViewPr>
      <p:scale>
        <a:sx n="33" d="100"/>
        <a:sy n="33" d="100"/>
      </p:scale>
      <p:origin x="0" y="-752"/>
    </p:cViewPr>
  </p:outlineViewPr>
  <p:notesTextViewPr>
    <p:cViewPr>
      <p:scale>
        <a:sx n="3" d="2"/>
        <a:sy n="3" d="2"/>
      </p:scale>
      <p:origin x="0" y="0"/>
    </p:cViewPr>
  </p:notesTextViewPr>
  <p:sorterViewPr>
    <p:cViewPr>
      <p:scale>
        <a:sx n="178" d="100"/>
        <a:sy n="178" d="100"/>
      </p:scale>
      <p:origin x="0" y="-124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int Anderson" userId="ec5dfd38-9dbe-49d4-bbb4-a56e253e5743" providerId="ADAL" clId="{087D3DD4-EC61-4C6A-A48E-F006C1E9B33B}"/>
    <pc:docChg chg="undo custSel addSld delSld modSld">
      <pc:chgData name="Clint Anderson" userId="ec5dfd38-9dbe-49d4-bbb4-a56e253e5743" providerId="ADAL" clId="{087D3DD4-EC61-4C6A-A48E-F006C1E9B33B}" dt="2022-01-28T23:47:21.087" v="477" actId="1076"/>
      <pc:docMkLst>
        <pc:docMk/>
      </pc:docMkLst>
      <pc:sldChg chg="modSp mod">
        <pc:chgData name="Clint Anderson" userId="ec5dfd38-9dbe-49d4-bbb4-a56e253e5743" providerId="ADAL" clId="{087D3DD4-EC61-4C6A-A48E-F006C1E9B33B}" dt="2022-01-28T23:14:16.099" v="387" actId="20577"/>
        <pc:sldMkLst>
          <pc:docMk/>
          <pc:sldMk cId="3167161441" sldId="261"/>
        </pc:sldMkLst>
        <pc:spChg chg="mod">
          <ac:chgData name="Clint Anderson" userId="ec5dfd38-9dbe-49d4-bbb4-a56e253e5743" providerId="ADAL" clId="{087D3DD4-EC61-4C6A-A48E-F006C1E9B33B}" dt="2022-01-28T23:10:37.367" v="346" actId="27636"/>
          <ac:spMkLst>
            <pc:docMk/>
            <pc:sldMk cId="3167161441" sldId="261"/>
            <ac:spMk id="2" creationId="{00000000-0000-0000-0000-000000000000}"/>
          </ac:spMkLst>
        </pc:spChg>
        <pc:spChg chg="mod">
          <ac:chgData name="Clint Anderson" userId="ec5dfd38-9dbe-49d4-bbb4-a56e253e5743" providerId="ADAL" clId="{087D3DD4-EC61-4C6A-A48E-F006C1E9B33B}" dt="2022-01-28T23:14:16.099" v="387" actId="20577"/>
          <ac:spMkLst>
            <pc:docMk/>
            <pc:sldMk cId="3167161441" sldId="261"/>
            <ac:spMk id="3" creationId="{00000000-0000-0000-0000-000000000000}"/>
          </ac:spMkLst>
        </pc:spChg>
        <pc:picChg chg="mod">
          <ac:chgData name="Clint Anderson" userId="ec5dfd38-9dbe-49d4-bbb4-a56e253e5743" providerId="ADAL" clId="{087D3DD4-EC61-4C6A-A48E-F006C1E9B33B}" dt="2022-01-28T23:10:52.955" v="347" actId="1076"/>
          <ac:picMkLst>
            <pc:docMk/>
            <pc:sldMk cId="3167161441" sldId="261"/>
            <ac:picMk id="4" creationId="{00000000-0000-0000-0000-000000000000}"/>
          </ac:picMkLst>
        </pc:picChg>
      </pc:sldChg>
      <pc:sldChg chg="addSp delSp mod">
        <pc:chgData name="Clint Anderson" userId="ec5dfd38-9dbe-49d4-bbb4-a56e253e5743" providerId="ADAL" clId="{087D3DD4-EC61-4C6A-A48E-F006C1E9B33B}" dt="2022-01-20T22:03:21.793" v="1" actId="22"/>
        <pc:sldMkLst>
          <pc:docMk/>
          <pc:sldMk cId="0" sldId="983"/>
        </pc:sldMkLst>
        <pc:spChg chg="add del">
          <ac:chgData name="Clint Anderson" userId="ec5dfd38-9dbe-49d4-bbb4-a56e253e5743" providerId="ADAL" clId="{087D3DD4-EC61-4C6A-A48E-F006C1E9B33B}" dt="2022-01-20T22:03:21.793" v="1" actId="22"/>
          <ac:spMkLst>
            <pc:docMk/>
            <pc:sldMk cId="0" sldId="983"/>
            <ac:spMk id="6" creationId="{6127EE2D-5DF8-41BA-A92A-0110186C942F}"/>
          </ac:spMkLst>
        </pc:spChg>
      </pc:sldChg>
      <pc:sldChg chg="modSp new mod">
        <pc:chgData name="Clint Anderson" userId="ec5dfd38-9dbe-49d4-bbb4-a56e253e5743" providerId="ADAL" clId="{087D3DD4-EC61-4C6A-A48E-F006C1E9B33B}" dt="2022-01-20T22:06:24.256" v="48" actId="20577"/>
        <pc:sldMkLst>
          <pc:docMk/>
          <pc:sldMk cId="3203459919" sldId="984"/>
        </pc:sldMkLst>
        <pc:spChg chg="mod">
          <ac:chgData name="Clint Anderson" userId="ec5dfd38-9dbe-49d4-bbb4-a56e253e5743" providerId="ADAL" clId="{087D3DD4-EC61-4C6A-A48E-F006C1E9B33B}" dt="2022-01-20T22:03:38.460" v="3"/>
          <ac:spMkLst>
            <pc:docMk/>
            <pc:sldMk cId="3203459919" sldId="984"/>
            <ac:spMk id="2" creationId="{A81EE592-5F80-4AA6-B7C9-7E9EBF88DAC1}"/>
          </ac:spMkLst>
        </pc:spChg>
        <pc:spChg chg="mod">
          <ac:chgData name="Clint Anderson" userId="ec5dfd38-9dbe-49d4-bbb4-a56e253e5743" providerId="ADAL" clId="{087D3DD4-EC61-4C6A-A48E-F006C1E9B33B}" dt="2022-01-20T22:06:24.256" v="48" actId="20577"/>
          <ac:spMkLst>
            <pc:docMk/>
            <pc:sldMk cId="3203459919" sldId="984"/>
            <ac:spMk id="3" creationId="{99573226-12B9-46C4-9F25-7C09028D8B3F}"/>
          </ac:spMkLst>
        </pc:spChg>
      </pc:sldChg>
      <pc:sldChg chg="modSp new mod">
        <pc:chgData name="Clint Anderson" userId="ec5dfd38-9dbe-49d4-bbb4-a56e253e5743" providerId="ADAL" clId="{087D3DD4-EC61-4C6A-A48E-F006C1E9B33B}" dt="2022-01-28T22:53:06.282" v="62" actId="20577"/>
        <pc:sldMkLst>
          <pc:docMk/>
          <pc:sldMk cId="1997573142" sldId="985"/>
        </pc:sldMkLst>
        <pc:spChg chg="mod">
          <ac:chgData name="Clint Anderson" userId="ec5dfd38-9dbe-49d4-bbb4-a56e253e5743" providerId="ADAL" clId="{087D3DD4-EC61-4C6A-A48E-F006C1E9B33B}" dt="2022-01-28T22:53:06.282" v="62" actId="20577"/>
          <ac:spMkLst>
            <pc:docMk/>
            <pc:sldMk cId="1997573142" sldId="985"/>
            <ac:spMk id="2" creationId="{CF813AAB-A282-4E9A-A920-192FEC6CEB24}"/>
          </ac:spMkLst>
        </pc:spChg>
        <pc:spChg chg="mod">
          <ac:chgData name="Clint Anderson" userId="ec5dfd38-9dbe-49d4-bbb4-a56e253e5743" providerId="ADAL" clId="{087D3DD4-EC61-4C6A-A48E-F006C1E9B33B}" dt="2022-01-21T15:32:47.149" v="50"/>
          <ac:spMkLst>
            <pc:docMk/>
            <pc:sldMk cId="1997573142" sldId="985"/>
            <ac:spMk id="3" creationId="{9FE0AA1D-CEC4-490E-8FFD-B99AD834BD5F}"/>
          </ac:spMkLst>
        </pc:spChg>
      </pc:sldChg>
      <pc:sldChg chg="modSp new mod">
        <pc:chgData name="Clint Anderson" userId="ec5dfd38-9dbe-49d4-bbb4-a56e253e5743" providerId="ADAL" clId="{087D3DD4-EC61-4C6A-A48E-F006C1E9B33B}" dt="2022-01-28T23:03:05.792" v="343" actId="1076"/>
        <pc:sldMkLst>
          <pc:docMk/>
          <pc:sldMk cId="2779734568" sldId="986"/>
        </pc:sldMkLst>
        <pc:spChg chg="mod">
          <ac:chgData name="Clint Anderson" userId="ec5dfd38-9dbe-49d4-bbb4-a56e253e5743" providerId="ADAL" clId="{087D3DD4-EC61-4C6A-A48E-F006C1E9B33B}" dt="2022-01-28T22:53:13.421" v="72" actId="20577"/>
          <ac:spMkLst>
            <pc:docMk/>
            <pc:sldMk cId="2779734568" sldId="986"/>
            <ac:spMk id="2" creationId="{02D53B67-821B-49B4-82E1-5FFD8ADAAD87}"/>
          </ac:spMkLst>
        </pc:spChg>
        <pc:spChg chg="mod">
          <ac:chgData name="Clint Anderson" userId="ec5dfd38-9dbe-49d4-bbb4-a56e253e5743" providerId="ADAL" clId="{087D3DD4-EC61-4C6A-A48E-F006C1E9B33B}" dt="2022-01-28T23:03:05.792" v="343" actId="1076"/>
          <ac:spMkLst>
            <pc:docMk/>
            <pc:sldMk cId="2779734568" sldId="986"/>
            <ac:spMk id="3" creationId="{E2D7600A-1467-42A4-ACA8-D189C6983CF1}"/>
          </ac:spMkLst>
        </pc:spChg>
      </pc:sldChg>
      <pc:sldChg chg="modSp new del mod">
        <pc:chgData name="Clint Anderson" userId="ec5dfd38-9dbe-49d4-bbb4-a56e253e5743" providerId="ADAL" clId="{087D3DD4-EC61-4C6A-A48E-F006C1E9B33B}" dt="2022-01-28T23:03:09.917" v="344" actId="2696"/>
        <pc:sldMkLst>
          <pc:docMk/>
          <pc:sldMk cId="645014567" sldId="987"/>
        </pc:sldMkLst>
        <pc:spChg chg="mod">
          <ac:chgData name="Clint Anderson" userId="ec5dfd38-9dbe-49d4-bbb4-a56e253e5743" providerId="ADAL" clId="{087D3DD4-EC61-4C6A-A48E-F006C1E9B33B}" dt="2022-01-28T22:59:23.530" v="228" actId="1076"/>
          <ac:spMkLst>
            <pc:docMk/>
            <pc:sldMk cId="645014567" sldId="987"/>
            <ac:spMk id="3" creationId="{20FA866F-FD7B-4EE3-8CDE-AD1AFC6FAF0F}"/>
          </ac:spMkLst>
        </pc:spChg>
      </pc:sldChg>
      <pc:sldChg chg="addSp delSp modSp new mod">
        <pc:chgData name="Clint Anderson" userId="ec5dfd38-9dbe-49d4-bbb4-a56e253e5743" providerId="ADAL" clId="{087D3DD4-EC61-4C6A-A48E-F006C1E9B33B}" dt="2022-01-28T23:47:21.087" v="477" actId="1076"/>
        <pc:sldMkLst>
          <pc:docMk/>
          <pc:sldMk cId="4048367536" sldId="987"/>
        </pc:sldMkLst>
        <pc:spChg chg="mod">
          <ac:chgData name="Clint Anderson" userId="ec5dfd38-9dbe-49d4-bbb4-a56e253e5743" providerId="ADAL" clId="{087D3DD4-EC61-4C6A-A48E-F006C1E9B33B}" dt="2022-01-28T23:34:01.522" v="426" actId="255"/>
          <ac:spMkLst>
            <pc:docMk/>
            <pc:sldMk cId="4048367536" sldId="987"/>
            <ac:spMk id="2" creationId="{22795FD5-F48A-4D1F-A64E-B18BA7D6BF9F}"/>
          </ac:spMkLst>
        </pc:spChg>
        <pc:spChg chg="del">
          <ac:chgData name="Clint Anderson" userId="ec5dfd38-9dbe-49d4-bbb4-a56e253e5743" providerId="ADAL" clId="{087D3DD4-EC61-4C6A-A48E-F006C1E9B33B}" dt="2022-01-28T23:37:50.171" v="427"/>
          <ac:spMkLst>
            <pc:docMk/>
            <pc:sldMk cId="4048367536" sldId="987"/>
            <ac:spMk id="3" creationId="{7A899033-B956-4748-9643-81120E1B61C5}"/>
          </ac:spMkLst>
        </pc:spChg>
        <pc:spChg chg="del mod topLvl">
          <ac:chgData name="Clint Anderson" userId="ec5dfd38-9dbe-49d4-bbb4-a56e253e5743" providerId="ADAL" clId="{087D3DD4-EC61-4C6A-A48E-F006C1E9B33B}" dt="2022-01-28T23:45:33.908" v="467" actId="21"/>
          <ac:spMkLst>
            <pc:docMk/>
            <pc:sldMk cId="4048367536" sldId="987"/>
            <ac:spMk id="7" creationId="{66AEEAC5-4C22-4456-80EB-8533C21FB179}"/>
          </ac:spMkLst>
        </pc:spChg>
        <pc:spChg chg="add del mod">
          <ac:chgData name="Clint Anderson" userId="ec5dfd38-9dbe-49d4-bbb4-a56e253e5743" providerId="ADAL" clId="{087D3DD4-EC61-4C6A-A48E-F006C1E9B33B}" dt="2022-01-28T23:45:48.661" v="469"/>
          <ac:spMkLst>
            <pc:docMk/>
            <pc:sldMk cId="4048367536" sldId="987"/>
            <ac:spMk id="32" creationId="{3129A147-E879-4F9B-BA49-03E846BF001C}"/>
          </ac:spMkLst>
        </pc:spChg>
        <pc:grpChg chg="add del mod">
          <ac:chgData name="Clint Anderson" userId="ec5dfd38-9dbe-49d4-bbb4-a56e253e5743" providerId="ADAL" clId="{087D3DD4-EC61-4C6A-A48E-F006C1E9B33B}" dt="2022-01-28T23:45:33.908" v="467" actId="21"/>
          <ac:grpSpMkLst>
            <pc:docMk/>
            <pc:sldMk cId="4048367536" sldId="987"/>
            <ac:grpSpMk id="6" creationId="{ECBFDCFA-2A4A-4B46-A38B-C8BED28F8A3E}"/>
          </ac:grpSpMkLst>
        </pc:grpChg>
        <pc:picChg chg="add mod">
          <ac:chgData name="Clint Anderson" userId="ec5dfd38-9dbe-49d4-bbb4-a56e253e5743" providerId="ADAL" clId="{087D3DD4-EC61-4C6A-A48E-F006C1E9B33B}" dt="2022-01-28T23:37:54.024" v="428" actId="1076"/>
          <ac:picMkLst>
            <pc:docMk/>
            <pc:sldMk cId="4048367536" sldId="987"/>
            <ac:picMk id="4" creationId="{FB455055-D606-422A-A2C9-C4C4EBC6783E}"/>
          </ac:picMkLst>
        </pc:picChg>
        <pc:picChg chg="add mod">
          <ac:chgData name="Clint Anderson" userId="ec5dfd38-9dbe-49d4-bbb4-a56e253e5743" providerId="ADAL" clId="{087D3DD4-EC61-4C6A-A48E-F006C1E9B33B}" dt="2022-01-28T23:38:05.269" v="429"/>
          <ac:picMkLst>
            <pc:docMk/>
            <pc:sldMk cId="4048367536" sldId="987"/>
            <ac:picMk id="5" creationId="{82A9B1D8-0D50-4823-A528-9727E7B74ED2}"/>
          </ac:picMkLst>
        </pc:picChg>
        <pc:picChg chg="del mod topLvl">
          <ac:chgData name="Clint Anderson" userId="ec5dfd38-9dbe-49d4-bbb4-a56e253e5743" providerId="ADAL" clId="{087D3DD4-EC61-4C6A-A48E-F006C1E9B33B}" dt="2022-01-28T23:47:12.416" v="476" actId="21"/>
          <ac:picMkLst>
            <pc:docMk/>
            <pc:sldMk cId="4048367536" sldId="987"/>
            <ac:picMk id="8" creationId="{50E9DA95-5005-4830-ABA5-0EF06C833729}"/>
          </ac:picMkLst>
        </pc:picChg>
        <pc:picChg chg="add mod">
          <ac:chgData name="Clint Anderson" userId="ec5dfd38-9dbe-49d4-bbb4-a56e253e5743" providerId="ADAL" clId="{087D3DD4-EC61-4C6A-A48E-F006C1E9B33B}" dt="2022-01-28T23:40:41.742" v="433" actId="1076"/>
          <ac:picMkLst>
            <pc:docMk/>
            <pc:sldMk cId="4048367536" sldId="987"/>
            <ac:picMk id="9" creationId="{383E33C8-2F15-45B2-BCE1-D49E7A81B358}"/>
          </ac:picMkLst>
        </pc:picChg>
        <pc:picChg chg="add mod">
          <ac:chgData name="Clint Anderson" userId="ec5dfd38-9dbe-49d4-bbb4-a56e253e5743" providerId="ADAL" clId="{087D3DD4-EC61-4C6A-A48E-F006C1E9B33B}" dt="2022-01-28T23:40:54.182" v="435" actId="1076"/>
          <ac:picMkLst>
            <pc:docMk/>
            <pc:sldMk cId="4048367536" sldId="987"/>
            <ac:picMk id="10" creationId="{5E85E17B-CD60-4934-B6EA-D940EE6C2949}"/>
          </ac:picMkLst>
        </pc:picChg>
        <pc:picChg chg="add mod">
          <ac:chgData name="Clint Anderson" userId="ec5dfd38-9dbe-49d4-bbb4-a56e253e5743" providerId="ADAL" clId="{087D3DD4-EC61-4C6A-A48E-F006C1E9B33B}" dt="2022-01-28T23:41:08.848" v="437" actId="1076"/>
          <ac:picMkLst>
            <pc:docMk/>
            <pc:sldMk cId="4048367536" sldId="987"/>
            <ac:picMk id="11" creationId="{3D45DABD-003E-470D-B186-034F8CED4FCD}"/>
          </ac:picMkLst>
        </pc:picChg>
        <pc:picChg chg="add mod">
          <ac:chgData name="Clint Anderson" userId="ec5dfd38-9dbe-49d4-bbb4-a56e253e5743" providerId="ADAL" clId="{087D3DD4-EC61-4C6A-A48E-F006C1E9B33B}" dt="2022-01-28T23:41:18.666" v="439" actId="1076"/>
          <ac:picMkLst>
            <pc:docMk/>
            <pc:sldMk cId="4048367536" sldId="987"/>
            <ac:picMk id="12" creationId="{6B8F5392-73FD-43E3-8B5F-03E76F42C77D}"/>
          </ac:picMkLst>
        </pc:picChg>
        <pc:picChg chg="add mod">
          <ac:chgData name="Clint Anderson" userId="ec5dfd38-9dbe-49d4-bbb4-a56e253e5743" providerId="ADAL" clId="{087D3DD4-EC61-4C6A-A48E-F006C1E9B33B}" dt="2022-01-28T23:47:21.087" v="477" actId="1076"/>
          <ac:picMkLst>
            <pc:docMk/>
            <pc:sldMk cId="4048367536" sldId="987"/>
            <ac:picMk id="36" creationId="{6AE63585-5F28-425E-9832-5D1BADCF9FDD}"/>
          </ac:picMkLst>
        </pc:picChg>
        <pc:cxnChg chg="add mod">
          <ac:chgData name="Clint Anderson" userId="ec5dfd38-9dbe-49d4-bbb4-a56e253e5743" providerId="ADAL" clId="{087D3DD4-EC61-4C6A-A48E-F006C1E9B33B}" dt="2022-01-28T23:42:17.995" v="443" actId="14100"/>
          <ac:cxnSpMkLst>
            <pc:docMk/>
            <pc:sldMk cId="4048367536" sldId="987"/>
            <ac:cxnSpMk id="14" creationId="{405344B6-26B4-45CE-B3FD-D0A632554298}"/>
          </ac:cxnSpMkLst>
        </pc:cxnChg>
        <pc:cxnChg chg="add mod">
          <ac:chgData name="Clint Anderson" userId="ec5dfd38-9dbe-49d4-bbb4-a56e253e5743" providerId="ADAL" clId="{087D3DD4-EC61-4C6A-A48E-F006C1E9B33B}" dt="2022-01-28T23:42:42.757" v="446" actId="14100"/>
          <ac:cxnSpMkLst>
            <pc:docMk/>
            <pc:sldMk cId="4048367536" sldId="987"/>
            <ac:cxnSpMk id="17" creationId="{92719ECE-D3CB-4592-BE54-EA073908ADE4}"/>
          </ac:cxnSpMkLst>
        </pc:cxnChg>
        <pc:cxnChg chg="add mod">
          <ac:chgData name="Clint Anderson" userId="ec5dfd38-9dbe-49d4-bbb4-a56e253e5743" providerId="ADAL" clId="{087D3DD4-EC61-4C6A-A48E-F006C1E9B33B}" dt="2022-01-28T23:43:15.963" v="449" actId="14100"/>
          <ac:cxnSpMkLst>
            <pc:docMk/>
            <pc:sldMk cId="4048367536" sldId="987"/>
            <ac:cxnSpMk id="19" creationId="{23285698-9C23-40A7-ABCB-319A7A8D1B30}"/>
          </ac:cxnSpMkLst>
        </pc:cxnChg>
        <pc:cxnChg chg="add mod">
          <ac:chgData name="Clint Anderson" userId="ec5dfd38-9dbe-49d4-bbb4-a56e253e5743" providerId="ADAL" clId="{087D3DD4-EC61-4C6A-A48E-F006C1E9B33B}" dt="2022-01-28T23:43:42.508" v="452" actId="14100"/>
          <ac:cxnSpMkLst>
            <pc:docMk/>
            <pc:sldMk cId="4048367536" sldId="987"/>
            <ac:cxnSpMk id="21" creationId="{145F2043-8D27-47B7-A49B-4F26E08614CD}"/>
          </ac:cxnSpMkLst>
        </pc:cxnChg>
        <pc:cxnChg chg="add mod">
          <ac:chgData name="Clint Anderson" userId="ec5dfd38-9dbe-49d4-bbb4-a56e253e5743" providerId="ADAL" clId="{087D3DD4-EC61-4C6A-A48E-F006C1E9B33B}" dt="2022-01-28T23:44:09.250" v="455" actId="14100"/>
          <ac:cxnSpMkLst>
            <pc:docMk/>
            <pc:sldMk cId="4048367536" sldId="987"/>
            <ac:cxnSpMk id="23" creationId="{215E50A5-1435-4175-A86E-8D87D511744F}"/>
          </ac:cxnSpMkLst>
        </pc:cxnChg>
        <pc:cxnChg chg="add mod">
          <ac:chgData name="Clint Anderson" userId="ec5dfd38-9dbe-49d4-bbb4-a56e253e5743" providerId="ADAL" clId="{087D3DD4-EC61-4C6A-A48E-F006C1E9B33B}" dt="2022-01-28T23:44:29.305" v="459" actId="1076"/>
          <ac:cxnSpMkLst>
            <pc:docMk/>
            <pc:sldMk cId="4048367536" sldId="987"/>
            <ac:cxnSpMk id="25" creationId="{9FF3A707-1A99-4089-AD39-19738307BA91}"/>
          </ac:cxnSpMkLst>
        </pc:cxnChg>
        <pc:cxnChg chg="add mod">
          <ac:chgData name="Clint Anderson" userId="ec5dfd38-9dbe-49d4-bbb4-a56e253e5743" providerId="ADAL" clId="{087D3DD4-EC61-4C6A-A48E-F006C1E9B33B}" dt="2022-01-28T23:44:51.522" v="463" actId="14100"/>
          <ac:cxnSpMkLst>
            <pc:docMk/>
            <pc:sldMk cId="4048367536" sldId="987"/>
            <ac:cxnSpMk id="27" creationId="{8760F923-5F7E-4376-BC3D-8959DE50C6CF}"/>
          </ac:cxnSpMkLst>
        </pc:cxnChg>
        <pc:cxnChg chg="add mod">
          <ac:chgData name="Clint Anderson" userId="ec5dfd38-9dbe-49d4-bbb4-a56e253e5743" providerId="ADAL" clId="{087D3DD4-EC61-4C6A-A48E-F006C1E9B33B}" dt="2022-01-28T23:45:10.812" v="466" actId="14100"/>
          <ac:cxnSpMkLst>
            <pc:docMk/>
            <pc:sldMk cId="4048367536" sldId="987"/>
            <ac:cxnSpMk id="30" creationId="{AB668E87-AACE-41AC-821D-644FC8DE1CDD}"/>
          </ac:cxnSpMkLst>
        </pc:cxnChg>
        <pc:cxnChg chg="add mod">
          <ac:chgData name="Clint Anderson" userId="ec5dfd38-9dbe-49d4-bbb4-a56e253e5743" providerId="ADAL" clId="{087D3DD4-EC61-4C6A-A48E-F006C1E9B33B}" dt="2022-01-28T23:46:31.933" v="474" actId="208"/>
          <ac:cxnSpMkLst>
            <pc:docMk/>
            <pc:sldMk cId="4048367536" sldId="987"/>
            <ac:cxnSpMk id="33" creationId="{6DDDC51E-2724-4831-B20F-D9659A4800D3}"/>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163118-8FB6-A94A-8057-F788278450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C4AE92D-8078-FC4E-9B26-3AE0A4EF116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a:extLst>
              <a:ext uri="{FF2B5EF4-FFF2-40B4-BE49-F238E27FC236}">
                <a16:creationId xmlns:a16="http://schemas.microsoft.com/office/drawing/2014/main" id="{721E87F8-4FB7-E043-ABD4-4C0B9E8DCA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BCEB595-F287-0B4D-849F-E29822E437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A5229D-CB1A-BA45-BF33-9FF452FB916D}" type="slidenum">
              <a:rPr lang="en-US" smtClean="0"/>
              <a:t>‹#›</a:t>
            </a:fld>
            <a:endParaRPr lang="en-US" dirty="0"/>
          </a:p>
        </p:txBody>
      </p:sp>
    </p:spTree>
    <p:extLst>
      <p:ext uri="{BB962C8B-B14F-4D97-AF65-F5344CB8AC3E}">
        <p14:creationId xmlns:p14="http://schemas.microsoft.com/office/powerpoint/2010/main" val="87054371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F6F91C-FB4B-914D-AF24-B0200CF09D38}" type="slidenum">
              <a:rPr lang="en-US" smtClean="0"/>
              <a:t>‹#›</a:t>
            </a:fld>
            <a:endParaRPr lang="en-US" dirty="0"/>
          </a:p>
        </p:txBody>
      </p:sp>
    </p:spTree>
    <p:extLst>
      <p:ext uri="{BB962C8B-B14F-4D97-AF65-F5344CB8AC3E}">
        <p14:creationId xmlns:p14="http://schemas.microsoft.com/office/powerpoint/2010/main" val="207402364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0107966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b="0" i="0">
                <a:latin typeface="Calibri" panose="020F0502020204030204" pitchFamily="34" charset="0"/>
                <a:cs typeface="Calibri" panose="020F0502020204030204" pitchFamily="34" charset="0"/>
              </a:defRPr>
            </a:lvl1pPr>
            <a:lvl2pPr>
              <a:defRPr b="0" i="0">
                <a:latin typeface="Calibri" panose="020F0502020204030204" pitchFamily="34" charset="0"/>
                <a:cs typeface="Calibri" panose="020F0502020204030204" pitchFamily="34" charset="0"/>
              </a:defRPr>
            </a:lvl2pPr>
            <a:lvl3pPr>
              <a:defRPr b="0" i="0">
                <a:latin typeface="Calibri" panose="020F0502020204030204" pitchFamily="34" charset="0"/>
                <a:cs typeface="Calibri" panose="020F0502020204030204" pitchFamily="34" charset="0"/>
              </a:defRPr>
            </a:lvl3pPr>
            <a:lvl4pPr>
              <a:defRPr b="0" i="0">
                <a:latin typeface="Calibri" panose="020F0502020204030204" pitchFamily="34" charset="0"/>
                <a:cs typeface="Calibri" panose="020F0502020204030204" pitchFamily="34" charset="0"/>
              </a:defRPr>
            </a:lvl4pPr>
            <a:lvl5pPr>
              <a:defRPr b="0" i="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6969825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7397641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2169976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r>
              <a:rPr lang="en-US" dirty="0"/>
              <a:t>7/10/19</a:t>
            </a:r>
          </a:p>
        </p:txBody>
      </p:sp>
      <p:sp>
        <p:nvSpPr>
          <p:cNvPr id="8" name="Footer Placeholder 4"/>
          <p:cNvSpPr>
            <a:spLocks noGrp="1"/>
          </p:cNvSpPr>
          <p:nvPr>
            <p:ph type="ftr" sz="quarter" idx="11"/>
          </p:nvPr>
        </p:nvSpPr>
        <p:spPr/>
        <p:txBody>
          <a:bodyPr/>
          <a:lstStyle>
            <a:lvl1pPr>
              <a:defRPr/>
            </a:lvl1pPr>
          </a:lstStyle>
          <a:p>
            <a:r>
              <a:rPr lang="en-US" dirty="0"/>
              <a:t>www.rkiinstruments.com</a:t>
            </a:r>
          </a:p>
        </p:txBody>
      </p:sp>
      <p:sp>
        <p:nvSpPr>
          <p:cNvPr id="9"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3397080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r>
              <a:rPr lang="en-US" dirty="0"/>
              <a:t>7/10/19</a:t>
            </a:r>
          </a:p>
        </p:txBody>
      </p:sp>
      <p:sp>
        <p:nvSpPr>
          <p:cNvPr id="4" name="Footer Placeholder 4"/>
          <p:cNvSpPr>
            <a:spLocks noGrp="1"/>
          </p:cNvSpPr>
          <p:nvPr>
            <p:ph type="ftr" sz="quarter" idx="11"/>
          </p:nvPr>
        </p:nvSpPr>
        <p:spPr/>
        <p:txBody>
          <a:bodyPr/>
          <a:lstStyle>
            <a:lvl1pPr>
              <a:defRPr/>
            </a:lvl1pPr>
          </a:lstStyle>
          <a:p>
            <a:r>
              <a:rPr lang="en-US" dirty="0"/>
              <a:t>www.rkiinstruments.com</a:t>
            </a:r>
          </a:p>
        </p:txBody>
      </p:sp>
      <p:sp>
        <p:nvSpPr>
          <p:cNvPr id="5"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606779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r>
              <a:rPr lang="en-US" dirty="0"/>
              <a:t>7/10/19</a:t>
            </a:r>
          </a:p>
        </p:txBody>
      </p:sp>
      <p:sp>
        <p:nvSpPr>
          <p:cNvPr id="3" name="Footer Placeholder 4"/>
          <p:cNvSpPr>
            <a:spLocks noGrp="1"/>
          </p:cNvSpPr>
          <p:nvPr>
            <p:ph type="ftr" sz="quarter" idx="11"/>
          </p:nvPr>
        </p:nvSpPr>
        <p:spPr/>
        <p:txBody>
          <a:bodyPr/>
          <a:lstStyle>
            <a:lvl1pPr>
              <a:defRPr/>
            </a:lvl1pPr>
          </a:lstStyle>
          <a:p>
            <a:r>
              <a:rPr lang="en-US" dirty="0"/>
              <a:t>www.rkiinstruments.com</a:t>
            </a:r>
          </a:p>
        </p:txBody>
      </p:sp>
      <p:sp>
        <p:nvSpPr>
          <p:cNvPr id="4"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4215299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4933024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26115728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2266878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0412846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dirty="0"/>
              <a:t>Click icon to add chart</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195573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11970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7"/>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a:t>7/10/19</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www.rkiinstruments.com</a:t>
            </a: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657720-9A28-7A47-A386-AE844C10C417}" type="slidenum">
              <a:rPr lang="en-US" smtClean="0"/>
              <a:t>‹#›</a:t>
            </a:fld>
            <a:endParaRPr lang="en-US" dirty="0"/>
          </a:p>
        </p:txBody>
      </p:sp>
      <p:pic>
        <p:nvPicPr>
          <p:cNvPr id="1031" name="Picture 7"/>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73969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hf sldNum="0" hdr="0" ftr="0" dt="0"/>
  <p:txStyles>
    <p:titleStyle>
      <a:lvl1pPr algn="ctr" defTabSz="342900" rtl="0" eaLnBrk="1" fontAlgn="base" hangingPunct="1">
        <a:spcBef>
          <a:spcPct val="0"/>
        </a:spcBef>
        <a:spcAft>
          <a:spcPct val="0"/>
        </a:spcAft>
        <a:defRPr sz="3300" b="1" kern="1200">
          <a:solidFill>
            <a:schemeClr val="tx1"/>
          </a:solidFill>
          <a:effectLst>
            <a:outerShdw blurRad="50800" dist="38100" dir="2700000" algn="tl" rotWithShape="0">
              <a:prstClr val="black">
                <a:alpha val="40000"/>
              </a:prstClr>
            </a:outerShdw>
          </a:effectLst>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3"/>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5AD8F1C-FD2C-BB44-AEBE-34F75D71DF15}" type="slidenum">
              <a:rPr lang="en-US" sz="1000">
                <a:solidFill>
                  <a:srgbClr val="898989"/>
                </a:solidFill>
                <a:latin typeface="Century Gothic" charset="0"/>
              </a:rPr>
              <a:pPr/>
              <a:t>1</a:t>
            </a:fld>
            <a:endParaRPr lang="en-US" sz="1000" dirty="0">
              <a:solidFill>
                <a:srgbClr val="898989"/>
              </a:solidFill>
              <a:latin typeface="Century Gothic" charset="0"/>
            </a:endParaRPr>
          </a:p>
        </p:txBody>
      </p:sp>
      <p:sp>
        <p:nvSpPr>
          <p:cNvPr id="21506" name="Title 1"/>
          <p:cNvSpPr>
            <a:spLocks noGrp="1"/>
          </p:cNvSpPr>
          <p:nvPr>
            <p:ph type="title"/>
          </p:nvPr>
        </p:nvSpPr>
        <p:spPr>
          <a:xfrm>
            <a:off x="1116050" y="1497703"/>
            <a:ext cx="7772400" cy="603250"/>
          </a:xfrm>
        </p:spPr>
        <p:txBody>
          <a:bodyPr/>
          <a:lstStyle/>
          <a:p>
            <a:r>
              <a:rPr lang="en-US" sz="4400" dirty="0">
                <a:latin typeface="Arial" charset="0"/>
                <a:cs typeface="Arial" charset="0"/>
              </a:rPr>
              <a:t>How does Wireless Work?</a:t>
            </a:r>
          </a:p>
        </p:txBody>
      </p:sp>
      <p:pic>
        <p:nvPicPr>
          <p:cNvPr id="6" name="Picture 5" descr="Graphical user interface&#10;&#10;Description automatically generated">
            <a:extLst>
              <a:ext uri="{FF2B5EF4-FFF2-40B4-BE49-F238E27FC236}">
                <a16:creationId xmlns:a16="http://schemas.microsoft.com/office/drawing/2014/main" id="{8FD50A37-BA96-224D-8F30-F25109DBB214}"/>
              </a:ext>
            </a:extLst>
          </p:cNvPr>
          <p:cNvPicPr>
            <a:picLocks noChangeAspect="1"/>
          </p:cNvPicPr>
          <p:nvPr/>
        </p:nvPicPr>
        <p:blipFill>
          <a:blip r:embed="rId2"/>
          <a:stretch>
            <a:fillRect/>
          </a:stretch>
        </p:blipFill>
        <p:spPr>
          <a:xfrm>
            <a:off x="255550" y="-136523"/>
            <a:ext cx="3448373" cy="6858000"/>
          </a:xfrm>
          <a:prstGeom prst="rect">
            <a:avLst/>
          </a:prstGeom>
        </p:spPr>
      </p:pic>
      <p:pic>
        <p:nvPicPr>
          <p:cNvPr id="5" name="Picture 4">
            <a:extLst>
              <a:ext uri="{FF2B5EF4-FFF2-40B4-BE49-F238E27FC236}">
                <a16:creationId xmlns:a16="http://schemas.microsoft.com/office/drawing/2014/main" id="{21F91348-3D39-314B-A968-BC7037744C5E}"/>
              </a:ext>
            </a:extLst>
          </p:cNvPr>
          <p:cNvPicPr>
            <a:picLocks noChangeAspect="1"/>
          </p:cNvPicPr>
          <p:nvPr/>
        </p:nvPicPr>
        <p:blipFill>
          <a:blip r:embed="rId3"/>
          <a:stretch>
            <a:fillRect/>
          </a:stretch>
        </p:blipFill>
        <p:spPr>
          <a:xfrm>
            <a:off x="4031915" y="2100953"/>
            <a:ext cx="4739024" cy="459582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EE592-5F80-4AA6-B7C9-7E9EBF88DAC1}"/>
              </a:ext>
            </a:extLst>
          </p:cNvPr>
          <p:cNvSpPr>
            <a:spLocks noGrp="1"/>
          </p:cNvSpPr>
          <p:nvPr>
            <p:ph type="title"/>
          </p:nvPr>
        </p:nvSpPr>
        <p:spPr/>
        <p:txBody>
          <a:bodyPr/>
          <a:lstStyle/>
          <a:p>
            <a:r>
              <a:rPr lang="en-US" dirty="0"/>
              <a:t>2.4 GHz vs 900 MHz Frequencies</a:t>
            </a:r>
          </a:p>
        </p:txBody>
      </p:sp>
      <p:pic>
        <p:nvPicPr>
          <p:cNvPr id="1026" name="Picture 2" descr="Its Cool Flat Wireless - white">
            <a:extLst>
              <a:ext uri="{FF2B5EF4-FFF2-40B4-BE49-F238E27FC236}">
                <a16:creationId xmlns:a16="http://schemas.microsoft.com/office/drawing/2014/main" id="{396DCB27-2D05-A247-8228-22786F90C7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916" y="4503342"/>
            <a:ext cx="770059" cy="77005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F (radio frequency) symbol Icons PNG - Free PNG and Icons Downloads">
            <a:extLst>
              <a:ext uri="{FF2B5EF4-FFF2-40B4-BE49-F238E27FC236}">
                <a16:creationId xmlns:a16="http://schemas.microsoft.com/office/drawing/2014/main" id="{2C287758-FFF7-CA4E-9349-661F9A74F0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945" b="20035"/>
          <a:stretch/>
        </p:blipFill>
        <p:spPr bwMode="auto">
          <a:xfrm>
            <a:off x="181638" y="1976430"/>
            <a:ext cx="1151152" cy="676275"/>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9A2E1541-4893-2343-B471-0C388301157A}"/>
              </a:ext>
            </a:extLst>
          </p:cNvPr>
          <p:cNvSpPr txBox="1">
            <a:spLocks/>
          </p:cNvSpPr>
          <p:nvPr/>
        </p:nvSpPr>
        <p:spPr bwMode="auto">
          <a:xfrm>
            <a:off x="1332790" y="4198450"/>
            <a:ext cx="7902219" cy="21499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1800" dirty="0">
                <a:latin typeface="Calibri" panose="020F0502020204030204" pitchFamily="34" charset="0"/>
                <a:cs typeface="Calibri" panose="020F0502020204030204" pitchFamily="34" charset="0"/>
              </a:rPr>
              <a:t>Higher frequencies can use less power, but will reflect off of dense surfaces. </a:t>
            </a:r>
          </a:p>
          <a:p>
            <a:pPr lvl="1"/>
            <a:r>
              <a:rPr lang="en-US" sz="1800" dirty="0">
                <a:latin typeface="Calibri" panose="020F0502020204030204" pitchFamily="34" charset="0"/>
                <a:cs typeface="Calibri" panose="020F0502020204030204" pitchFamily="34" charset="0"/>
              </a:rPr>
              <a:t>2.4 GHz systems are more reflective and tend to be affected more by bodies, foliage, or moisture that can attenuate the signal. In addition, some large venues are not suitable for the 2.4 RF signal due to potential destructive reflective signals. </a:t>
            </a:r>
          </a:p>
          <a:p>
            <a:pPr lvl="1"/>
            <a:r>
              <a:rPr lang="en-US" sz="1800" dirty="0">
                <a:latin typeface="Calibri" panose="020F0502020204030204" pitchFamily="34" charset="0"/>
                <a:cs typeface="Calibri" panose="020F0502020204030204" pitchFamily="34" charset="0"/>
              </a:rPr>
              <a:t>2.4 GHz systems are typically sold in internationally. </a:t>
            </a:r>
          </a:p>
        </p:txBody>
      </p:sp>
      <p:sp>
        <p:nvSpPr>
          <p:cNvPr id="3" name="Content Placeholder 2">
            <a:extLst>
              <a:ext uri="{FF2B5EF4-FFF2-40B4-BE49-F238E27FC236}">
                <a16:creationId xmlns:a16="http://schemas.microsoft.com/office/drawing/2014/main" id="{99573226-12B9-46C4-9F25-7C09028D8B3F}"/>
              </a:ext>
            </a:extLst>
          </p:cNvPr>
          <p:cNvSpPr>
            <a:spLocks noGrp="1"/>
          </p:cNvSpPr>
          <p:nvPr>
            <p:ph idx="1"/>
          </p:nvPr>
        </p:nvSpPr>
        <p:spPr>
          <a:xfrm>
            <a:off x="1332790" y="1860089"/>
            <a:ext cx="7390424" cy="1761066"/>
          </a:xfrm>
        </p:spPr>
        <p:txBody>
          <a:bodyPr/>
          <a:lstStyle/>
          <a:p>
            <a:r>
              <a:rPr lang="en-US" sz="1800" dirty="0"/>
              <a:t>Lower frequencies can use greater power and can penetrate walls and other obstacles. </a:t>
            </a:r>
          </a:p>
          <a:p>
            <a:pPr lvl="1"/>
            <a:r>
              <a:rPr lang="en-US" sz="1800" dirty="0"/>
              <a:t>The 900MHz radio system is at a lower frequency and will penetrate surfaces more easily.</a:t>
            </a:r>
          </a:p>
          <a:p>
            <a:pPr lvl="1"/>
            <a:r>
              <a:rPr lang="en-US" sz="1800" dirty="0"/>
              <a:t>900 MHz systems are most common in the US. </a:t>
            </a:r>
          </a:p>
        </p:txBody>
      </p:sp>
    </p:spTree>
    <p:extLst>
      <p:ext uri="{BB962C8B-B14F-4D97-AF65-F5344CB8AC3E}">
        <p14:creationId xmlns:p14="http://schemas.microsoft.com/office/powerpoint/2010/main" val="320345991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fade">
                                      <p:cBhvr>
                                        <p:cTn id="21" dur="500"/>
                                        <p:tgtEl>
                                          <p:spTgt spid="10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13AAB-A282-4E9A-A920-192FEC6CEB24}"/>
              </a:ext>
            </a:extLst>
          </p:cNvPr>
          <p:cNvSpPr>
            <a:spLocks noGrp="1"/>
          </p:cNvSpPr>
          <p:nvPr>
            <p:ph type="title"/>
          </p:nvPr>
        </p:nvSpPr>
        <p:spPr/>
        <p:txBody>
          <a:bodyPr/>
          <a:lstStyle/>
          <a:p>
            <a:r>
              <a:rPr lang="en-US" dirty="0"/>
              <a:t>What is Wireless?</a:t>
            </a:r>
          </a:p>
        </p:txBody>
      </p:sp>
      <p:sp>
        <p:nvSpPr>
          <p:cNvPr id="3" name="Content Placeholder 2">
            <a:extLst>
              <a:ext uri="{FF2B5EF4-FFF2-40B4-BE49-F238E27FC236}">
                <a16:creationId xmlns:a16="http://schemas.microsoft.com/office/drawing/2014/main" id="{9FE0AA1D-CEC4-490E-8FFD-B99AD834BD5F}"/>
              </a:ext>
            </a:extLst>
          </p:cNvPr>
          <p:cNvSpPr>
            <a:spLocks noGrp="1"/>
          </p:cNvSpPr>
          <p:nvPr>
            <p:ph idx="1"/>
          </p:nvPr>
        </p:nvSpPr>
        <p:spPr/>
        <p:txBody>
          <a:bodyPr/>
          <a:lstStyle/>
          <a:p>
            <a:pPr marL="0" indent="0">
              <a:buNone/>
            </a:pPr>
            <a:r>
              <a:rPr lang="en-US" sz="1800" dirty="0"/>
              <a:t>A wireless transmitter sends electronic information through the air in the form of radio waves. The signal is picked up by a receiver and translated back into the original electronic information, which is then displayed in the relevant medium. </a:t>
            </a:r>
          </a:p>
        </p:txBody>
      </p:sp>
      <p:pic>
        <p:nvPicPr>
          <p:cNvPr id="2054" name="Picture 6" descr="Our Town - Under Twenty Parade/ WGC on BBC Radio | Post War Welwyn Garden  City, School Projects, Audio Recordings | Our Welwyn Garden City">
            <a:extLst>
              <a:ext uri="{FF2B5EF4-FFF2-40B4-BE49-F238E27FC236}">
                <a16:creationId xmlns:a16="http://schemas.microsoft.com/office/drawing/2014/main" id="{6672AA63-4FF6-8B41-A820-4377B1BFE3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667" b="6010"/>
          <a:stretch/>
        </p:blipFill>
        <p:spPr bwMode="auto">
          <a:xfrm>
            <a:off x="4374445" y="3606800"/>
            <a:ext cx="2898422" cy="2600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757314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13AAB-A282-4E9A-A920-192FEC6CEB24}"/>
              </a:ext>
            </a:extLst>
          </p:cNvPr>
          <p:cNvSpPr>
            <a:spLocks noGrp="1"/>
          </p:cNvSpPr>
          <p:nvPr>
            <p:ph type="title"/>
          </p:nvPr>
        </p:nvSpPr>
        <p:spPr/>
        <p:txBody>
          <a:bodyPr/>
          <a:lstStyle/>
          <a:p>
            <a:r>
              <a:rPr lang="en-US" dirty="0"/>
              <a:t>What is Wireless?</a:t>
            </a:r>
          </a:p>
        </p:txBody>
      </p:sp>
      <p:sp>
        <p:nvSpPr>
          <p:cNvPr id="3" name="Content Placeholder 2">
            <a:extLst>
              <a:ext uri="{FF2B5EF4-FFF2-40B4-BE49-F238E27FC236}">
                <a16:creationId xmlns:a16="http://schemas.microsoft.com/office/drawing/2014/main" id="{9FE0AA1D-CEC4-490E-8FFD-B99AD834BD5F}"/>
              </a:ext>
            </a:extLst>
          </p:cNvPr>
          <p:cNvSpPr>
            <a:spLocks noGrp="1"/>
          </p:cNvSpPr>
          <p:nvPr>
            <p:ph idx="1"/>
          </p:nvPr>
        </p:nvSpPr>
        <p:spPr>
          <a:xfrm>
            <a:off x="2627084" y="2612498"/>
            <a:ext cx="4445001" cy="2276891"/>
          </a:xfrm>
        </p:spPr>
        <p:txBody>
          <a:bodyPr/>
          <a:lstStyle/>
          <a:p>
            <a:pPr marL="0" indent="0">
              <a:buNone/>
            </a:pPr>
            <a:r>
              <a:rPr lang="en-US" sz="1800" dirty="0">
                <a:latin typeface="Calibri" panose="020F0502020204030204" pitchFamily="34" charset="0"/>
                <a:cs typeface="Calibri" panose="020F0502020204030204" pitchFamily="34" charset="0"/>
              </a:rPr>
              <a:t>A wireless transmitter sends electronic information through the air in the form of radio waves. The signal is picked up by a receiver and translated back into the original electronic information, which is then displayed in the relevant medium. </a:t>
            </a:r>
          </a:p>
        </p:txBody>
      </p:sp>
      <p:pic>
        <p:nvPicPr>
          <p:cNvPr id="6" name="Picture 5" descr="A close-up of a watch&#10;&#10;Description automatically generated with low confidence">
            <a:extLst>
              <a:ext uri="{FF2B5EF4-FFF2-40B4-BE49-F238E27FC236}">
                <a16:creationId xmlns:a16="http://schemas.microsoft.com/office/drawing/2014/main" id="{821C52D7-4CA8-E44C-88E7-8426CDEBDD7E}"/>
              </a:ext>
            </a:extLst>
          </p:cNvPr>
          <p:cNvPicPr>
            <a:picLocks noChangeAspect="1"/>
          </p:cNvPicPr>
          <p:nvPr/>
        </p:nvPicPr>
        <p:blipFill>
          <a:blip r:embed="rId2"/>
          <a:stretch>
            <a:fillRect/>
          </a:stretch>
        </p:blipFill>
        <p:spPr>
          <a:xfrm>
            <a:off x="7167275" y="1185552"/>
            <a:ext cx="1684020" cy="3429000"/>
          </a:xfrm>
          <a:prstGeom prst="rect">
            <a:avLst/>
          </a:prstGeom>
        </p:spPr>
      </p:pic>
      <p:pic>
        <p:nvPicPr>
          <p:cNvPr id="7" name="Picture 6" descr="Graphical user interface&#10;&#10;Description automatically generated">
            <a:extLst>
              <a:ext uri="{FF2B5EF4-FFF2-40B4-BE49-F238E27FC236}">
                <a16:creationId xmlns:a16="http://schemas.microsoft.com/office/drawing/2014/main" id="{91032651-11E5-E24F-9298-A56582D74201}"/>
              </a:ext>
            </a:extLst>
          </p:cNvPr>
          <p:cNvPicPr>
            <a:picLocks noChangeAspect="1"/>
          </p:cNvPicPr>
          <p:nvPr/>
        </p:nvPicPr>
        <p:blipFill>
          <a:blip r:embed="rId3"/>
          <a:stretch>
            <a:fillRect/>
          </a:stretch>
        </p:blipFill>
        <p:spPr>
          <a:xfrm>
            <a:off x="292705" y="1422619"/>
            <a:ext cx="2256123" cy="4486896"/>
          </a:xfrm>
          <a:prstGeom prst="rect">
            <a:avLst/>
          </a:prstGeom>
        </p:spPr>
      </p:pic>
      <p:pic>
        <p:nvPicPr>
          <p:cNvPr id="8" name="Picture 2" descr="2,257 Radar Waves Illustrations &amp; Clip Art - iStock">
            <a:extLst>
              <a:ext uri="{FF2B5EF4-FFF2-40B4-BE49-F238E27FC236}">
                <a16:creationId xmlns:a16="http://schemas.microsoft.com/office/drawing/2014/main" id="{4A20F009-5504-4041-81B8-2FDD4533D6C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5556" t="58272" r="9136" b="12962"/>
          <a:stretch/>
        </p:blipFill>
        <p:spPr bwMode="auto">
          <a:xfrm>
            <a:off x="1168399" y="639764"/>
            <a:ext cx="1049867" cy="19727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2,257 Radar Waves Illustrations &amp; Clip Art - iStock">
            <a:extLst>
              <a:ext uri="{FF2B5EF4-FFF2-40B4-BE49-F238E27FC236}">
                <a16:creationId xmlns:a16="http://schemas.microsoft.com/office/drawing/2014/main" id="{072A76E8-3A6C-2B4A-9CB2-CA025A3B113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593" t="57407" r="33457" b="13828"/>
          <a:stretch/>
        </p:blipFill>
        <p:spPr bwMode="auto">
          <a:xfrm>
            <a:off x="7636935" y="301627"/>
            <a:ext cx="956733" cy="1972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94048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53B67-821B-49B4-82E1-5FFD8ADAAD87}"/>
              </a:ext>
            </a:extLst>
          </p:cNvPr>
          <p:cNvSpPr>
            <a:spLocks noGrp="1"/>
          </p:cNvSpPr>
          <p:nvPr>
            <p:ph type="title"/>
          </p:nvPr>
        </p:nvSpPr>
        <p:spPr/>
        <p:txBody>
          <a:bodyPr/>
          <a:lstStyle/>
          <a:p>
            <a:r>
              <a:rPr lang="en-US" dirty="0"/>
              <a:t>RKI Systems</a:t>
            </a:r>
          </a:p>
        </p:txBody>
      </p:sp>
      <p:sp>
        <p:nvSpPr>
          <p:cNvPr id="3" name="Content Placeholder 2">
            <a:extLst>
              <a:ext uri="{FF2B5EF4-FFF2-40B4-BE49-F238E27FC236}">
                <a16:creationId xmlns:a16="http://schemas.microsoft.com/office/drawing/2014/main" id="{E2D7600A-1467-42A4-ACA8-D189C6983CF1}"/>
              </a:ext>
            </a:extLst>
          </p:cNvPr>
          <p:cNvSpPr>
            <a:spLocks noGrp="1"/>
          </p:cNvSpPr>
          <p:nvPr>
            <p:ph idx="1"/>
          </p:nvPr>
        </p:nvSpPr>
        <p:spPr>
          <a:xfrm>
            <a:off x="457200" y="4895681"/>
            <a:ext cx="8229600" cy="1310910"/>
          </a:xfrm>
        </p:spPr>
        <p:txBody>
          <a:bodyPr/>
          <a:lstStyle/>
          <a:p>
            <a:pPr marL="342900" marR="0" lvl="0" indent="-342900">
              <a:spcBef>
                <a:spcPts val="0"/>
              </a:spcBef>
              <a:spcAft>
                <a:spcPts val="0"/>
              </a:spcAft>
              <a:buFont typeface="Calibri" panose="020F0502020204030204" pitchFamily="34" charset="0"/>
              <a:buChar char="-"/>
            </a:pPr>
            <a:r>
              <a:rPr lang="en-US" sz="1800" dirty="0">
                <a:effectLst/>
                <a:latin typeface="Calibri" panose="020F0502020204030204" pitchFamily="34" charset="0"/>
                <a:ea typeface="Times New Roman" panose="02020603050405020304" pitchFamily="18" charset="0"/>
              </a:rPr>
              <a:t>The radio modules operate in the “900 MHZ ISM band” which is in the frequency range of 902-928 MHZ</a:t>
            </a:r>
          </a:p>
        </p:txBody>
      </p:sp>
      <p:pic>
        <p:nvPicPr>
          <p:cNvPr id="5124" name="Picture 4" descr="Congested frequencies near 900 MHz RFID spectrum show potential for interference">
            <a:extLst>
              <a:ext uri="{FF2B5EF4-FFF2-40B4-BE49-F238E27FC236}">
                <a16:creationId xmlns:a16="http://schemas.microsoft.com/office/drawing/2014/main" id="{ABB4512D-ECB3-7049-ADFC-DD69C15122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786" y="1656693"/>
            <a:ext cx="6991437" cy="293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73456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53B67-821B-49B4-82E1-5FFD8ADAAD87}"/>
              </a:ext>
            </a:extLst>
          </p:cNvPr>
          <p:cNvSpPr>
            <a:spLocks noGrp="1"/>
          </p:cNvSpPr>
          <p:nvPr>
            <p:ph type="title"/>
          </p:nvPr>
        </p:nvSpPr>
        <p:spPr/>
        <p:txBody>
          <a:bodyPr/>
          <a:lstStyle/>
          <a:p>
            <a:r>
              <a:rPr lang="en-US" dirty="0"/>
              <a:t>RKI Systems</a:t>
            </a:r>
          </a:p>
        </p:txBody>
      </p:sp>
      <p:sp>
        <p:nvSpPr>
          <p:cNvPr id="3" name="Content Placeholder 2">
            <a:extLst>
              <a:ext uri="{FF2B5EF4-FFF2-40B4-BE49-F238E27FC236}">
                <a16:creationId xmlns:a16="http://schemas.microsoft.com/office/drawing/2014/main" id="{E2D7600A-1467-42A4-ACA8-D189C6983CF1}"/>
              </a:ext>
            </a:extLst>
          </p:cNvPr>
          <p:cNvSpPr>
            <a:spLocks noGrp="1"/>
          </p:cNvSpPr>
          <p:nvPr>
            <p:ph idx="1"/>
          </p:nvPr>
        </p:nvSpPr>
        <p:spPr>
          <a:xfrm>
            <a:off x="2205079" y="2047284"/>
            <a:ext cx="6170177" cy="3843718"/>
          </a:xfrm>
        </p:spPr>
        <p:txBody>
          <a:bodyPr/>
          <a:lstStyle/>
          <a:p>
            <a:pPr marL="342900" marR="0" lvl="0" indent="-342900">
              <a:spcBef>
                <a:spcPts val="0"/>
              </a:spcBef>
              <a:spcAft>
                <a:spcPts val="0"/>
              </a:spcAft>
              <a:buFont typeface="Calibri" panose="020F0502020204030204" pitchFamily="34" charset="0"/>
              <a:buChar char="-"/>
            </a:pPr>
            <a:r>
              <a:rPr lang="en-US" sz="1800" dirty="0">
                <a:effectLst/>
                <a:latin typeface="Calibri" panose="020F0502020204030204" pitchFamily="34" charset="0"/>
                <a:ea typeface="Times New Roman" panose="02020603050405020304" pitchFamily="18" charset="0"/>
              </a:rPr>
              <a:t>In normal operation the sensors transmit once every minute, when the gas concentration rises above the background setting they will transmit every 5 seconds</a:t>
            </a:r>
          </a:p>
          <a:p>
            <a:pPr marL="342900" marR="0" lvl="0" indent="-342900">
              <a:spcBef>
                <a:spcPts val="0"/>
              </a:spcBef>
              <a:spcAft>
                <a:spcPts val="0"/>
              </a:spcAft>
              <a:buFont typeface="Calibri" panose="020F0502020204030204" pitchFamily="34" charset="0"/>
              <a:buChar char="-"/>
            </a:pP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Calibri" panose="020F0502020204030204" pitchFamily="34" charset="0"/>
              <a:buChar char="-"/>
            </a:pPr>
            <a:r>
              <a:rPr lang="en-US" sz="1800" dirty="0">
                <a:effectLst/>
                <a:latin typeface="Calibri" panose="020F0502020204030204" pitchFamily="34" charset="0"/>
                <a:ea typeface="Times New Roman" panose="02020603050405020304" pitchFamily="18" charset="0"/>
              </a:rPr>
              <a:t>They operate using a Frequency Hopping Spread Spectrum (FHSS) protocol which means they use a different frequency within the above range for each transmission</a:t>
            </a:r>
          </a:p>
          <a:p>
            <a:pPr marL="342900" marR="0" lvl="0" indent="-342900">
              <a:spcBef>
                <a:spcPts val="0"/>
              </a:spcBef>
              <a:spcAft>
                <a:spcPts val="0"/>
              </a:spcAft>
              <a:buFont typeface="Calibri" panose="020F0502020204030204" pitchFamily="34" charset="0"/>
              <a:buChar char="-"/>
            </a:pPr>
            <a:endParaRPr lang="en-US" sz="18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Times New Roman" panose="02020603050405020304" pitchFamily="18" charset="0"/>
              </a:rPr>
              <a:t>This eliminates interference being caused to other devices and any outside signals interfering with the controller and transmitters..</a:t>
            </a:r>
            <a:endParaRPr lang="en-US" sz="1800" dirty="0">
              <a:effectLst/>
              <a:latin typeface="Calibri" panose="020F0502020204030204" pitchFamily="34" charset="0"/>
              <a:ea typeface="Calibri" panose="020F0502020204030204" pitchFamily="34" charset="0"/>
            </a:endParaRPr>
          </a:p>
        </p:txBody>
      </p:sp>
      <p:pic>
        <p:nvPicPr>
          <p:cNvPr id="5" name="Picture 4" descr="A picture containing clock&#10;&#10;Description automatically generated">
            <a:extLst>
              <a:ext uri="{FF2B5EF4-FFF2-40B4-BE49-F238E27FC236}">
                <a16:creationId xmlns:a16="http://schemas.microsoft.com/office/drawing/2014/main" id="{4CF32C0C-417D-8B47-9ACB-078253B4C52B}"/>
              </a:ext>
            </a:extLst>
          </p:cNvPr>
          <p:cNvPicPr>
            <a:picLocks noChangeAspect="1"/>
          </p:cNvPicPr>
          <p:nvPr/>
        </p:nvPicPr>
        <p:blipFill>
          <a:blip r:embed="rId2"/>
          <a:stretch>
            <a:fillRect/>
          </a:stretch>
        </p:blipFill>
        <p:spPr>
          <a:xfrm>
            <a:off x="299719" y="1653467"/>
            <a:ext cx="1905360" cy="1962265"/>
          </a:xfrm>
          <a:prstGeom prst="rect">
            <a:avLst/>
          </a:prstGeom>
        </p:spPr>
      </p:pic>
    </p:spTree>
    <p:extLst>
      <p:ext uri="{BB962C8B-B14F-4D97-AF65-F5344CB8AC3E}">
        <p14:creationId xmlns:p14="http://schemas.microsoft.com/office/powerpoint/2010/main" val="152160106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53B67-821B-49B4-82E1-5FFD8ADAAD87}"/>
              </a:ext>
            </a:extLst>
          </p:cNvPr>
          <p:cNvSpPr>
            <a:spLocks noGrp="1"/>
          </p:cNvSpPr>
          <p:nvPr>
            <p:ph type="title"/>
          </p:nvPr>
        </p:nvSpPr>
        <p:spPr/>
        <p:txBody>
          <a:bodyPr/>
          <a:lstStyle/>
          <a:p>
            <a:r>
              <a:rPr lang="en-US" dirty="0"/>
              <a:t>RKI Systems</a:t>
            </a:r>
          </a:p>
        </p:txBody>
      </p:sp>
      <p:sp>
        <p:nvSpPr>
          <p:cNvPr id="3" name="Content Placeholder 2">
            <a:extLst>
              <a:ext uri="{FF2B5EF4-FFF2-40B4-BE49-F238E27FC236}">
                <a16:creationId xmlns:a16="http://schemas.microsoft.com/office/drawing/2014/main" id="{E2D7600A-1467-42A4-ACA8-D189C6983CF1}"/>
              </a:ext>
            </a:extLst>
          </p:cNvPr>
          <p:cNvSpPr>
            <a:spLocks noGrp="1"/>
          </p:cNvSpPr>
          <p:nvPr>
            <p:ph idx="1"/>
          </p:nvPr>
        </p:nvSpPr>
        <p:spPr>
          <a:xfrm>
            <a:off x="612775" y="1951025"/>
            <a:ext cx="8229600" cy="4525963"/>
          </a:xfrm>
        </p:spPr>
        <p:txBody>
          <a:bodyPr/>
          <a:lstStyle/>
          <a:p>
            <a:pPr marL="342900" marR="0" lvl="0" indent="-342900">
              <a:spcBef>
                <a:spcPts val="0"/>
              </a:spcBef>
              <a:spcAft>
                <a:spcPts val="0"/>
              </a:spcAft>
              <a:buFont typeface="Calibri" panose="020F0502020204030204" pitchFamily="34" charset="0"/>
              <a:buChar char="-"/>
            </a:pPr>
            <a:r>
              <a:rPr lang="en-US" sz="1800" dirty="0">
                <a:effectLst/>
                <a:latin typeface="Calibri" panose="020F0502020204030204" pitchFamily="34" charset="0"/>
                <a:ea typeface="Times New Roman" panose="02020603050405020304" pitchFamily="18" charset="0"/>
              </a:rPr>
              <a:t>For the sensor assembly and monitor to communicate successfully three things must be configured correctly:</a:t>
            </a:r>
            <a:endParaRPr lang="en-US" sz="18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Times New Roman" panose="02020603050405020304" pitchFamily="18" charset="0"/>
              </a:rPr>
              <a:t>The address of the transmitter must be configured on the controller</a:t>
            </a:r>
            <a:endParaRPr lang="en-US" sz="18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Times New Roman" panose="02020603050405020304" pitchFamily="18" charset="0"/>
              </a:rPr>
              <a:t>The network ID of the transmitter and controller must match</a:t>
            </a:r>
            <a:endParaRPr lang="en-US" sz="1800" dirty="0">
              <a:effectLst/>
              <a:latin typeface="Calibri" panose="020F0502020204030204" pitchFamily="34" charset="0"/>
              <a:ea typeface="Calibri" panose="020F0502020204030204" pitchFamily="34" charset="0"/>
            </a:endParaRPr>
          </a:p>
          <a:p>
            <a:pPr marL="1143000" marR="0" lvl="2" indent="-228600">
              <a:spcBef>
                <a:spcPts val="0"/>
              </a:spcBef>
              <a:spcAft>
                <a:spcPts val="0"/>
              </a:spcAft>
              <a:buFont typeface="Wingdings" panose="05000000000000000000" pitchFamily="2" charset="2"/>
              <a:buChar char=""/>
            </a:pPr>
            <a:r>
              <a:rPr lang="en-US" dirty="0">
                <a:effectLst/>
                <a:latin typeface="Calibri" panose="020F0502020204030204" pitchFamily="34" charset="0"/>
                <a:ea typeface="Times New Roman" panose="02020603050405020304" pitchFamily="18" charset="0"/>
              </a:rPr>
              <a:t>The Network ID setting allows you to ensure only devices properly configured are allowed on the network, there are 52 network IDs available.</a:t>
            </a:r>
            <a:endParaRPr lang="en-US"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Times New Roman" panose="02020603050405020304" pitchFamily="18" charset="0"/>
              </a:rPr>
              <a:t>The vendor ID for the transmitter radio and the controller radio must match</a:t>
            </a:r>
            <a:endParaRPr lang="en-US" sz="1800" dirty="0">
              <a:effectLst/>
              <a:latin typeface="Calibri" panose="020F0502020204030204" pitchFamily="34" charset="0"/>
              <a:ea typeface="Calibri" panose="020F0502020204030204" pitchFamily="34" charset="0"/>
            </a:endParaRPr>
          </a:p>
          <a:p>
            <a:pPr marL="1143000" marR="0" lvl="2" indent="-228600">
              <a:spcBef>
                <a:spcPts val="0"/>
              </a:spcBef>
              <a:spcAft>
                <a:spcPts val="0"/>
              </a:spcAft>
              <a:buFont typeface="Wingdings" panose="05000000000000000000" pitchFamily="2" charset="2"/>
              <a:buChar char=""/>
            </a:pPr>
            <a:r>
              <a:rPr lang="en-US" dirty="0">
                <a:effectLst/>
                <a:latin typeface="Calibri" panose="020F0502020204030204" pitchFamily="34" charset="0"/>
                <a:ea typeface="Times New Roman" panose="02020603050405020304" pitchFamily="18" charset="0"/>
              </a:rPr>
              <a:t>Devices with non-matching vendor IDs will not even see the network exists.</a:t>
            </a:r>
            <a:endParaRPr lang="en-US" dirty="0">
              <a:effectLst/>
              <a:latin typeface="Calibri" panose="020F0502020204030204" pitchFamily="34" charset="0"/>
              <a:ea typeface="Calibri" panose="020F0502020204030204" pitchFamily="34" charset="0"/>
            </a:endParaRPr>
          </a:p>
          <a:p>
            <a:pPr marL="1600200" marR="0" lvl="3" indent="-2286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The vendor ID is set by RKI at the factory and can not be read or changed once it is set in the radio.</a:t>
            </a:r>
            <a:endParaRPr lang="en-US" sz="1800" dirty="0">
              <a:effectLst/>
              <a:latin typeface="Calibri" panose="020F0502020204030204" pitchFamily="34" charset="0"/>
              <a:ea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39029375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sets us apart from the competition?</a:t>
            </a:r>
          </a:p>
        </p:txBody>
      </p:sp>
      <p:sp>
        <p:nvSpPr>
          <p:cNvPr id="3" name="Content Placeholder 2"/>
          <p:cNvSpPr>
            <a:spLocks noGrp="1"/>
          </p:cNvSpPr>
          <p:nvPr>
            <p:ph idx="1"/>
          </p:nvPr>
        </p:nvSpPr>
        <p:spPr>
          <a:xfrm>
            <a:off x="306143" y="1446122"/>
            <a:ext cx="5803344" cy="5110251"/>
          </a:xfrm>
        </p:spPr>
        <p:txBody>
          <a:bodyPr>
            <a:normAutofit/>
          </a:bodyPr>
          <a:lstStyle/>
          <a:p>
            <a:r>
              <a:rPr lang="en-US" sz="2000" dirty="0"/>
              <a:t>Battery Life: Dual 3.6 Lithium </a:t>
            </a:r>
            <a:r>
              <a:rPr lang="en-US" sz="2000" dirty="0" err="1"/>
              <a:t>Thionyl</a:t>
            </a:r>
            <a:r>
              <a:rPr lang="en-US" sz="2000" dirty="0"/>
              <a:t> Chloride</a:t>
            </a:r>
          </a:p>
          <a:p>
            <a:pPr lvl="1"/>
            <a:r>
              <a:rPr lang="en-US" sz="1800" dirty="0"/>
              <a:t>10 year shelf life</a:t>
            </a:r>
          </a:p>
          <a:p>
            <a:r>
              <a:rPr lang="en-US" sz="2000" dirty="0"/>
              <a:t>Point to Point radio vs. Mesh or Bluetooth</a:t>
            </a:r>
          </a:p>
          <a:p>
            <a:r>
              <a:rPr lang="en-US" sz="2000" dirty="0"/>
              <a:t>Quality of product</a:t>
            </a:r>
          </a:p>
          <a:p>
            <a:r>
              <a:rPr lang="en-US" sz="2000" dirty="0"/>
              <a:t>Certifications and ratings</a:t>
            </a:r>
          </a:p>
          <a:p>
            <a:pPr lvl="1"/>
            <a:r>
              <a:rPr lang="en-US" sz="1800" dirty="0"/>
              <a:t>CSA, ATEX and QPS; Class 1 Division 1 as a complete unit and individual piece parts</a:t>
            </a:r>
          </a:p>
          <a:p>
            <a:r>
              <a:rPr lang="en-US" sz="2000" dirty="0"/>
              <a:t>Operating temperatures</a:t>
            </a:r>
          </a:p>
          <a:p>
            <a:pPr lvl="1"/>
            <a:r>
              <a:rPr lang="en-US" sz="1800" dirty="0"/>
              <a:t>-40 to +50C</a:t>
            </a:r>
          </a:p>
          <a:p>
            <a:r>
              <a:rPr lang="en-US" sz="2000" dirty="0"/>
              <a:t>Diverse climates across the world</a:t>
            </a:r>
          </a:p>
          <a:p>
            <a:pPr lvl="1"/>
            <a:r>
              <a:rPr lang="en-US" sz="1800" dirty="0"/>
              <a:t>From the North Rim of Alaska to Saudi Arabia</a:t>
            </a:r>
          </a:p>
          <a:p>
            <a:r>
              <a:rPr lang="en-US" sz="2000" dirty="0"/>
              <a:t>Ease of use</a:t>
            </a:r>
          </a:p>
          <a:p>
            <a:r>
              <a:rPr lang="en-US" sz="2000" dirty="0"/>
              <a:t>Ability to move from place to place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78452" y="2046184"/>
            <a:ext cx="3465548" cy="3220571"/>
          </a:xfrm>
          <a:prstGeom prst="rect">
            <a:avLst/>
          </a:prstGeom>
        </p:spPr>
      </p:pic>
    </p:spTree>
    <p:extLst>
      <p:ext uri="{BB962C8B-B14F-4D97-AF65-F5344CB8AC3E}">
        <p14:creationId xmlns:p14="http://schemas.microsoft.com/office/powerpoint/2010/main" val="316716144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95FD5-F48A-4D1F-A64E-B18BA7D6BF9F}"/>
              </a:ext>
            </a:extLst>
          </p:cNvPr>
          <p:cNvSpPr>
            <a:spLocks noGrp="1"/>
          </p:cNvSpPr>
          <p:nvPr>
            <p:ph type="title"/>
          </p:nvPr>
        </p:nvSpPr>
        <p:spPr/>
        <p:txBody>
          <a:bodyPr/>
          <a:lstStyle/>
          <a:p>
            <a:r>
              <a:rPr lang="en-US" sz="2800" dirty="0"/>
              <a:t>Telemetry &amp; Remote Monitoring Options</a:t>
            </a:r>
          </a:p>
        </p:txBody>
      </p:sp>
      <p:pic>
        <p:nvPicPr>
          <p:cNvPr id="4" name="Content Placeholder 3">
            <a:extLst>
              <a:ext uri="{FF2B5EF4-FFF2-40B4-BE49-F238E27FC236}">
                <a16:creationId xmlns:a16="http://schemas.microsoft.com/office/drawing/2014/main" id="{FB455055-D606-422A-A2C9-C4C4EBC6783E}"/>
              </a:ext>
            </a:extLst>
          </p:cNvPr>
          <p:cNvPicPr>
            <a:picLocks noGrp="1" noChangeAspect="1"/>
          </p:cNvPicPr>
          <p:nvPr>
            <p:ph idx="1"/>
          </p:nvPr>
        </p:nvPicPr>
        <p:blipFill>
          <a:blip r:embed="rId2"/>
          <a:stretch>
            <a:fillRect/>
          </a:stretch>
        </p:blipFill>
        <p:spPr>
          <a:xfrm>
            <a:off x="4001731" y="1393834"/>
            <a:ext cx="4840644" cy="2731245"/>
          </a:xfrm>
          <a:prstGeom prst="rect">
            <a:avLst/>
          </a:prstGeom>
        </p:spPr>
      </p:pic>
      <p:pic>
        <p:nvPicPr>
          <p:cNvPr id="5" name="Picture 18" descr="A desktop computer sitting on top of a desk&#10;&#10;Description automatically generated">
            <a:extLst>
              <a:ext uri="{FF2B5EF4-FFF2-40B4-BE49-F238E27FC236}">
                <a16:creationId xmlns:a16="http://schemas.microsoft.com/office/drawing/2014/main" id="{82A9B1D8-0D50-4823-A528-9727E7B74ED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99103" y="1064739"/>
            <a:ext cx="2426044" cy="1618736"/>
          </a:xfrm>
          <a:prstGeom prst="rect">
            <a:avLst/>
          </a:prstGeom>
        </p:spPr>
      </p:pic>
      <p:pic>
        <p:nvPicPr>
          <p:cNvPr id="9" name="Picture 8">
            <a:extLst>
              <a:ext uri="{FF2B5EF4-FFF2-40B4-BE49-F238E27FC236}">
                <a16:creationId xmlns:a16="http://schemas.microsoft.com/office/drawing/2014/main" id="{383E33C8-2F15-45B2-BCE1-D49E7A81B358}"/>
              </a:ext>
            </a:extLst>
          </p:cNvPr>
          <p:cNvPicPr>
            <a:picLocks noChangeAspect="1"/>
          </p:cNvPicPr>
          <p:nvPr/>
        </p:nvPicPr>
        <p:blipFill>
          <a:blip r:embed="rId4"/>
          <a:stretch>
            <a:fillRect/>
          </a:stretch>
        </p:blipFill>
        <p:spPr>
          <a:xfrm>
            <a:off x="3220823" y="1127939"/>
            <a:ext cx="615749" cy="1121761"/>
          </a:xfrm>
          <a:prstGeom prst="rect">
            <a:avLst/>
          </a:prstGeom>
        </p:spPr>
      </p:pic>
      <p:pic>
        <p:nvPicPr>
          <p:cNvPr id="10" name="Picture 9">
            <a:extLst>
              <a:ext uri="{FF2B5EF4-FFF2-40B4-BE49-F238E27FC236}">
                <a16:creationId xmlns:a16="http://schemas.microsoft.com/office/drawing/2014/main" id="{5E85E17B-CD60-4934-B6EA-D940EE6C2949}"/>
              </a:ext>
            </a:extLst>
          </p:cNvPr>
          <p:cNvPicPr>
            <a:picLocks noChangeAspect="1"/>
          </p:cNvPicPr>
          <p:nvPr/>
        </p:nvPicPr>
        <p:blipFill>
          <a:blip r:embed="rId4"/>
          <a:stretch>
            <a:fillRect/>
          </a:stretch>
        </p:blipFill>
        <p:spPr>
          <a:xfrm>
            <a:off x="3192625" y="2650596"/>
            <a:ext cx="615749" cy="1121761"/>
          </a:xfrm>
          <a:prstGeom prst="rect">
            <a:avLst/>
          </a:prstGeom>
        </p:spPr>
      </p:pic>
      <p:pic>
        <p:nvPicPr>
          <p:cNvPr id="11" name="Picture 10">
            <a:extLst>
              <a:ext uri="{FF2B5EF4-FFF2-40B4-BE49-F238E27FC236}">
                <a16:creationId xmlns:a16="http://schemas.microsoft.com/office/drawing/2014/main" id="{3D45DABD-003E-470D-B186-034F8CED4FCD}"/>
              </a:ext>
            </a:extLst>
          </p:cNvPr>
          <p:cNvPicPr>
            <a:picLocks noChangeAspect="1"/>
          </p:cNvPicPr>
          <p:nvPr/>
        </p:nvPicPr>
        <p:blipFill>
          <a:blip r:embed="rId4"/>
          <a:stretch>
            <a:fillRect/>
          </a:stretch>
        </p:blipFill>
        <p:spPr>
          <a:xfrm>
            <a:off x="5009341" y="4335356"/>
            <a:ext cx="615749" cy="1121761"/>
          </a:xfrm>
          <a:prstGeom prst="rect">
            <a:avLst/>
          </a:prstGeom>
        </p:spPr>
      </p:pic>
      <p:pic>
        <p:nvPicPr>
          <p:cNvPr id="12" name="Picture 11">
            <a:extLst>
              <a:ext uri="{FF2B5EF4-FFF2-40B4-BE49-F238E27FC236}">
                <a16:creationId xmlns:a16="http://schemas.microsoft.com/office/drawing/2014/main" id="{6B8F5392-73FD-43E3-8B5F-03E76F42C77D}"/>
              </a:ext>
            </a:extLst>
          </p:cNvPr>
          <p:cNvPicPr>
            <a:picLocks noChangeAspect="1"/>
          </p:cNvPicPr>
          <p:nvPr/>
        </p:nvPicPr>
        <p:blipFill>
          <a:blip r:embed="rId4"/>
          <a:stretch>
            <a:fillRect/>
          </a:stretch>
        </p:blipFill>
        <p:spPr>
          <a:xfrm>
            <a:off x="7410144" y="4331326"/>
            <a:ext cx="615749" cy="1121761"/>
          </a:xfrm>
          <a:prstGeom prst="rect">
            <a:avLst/>
          </a:prstGeom>
        </p:spPr>
      </p:pic>
      <p:cxnSp>
        <p:nvCxnSpPr>
          <p:cNvPr id="14" name="Straight Arrow Connector 13">
            <a:extLst>
              <a:ext uri="{FF2B5EF4-FFF2-40B4-BE49-F238E27FC236}">
                <a16:creationId xmlns:a16="http://schemas.microsoft.com/office/drawing/2014/main" id="{405344B6-26B4-45CE-B3FD-D0A632554298}"/>
              </a:ext>
            </a:extLst>
          </p:cNvPr>
          <p:cNvCxnSpPr>
            <a:cxnSpLocks/>
          </p:cNvCxnSpPr>
          <p:nvPr/>
        </p:nvCxnSpPr>
        <p:spPr>
          <a:xfrm>
            <a:off x="3734136" y="1874107"/>
            <a:ext cx="2142999" cy="143304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92719ECE-D3CB-4592-BE54-EA073908ADE4}"/>
              </a:ext>
            </a:extLst>
          </p:cNvPr>
          <p:cNvCxnSpPr>
            <a:cxnSpLocks/>
          </p:cNvCxnSpPr>
          <p:nvPr/>
        </p:nvCxnSpPr>
        <p:spPr>
          <a:xfrm>
            <a:off x="3669781" y="3312166"/>
            <a:ext cx="1247582" cy="116834"/>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23285698-9C23-40A7-ABCB-319A7A8D1B30}"/>
              </a:ext>
            </a:extLst>
          </p:cNvPr>
          <p:cNvCxnSpPr>
            <a:cxnSpLocks/>
          </p:cNvCxnSpPr>
          <p:nvPr/>
        </p:nvCxnSpPr>
        <p:spPr>
          <a:xfrm flipV="1">
            <a:off x="5317215" y="3429000"/>
            <a:ext cx="1740181" cy="1176352"/>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145F2043-8D27-47B7-A49B-4F26E08614CD}"/>
              </a:ext>
            </a:extLst>
          </p:cNvPr>
          <p:cNvCxnSpPr>
            <a:cxnSpLocks/>
          </p:cNvCxnSpPr>
          <p:nvPr/>
        </p:nvCxnSpPr>
        <p:spPr>
          <a:xfrm flipV="1">
            <a:off x="7463572" y="3479685"/>
            <a:ext cx="956356" cy="1320707"/>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215E50A5-1435-4175-A86E-8D87D511744F}"/>
              </a:ext>
            </a:extLst>
          </p:cNvPr>
          <p:cNvCxnSpPr>
            <a:cxnSpLocks/>
          </p:cNvCxnSpPr>
          <p:nvPr/>
        </p:nvCxnSpPr>
        <p:spPr>
          <a:xfrm flipH="1">
            <a:off x="3036267" y="1995960"/>
            <a:ext cx="156358" cy="3025324"/>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9FF3A707-1A99-4089-AD39-19738307BA91}"/>
              </a:ext>
            </a:extLst>
          </p:cNvPr>
          <p:cNvCxnSpPr>
            <a:cxnSpLocks/>
          </p:cNvCxnSpPr>
          <p:nvPr/>
        </p:nvCxnSpPr>
        <p:spPr>
          <a:xfrm flipH="1">
            <a:off x="3237651" y="3772292"/>
            <a:ext cx="168099" cy="1342923"/>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8760F923-5F7E-4376-BC3D-8959DE50C6CF}"/>
              </a:ext>
            </a:extLst>
          </p:cNvPr>
          <p:cNvCxnSpPr>
            <a:cxnSpLocks/>
          </p:cNvCxnSpPr>
          <p:nvPr/>
        </p:nvCxnSpPr>
        <p:spPr>
          <a:xfrm flipH="1">
            <a:off x="3598598" y="4779715"/>
            <a:ext cx="1860745" cy="371543"/>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AB668E87-AACE-41AC-821D-644FC8DE1CDD}"/>
              </a:ext>
            </a:extLst>
          </p:cNvPr>
          <p:cNvCxnSpPr>
            <a:cxnSpLocks/>
          </p:cNvCxnSpPr>
          <p:nvPr/>
        </p:nvCxnSpPr>
        <p:spPr>
          <a:xfrm flipH="1">
            <a:off x="3598598" y="5457117"/>
            <a:ext cx="4015877" cy="50924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6DDDC51E-2724-4831-B20F-D9659A4800D3}"/>
              </a:ext>
            </a:extLst>
          </p:cNvPr>
          <p:cNvCxnSpPr>
            <a:cxnSpLocks/>
          </p:cNvCxnSpPr>
          <p:nvPr/>
        </p:nvCxnSpPr>
        <p:spPr>
          <a:xfrm flipH="1" flipV="1">
            <a:off x="1228599" y="2590627"/>
            <a:ext cx="1342512" cy="2693033"/>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pic>
        <p:nvPicPr>
          <p:cNvPr id="36" name="Picture 35">
            <a:extLst>
              <a:ext uri="{FF2B5EF4-FFF2-40B4-BE49-F238E27FC236}">
                <a16:creationId xmlns:a16="http://schemas.microsoft.com/office/drawing/2014/main" id="{6AE63585-5F28-425E-9832-5D1BADCF9FD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158" y="4047725"/>
            <a:ext cx="949539" cy="21349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4836753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ED6B9-F399-D44F-B589-F3DAF16BF230}"/>
              </a:ext>
            </a:extLst>
          </p:cNvPr>
          <p:cNvSpPr txBox="1">
            <a:spLocks/>
          </p:cNvSpPr>
          <p:nvPr/>
        </p:nvSpPr>
        <p:spPr>
          <a:xfrm>
            <a:off x="744621" y="1600906"/>
            <a:ext cx="7772400" cy="676275"/>
          </a:xfrm>
          <a:prstGeom prst="rect">
            <a:avLst/>
          </a:prstGeom>
          <a:effectLst>
            <a:outerShdw blurRad="50800" dist="38100" dir="8100000" algn="tr" rotWithShape="0">
              <a:prstClr val="black">
                <a:alpha val="40000"/>
              </a:prstClr>
            </a:outerShdw>
          </a:effectLst>
        </p:spPr>
        <p:txBody>
          <a:bodyPr>
            <a:normAutofit/>
          </a:bodyPr>
          <a:lstStyle>
            <a:lvl1pPr algn="ctr" defTabSz="342900" rtl="0" eaLnBrk="1" fontAlgn="base" hangingPunct="1">
              <a:spcBef>
                <a:spcPct val="0"/>
              </a:spcBef>
              <a:spcAft>
                <a:spcPct val="0"/>
              </a:spcAft>
              <a:defRPr sz="3300" b="1" kern="1200">
                <a:solidFill>
                  <a:schemeClr val="tx1"/>
                </a:solidFill>
                <a:effectLst>
                  <a:outerShdw blurRad="50800" dist="38100" dir="2700000" algn="tl" rotWithShape="0">
                    <a:prstClr val="black">
                      <a:alpha val="40000"/>
                    </a:prstClr>
                  </a:outerShdw>
                </a:effectLst>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a:t>Questions?</a:t>
            </a:r>
            <a:endParaRPr kumimoji="0" lang="en-US" dirty="0"/>
          </a:p>
        </p:txBody>
      </p:sp>
      <p:pic>
        <p:nvPicPr>
          <p:cNvPr id="3" name="Picture 2" descr="question-mark-guy.png">
            <a:extLst>
              <a:ext uri="{FF2B5EF4-FFF2-40B4-BE49-F238E27FC236}">
                <a16:creationId xmlns:a16="http://schemas.microsoft.com/office/drawing/2014/main" id="{74D35A49-C740-CE4D-9DC5-D4A168D4CE6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917596" y="2445630"/>
            <a:ext cx="3426450" cy="2966021"/>
          </a:xfrm>
          <a:prstGeom prst="rect">
            <a:avLst/>
          </a:prstGeom>
        </p:spPr>
      </p:pic>
    </p:spTree>
    <p:extLst>
      <p:ext uri="{BB962C8B-B14F-4D97-AF65-F5344CB8AC3E}">
        <p14:creationId xmlns:p14="http://schemas.microsoft.com/office/powerpoint/2010/main" val="1816754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Standard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swatch3 Features and Benefits" id="{A4A2955F-A501-4C4B-A762-8F2BA1E1C628}" vid="{B2F1A490-1324-9843-BD3B-BC09C394E7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Standard Powerpoint</Template>
  <TotalTime>39100</TotalTime>
  <Words>515</Words>
  <Application>Microsoft Macintosh PowerPoint</Application>
  <PresentationFormat>On-screen Show (4:3)</PresentationFormat>
  <Paragraphs>44</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Century Gothic</vt:lpstr>
      <vt:lpstr>Courier New</vt:lpstr>
      <vt:lpstr>Symbol</vt:lpstr>
      <vt:lpstr>Wingdings</vt:lpstr>
      <vt:lpstr>Standard Powerpoint</vt:lpstr>
      <vt:lpstr>How does Wireless Work?</vt:lpstr>
      <vt:lpstr>2.4 GHz vs 900 MHz Frequencies</vt:lpstr>
      <vt:lpstr>What is Wireless?</vt:lpstr>
      <vt:lpstr>What is Wireless?</vt:lpstr>
      <vt:lpstr>RKI Systems</vt:lpstr>
      <vt:lpstr>RKI Systems</vt:lpstr>
      <vt:lpstr>RKI Systems</vt:lpstr>
      <vt:lpstr>What sets us apart from the competition?</vt:lpstr>
      <vt:lpstr>Telemetry &amp; Remote Monitoring Options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Mike Johnson</cp:lastModifiedBy>
  <cp:revision>156</cp:revision>
  <cp:lastPrinted>2020-03-03T19:45:23Z</cp:lastPrinted>
  <dcterms:created xsi:type="dcterms:W3CDTF">2020-02-07T23:18:37Z</dcterms:created>
  <dcterms:modified xsi:type="dcterms:W3CDTF">2022-03-22T20:17:35Z</dcterms:modified>
</cp:coreProperties>
</file>