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983" r:id="rId2"/>
    <p:sldId id="984" r:id="rId3"/>
    <p:sldId id="985" r:id="rId4"/>
    <p:sldId id="986" r:id="rId5"/>
    <p:sldId id="988" r:id="rId6"/>
    <p:sldId id="987" r:id="rId7"/>
    <p:sldId id="990" r:id="rId8"/>
    <p:sldId id="989"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2679" autoAdjust="0"/>
    <p:restoredTop sz="86401"/>
  </p:normalViewPr>
  <p:slideViewPr>
    <p:cSldViewPr snapToGrid="0" snapToObjects="1">
      <p:cViewPr varScale="1">
        <p:scale>
          <a:sx n="154" d="100"/>
          <a:sy n="154" d="100"/>
        </p:scale>
        <p:origin x="192" y="272"/>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 d="1"/>
        <a:sy n="1" d="1"/>
      </p:scale>
      <p:origin x="0" y="-12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524DE025-D481-4912-9ADD-EA378012AB16}"/>
    <pc:docChg chg="undo custSel addSld modSld">
      <pc:chgData name="Clint Anderson" userId="ec5dfd38-9dbe-49d4-bbb4-a56e253e5743" providerId="ADAL" clId="{524DE025-D481-4912-9ADD-EA378012AB16}" dt="2022-01-20T16:32:21.162" v="1603" actId="14100"/>
      <pc:docMkLst>
        <pc:docMk/>
      </pc:docMkLst>
      <pc:sldChg chg="addSp modSp new mod">
        <pc:chgData name="Clint Anderson" userId="ec5dfd38-9dbe-49d4-bbb4-a56e253e5743" providerId="ADAL" clId="{524DE025-D481-4912-9ADD-EA378012AB16}" dt="2022-01-19T19:34:53.055" v="291" actId="20577"/>
        <pc:sldMkLst>
          <pc:docMk/>
          <pc:sldMk cId="3308747266" sldId="984"/>
        </pc:sldMkLst>
        <pc:spChg chg="mod">
          <ac:chgData name="Clint Anderson" userId="ec5dfd38-9dbe-49d4-bbb4-a56e253e5743" providerId="ADAL" clId="{524DE025-D481-4912-9ADD-EA378012AB16}" dt="2022-01-19T18:23:30.083" v="28" actId="20577"/>
          <ac:spMkLst>
            <pc:docMk/>
            <pc:sldMk cId="3308747266" sldId="984"/>
            <ac:spMk id="2" creationId="{2D66CBD3-6B54-44B9-A818-D8D483FAFB98}"/>
          </ac:spMkLst>
        </pc:spChg>
        <pc:spChg chg="mod">
          <ac:chgData name="Clint Anderson" userId="ec5dfd38-9dbe-49d4-bbb4-a56e253e5743" providerId="ADAL" clId="{524DE025-D481-4912-9ADD-EA378012AB16}" dt="2022-01-19T19:34:53.055" v="291" actId="20577"/>
          <ac:spMkLst>
            <pc:docMk/>
            <pc:sldMk cId="3308747266" sldId="984"/>
            <ac:spMk id="3" creationId="{290E8655-D41C-4A2A-A72C-EE814E5B753B}"/>
          </ac:spMkLst>
        </pc:spChg>
        <pc:picChg chg="add mod">
          <ac:chgData name="Clint Anderson" userId="ec5dfd38-9dbe-49d4-bbb4-a56e253e5743" providerId="ADAL" clId="{524DE025-D481-4912-9ADD-EA378012AB16}" dt="2022-01-19T19:34:23.846" v="286" actId="1076"/>
          <ac:picMkLst>
            <pc:docMk/>
            <pc:sldMk cId="3308747266" sldId="984"/>
            <ac:picMk id="4" creationId="{96A058D5-7EF3-4DD7-9B89-C59A39EBEC2B}"/>
          </ac:picMkLst>
        </pc:picChg>
      </pc:sldChg>
      <pc:sldChg chg="addSp modSp new mod">
        <pc:chgData name="Clint Anderson" userId="ec5dfd38-9dbe-49d4-bbb4-a56e253e5743" providerId="ADAL" clId="{524DE025-D481-4912-9ADD-EA378012AB16}" dt="2022-01-19T21:50:31.108" v="508" actId="1076"/>
        <pc:sldMkLst>
          <pc:docMk/>
          <pc:sldMk cId="2749298277" sldId="985"/>
        </pc:sldMkLst>
        <pc:spChg chg="mod">
          <ac:chgData name="Clint Anderson" userId="ec5dfd38-9dbe-49d4-bbb4-a56e253e5743" providerId="ADAL" clId="{524DE025-D481-4912-9ADD-EA378012AB16}" dt="2022-01-19T19:38:28.205" v="317" actId="20577"/>
          <ac:spMkLst>
            <pc:docMk/>
            <pc:sldMk cId="2749298277" sldId="985"/>
            <ac:spMk id="2" creationId="{94808568-B22D-4B51-A999-E0BD5AEB2364}"/>
          </ac:spMkLst>
        </pc:spChg>
        <pc:spChg chg="mod">
          <ac:chgData name="Clint Anderson" userId="ec5dfd38-9dbe-49d4-bbb4-a56e253e5743" providerId="ADAL" clId="{524DE025-D481-4912-9ADD-EA378012AB16}" dt="2022-01-19T21:47:57.042" v="498" actId="14100"/>
          <ac:spMkLst>
            <pc:docMk/>
            <pc:sldMk cId="2749298277" sldId="985"/>
            <ac:spMk id="3" creationId="{23D746AE-AAED-4990-9309-DEE77C8660F2}"/>
          </ac:spMkLst>
        </pc:spChg>
        <pc:picChg chg="add mod">
          <ac:chgData name="Clint Anderson" userId="ec5dfd38-9dbe-49d4-bbb4-a56e253e5743" providerId="ADAL" clId="{524DE025-D481-4912-9ADD-EA378012AB16}" dt="2022-01-19T21:49:57.037" v="506" actId="1076"/>
          <ac:picMkLst>
            <pc:docMk/>
            <pc:sldMk cId="2749298277" sldId="985"/>
            <ac:picMk id="4" creationId="{130309BB-A4D5-4526-8317-E005E111EEE7}"/>
          </ac:picMkLst>
        </pc:picChg>
        <pc:picChg chg="add mod">
          <ac:chgData name="Clint Anderson" userId="ec5dfd38-9dbe-49d4-bbb4-a56e253e5743" providerId="ADAL" clId="{524DE025-D481-4912-9ADD-EA378012AB16}" dt="2022-01-19T21:50:31.108" v="508" actId="1076"/>
          <ac:picMkLst>
            <pc:docMk/>
            <pc:sldMk cId="2749298277" sldId="985"/>
            <ac:picMk id="5" creationId="{7CBE9FCF-A4D2-4855-8E38-32269E819A41}"/>
          </ac:picMkLst>
        </pc:picChg>
        <pc:picChg chg="add mod">
          <ac:chgData name="Clint Anderson" userId="ec5dfd38-9dbe-49d4-bbb4-a56e253e5743" providerId="ADAL" clId="{524DE025-D481-4912-9ADD-EA378012AB16}" dt="2022-01-19T21:48:17.830" v="502" actId="14100"/>
          <ac:picMkLst>
            <pc:docMk/>
            <pc:sldMk cId="2749298277" sldId="985"/>
            <ac:picMk id="1026" creationId="{BD927FF7-4471-4C04-BAA2-11442F441331}"/>
          </ac:picMkLst>
        </pc:picChg>
      </pc:sldChg>
      <pc:sldChg chg="addSp modSp new mod">
        <pc:chgData name="Clint Anderson" userId="ec5dfd38-9dbe-49d4-bbb4-a56e253e5743" providerId="ADAL" clId="{524DE025-D481-4912-9ADD-EA378012AB16}" dt="2022-01-20T15:36:40.812" v="731" actId="1076"/>
        <pc:sldMkLst>
          <pc:docMk/>
          <pc:sldMk cId="540796163" sldId="986"/>
        </pc:sldMkLst>
        <pc:spChg chg="mod">
          <ac:chgData name="Clint Anderson" userId="ec5dfd38-9dbe-49d4-bbb4-a56e253e5743" providerId="ADAL" clId="{524DE025-D481-4912-9ADD-EA378012AB16}" dt="2022-01-20T15:28:59.686" v="534" actId="313"/>
          <ac:spMkLst>
            <pc:docMk/>
            <pc:sldMk cId="540796163" sldId="986"/>
            <ac:spMk id="2" creationId="{176746F9-F9FF-4A58-A1DB-9F9925016E0E}"/>
          </ac:spMkLst>
        </pc:spChg>
        <pc:spChg chg="mod">
          <ac:chgData name="Clint Anderson" userId="ec5dfd38-9dbe-49d4-bbb4-a56e253e5743" providerId="ADAL" clId="{524DE025-D481-4912-9ADD-EA378012AB16}" dt="2022-01-20T15:36:33.144" v="730" actId="1076"/>
          <ac:spMkLst>
            <pc:docMk/>
            <pc:sldMk cId="540796163" sldId="986"/>
            <ac:spMk id="3" creationId="{93960DE7-016F-4260-AB1F-9938BEECCB80}"/>
          </ac:spMkLst>
        </pc:spChg>
        <pc:picChg chg="add mod">
          <ac:chgData name="Clint Anderson" userId="ec5dfd38-9dbe-49d4-bbb4-a56e253e5743" providerId="ADAL" clId="{524DE025-D481-4912-9ADD-EA378012AB16}" dt="2022-01-20T15:36:40.812" v="731" actId="1076"/>
          <ac:picMkLst>
            <pc:docMk/>
            <pc:sldMk cId="540796163" sldId="986"/>
            <ac:picMk id="5" creationId="{15230F24-31E2-4681-8EFA-679CBFDDBFBB}"/>
          </ac:picMkLst>
        </pc:picChg>
      </pc:sldChg>
      <pc:sldChg chg="addSp delSp modSp new mod">
        <pc:chgData name="Clint Anderson" userId="ec5dfd38-9dbe-49d4-bbb4-a56e253e5743" providerId="ADAL" clId="{524DE025-D481-4912-9ADD-EA378012AB16}" dt="2022-01-20T16:20:36.468" v="1424" actId="22"/>
        <pc:sldMkLst>
          <pc:docMk/>
          <pc:sldMk cId="131482105" sldId="987"/>
        </pc:sldMkLst>
        <pc:spChg chg="mod">
          <ac:chgData name="Clint Anderson" userId="ec5dfd38-9dbe-49d4-bbb4-a56e253e5743" providerId="ADAL" clId="{524DE025-D481-4912-9ADD-EA378012AB16}" dt="2022-01-20T15:37:51.628" v="733"/>
          <ac:spMkLst>
            <pc:docMk/>
            <pc:sldMk cId="131482105" sldId="987"/>
            <ac:spMk id="2" creationId="{BCC6DBEA-4EFF-4119-9DAE-B4767DD888DB}"/>
          </ac:spMkLst>
        </pc:spChg>
        <pc:spChg chg="mod">
          <ac:chgData name="Clint Anderson" userId="ec5dfd38-9dbe-49d4-bbb4-a56e253e5743" providerId="ADAL" clId="{524DE025-D481-4912-9ADD-EA378012AB16}" dt="2022-01-20T15:41:12.777" v="995" actId="1076"/>
          <ac:spMkLst>
            <pc:docMk/>
            <pc:sldMk cId="131482105" sldId="987"/>
            <ac:spMk id="3" creationId="{D8513E44-A675-45B3-A7A3-2DB525EFA208}"/>
          </ac:spMkLst>
        </pc:spChg>
        <pc:picChg chg="add mod">
          <ac:chgData name="Clint Anderson" userId="ec5dfd38-9dbe-49d4-bbb4-a56e253e5743" providerId="ADAL" clId="{524DE025-D481-4912-9ADD-EA378012AB16}" dt="2022-01-20T15:46:08.856" v="1014" actId="1076"/>
          <ac:picMkLst>
            <pc:docMk/>
            <pc:sldMk cId="131482105" sldId="987"/>
            <ac:picMk id="4" creationId="{5CF46057-24B9-4703-B161-C46EC024DADC}"/>
          </ac:picMkLst>
        </pc:picChg>
        <pc:picChg chg="add mod">
          <ac:chgData name="Clint Anderson" userId="ec5dfd38-9dbe-49d4-bbb4-a56e253e5743" providerId="ADAL" clId="{524DE025-D481-4912-9ADD-EA378012AB16}" dt="2022-01-20T15:46:02.389" v="1013" actId="1076"/>
          <ac:picMkLst>
            <pc:docMk/>
            <pc:sldMk cId="131482105" sldId="987"/>
            <ac:picMk id="5" creationId="{31EB1711-94C8-49E2-BE6C-7FE93BD9F0D8}"/>
          </ac:picMkLst>
        </pc:picChg>
        <pc:picChg chg="add mod">
          <ac:chgData name="Clint Anderson" userId="ec5dfd38-9dbe-49d4-bbb4-a56e253e5743" providerId="ADAL" clId="{524DE025-D481-4912-9ADD-EA378012AB16}" dt="2022-01-20T15:44:53.431" v="1007" actId="14100"/>
          <ac:picMkLst>
            <pc:docMk/>
            <pc:sldMk cId="131482105" sldId="987"/>
            <ac:picMk id="7" creationId="{7553B7CC-E547-4CB7-8FCE-9F8D8606ECAC}"/>
          </ac:picMkLst>
        </pc:picChg>
        <pc:picChg chg="add mod">
          <ac:chgData name="Clint Anderson" userId="ec5dfd38-9dbe-49d4-bbb4-a56e253e5743" providerId="ADAL" clId="{524DE025-D481-4912-9ADD-EA378012AB16}" dt="2022-01-20T15:45:06.059" v="1008" actId="1076"/>
          <ac:picMkLst>
            <pc:docMk/>
            <pc:sldMk cId="131482105" sldId="987"/>
            <ac:picMk id="8" creationId="{CDB10B2D-7318-4901-B398-B570EE0C4125}"/>
          </ac:picMkLst>
        </pc:picChg>
        <pc:picChg chg="add mod">
          <ac:chgData name="Clint Anderson" userId="ec5dfd38-9dbe-49d4-bbb4-a56e253e5743" providerId="ADAL" clId="{524DE025-D481-4912-9ADD-EA378012AB16}" dt="2022-01-20T15:45:50.515" v="1010" actId="1076"/>
          <ac:picMkLst>
            <pc:docMk/>
            <pc:sldMk cId="131482105" sldId="987"/>
            <ac:picMk id="9" creationId="{AD111AD0-75DF-49A0-B675-873B6E5AFB61}"/>
          </ac:picMkLst>
        </pc:picChg>
        <pc:picChg chg="add mod">
          <ac:chgData name="Clint Anderson" userId="ec5dfd38-9dbe-49d4-bbb4-a56e253e5743" providerId="ADAL" clId="{524DE025-D481-4912-9ADD-EA378012AB16}" dt="2022-01-20T15:52:10.107" v="1026" actId="1076"/>
          <ac:picMkLst>
            <pc:docMk/>
            <pc:sldMk cId="131482105" sldId="987"/>
            <ac:picMk id="10" creationId="{EA4E7449-B072-4D9C-924F-9963EB76F684}"/>
          </ac:picMkLst>
        </pc:picChg>
        <pc:picChg chg="add del">
          <ac:chgData name="Clint Anderson" userId="ec5dfd38-9dbe-49d4-bbb4-a56e253e5743" providerId="ADAL" clId="{524DE025-D481-4912-9ADD-EA378012AB16}" dt="2022-01-20T16:20:19.672" v="1422" actId="22"/>
          <ac:picMkLst>
            <pc:docMk/>
            <pc:sldMk cId="131482105" sldId="987"/>
            <ac:picMk id="34" creationId="{6D1426DD-3C12-4647-B3BD-0B0D931646FE}"/>
          </ac:picMkLst>
        </pc:picChg>
        <pc:picChg chg="add del">
          <ac:chgData name="Clint Anderson" userId="ec5dfd38-9dbe-49d4-bbb4-a56e253e5743" providerId="ADAL" clId="{524DE025-D481-4912-9ADD-EA378012AB16}" dt="2022-01-20T16:20:36.468" v="1424" actId="22"/>
          <ac:picMkLst>
            <pc:docMk/>
            <pc:sldMk cId="131482105" sldId="987"/>
            <ac:picMk id="36" creationId="{8CCA1B33-DF8B-425C-B83A-AF10D1EA45AF}"/>
          </ac:picMkLst>
        </pc:picChg>
        <pc:cxnChg chg="add mod">
          <ac:chgData name="Clint Anderson" userId="ec5dfd38-9dbe-49d4-bbb4-a56e253e5743" providerId="ADAL" clId="{524DE025-D481-4912-9ADD-EA378012AB16}" dt="2022-01-20T15:47:50.924" v="1017" actId="14100"/>
          <ac:cxnSpMkLst>
            <pc:docMk/>
            <pc:sldMk cId="131482105" sldId="987"/>
            <ac:cxnSpMk id="12" creationId="{1761FFAA-8C23-4C33-A52B-C6BC6E5F40B6}"/>
          </ac:cxnSpMkLst>
        </pc:cxnChg>
        <pc:cxnChg chg="add">
          <ac:chgData name="Clint Anderson" userId="ec5dfd38-9dbe-49d4-bbb4-a56e253e5743" providerId="ADAL" clId="{524DE025-D481-4912-9ADD-EA378012AB16}" dt="2022-01-20T15:48:24.737" v="1018" actId="11529"/>
          <ac:cxnSpMkLst>
            <pc:docMk/>
            <pc:sldMk cId="131482105" sldId="987"/>
            <ac:cxnSpMk id="16" creationId="{02C4AA21-C3AA-4A7C-B98F-A59514F4C987}"/>
          </ac:cxnSpMkLst>
        </pc:cxnChg>
        <pc:cxnChg chg="add">
          <ac:chgData name="Clint Anderson" userId="ec5dfd38-9dbe-49d4-bbb4-a56e253e5743" providerId="ADAL" clId="{524DE025-D481-4912-9ADD-EA378012AB16}" dt="2022-01-20T15:48:45.592" v="1019" actId="11529"/>
          <ac:cxnSpMkLst>
            <pc:docMk/>
            <pc:sldMk cId="131482105" sldId="987"/>
            <ac:cxnSpMk id="18" creationId="{97B7F3AE-6447-40A3-9A28-7AD99EF22703}"/>
          </ac:cxnSpMkLst>
        </pc:cxnChg>
        <pc:cxnChg chg="add">
          <ac:chgData name="Clint Anderson" userId="ec5dfd38-9dbe-49d4-bbb4-a56e253e5743" providerId="ADAL" clId="{524DE025-D481-4912-9ADD-EA378012AB16}" dt="2022-01-20T15:49:23.471" v="1020" actId="11529"/>
          <ac:cxnSpMkLst>
            <pc:docMk/>
            <pc:sldMk cId="131482105" sldId="987"/>
            <ac:cxnSpMk id="20" creationId="{B007AEB5-E064-4A2C-95C8-00A30F364FA3}"/>
          </ac:cxnSpMkLst>
        </pc:cxnChg>
        <pc:cxnChg chg="add">
          <ac:chgData name="Clint Anderson" userId="ec5dfd38-9dbe-49d4-bbb4-a56e253e5743" providerId="ADAL" clId="{524DE025-D481-4912-9ADD-EA378012AB16}" dt="2022-01-20T15:49:41.990" v="1021" actId="11529"/>
          <ac:cxnSpMkLst>
            <pc:docMk/>
            <pc:sldMk cId="131482105" sldId="987"/>
            <ac:cxnSpMk id="22" creationId="{37DA3E58-C2AA-45D4-9A33-E6E385F2941A}"/>
          </ac:cxnSpMkLst>
        </pc:cxnChg>
        <pc:cxnChg chg="add">
          <ac:chgData name="Clint Anderson" userId="ec5dfd38-9dbe-49d4-bbb4-a56e253e5743" providerId="ADAL" clId="{524DE025-D481-4912-9ADD-EA378012AB16}" dt="2022-01-20T15:50:35.963" v="1022" actId="11529"/>
          <ac:cxnSpMkLst>
            <pc:docMk/>
            <pc:sldMk cId="131482105" sldId="987"/>
            <ac:cxnSpMk id="24" creationId="{23A52CDC-53C6-4266-9F7E-FA1B80B11633}"/>
          </ac:cxnSpMkLst>
        </pc:cxnChg>
        <pc:cxnChg chg="add">
          <ac:chgData name="Clint Anderson" userId="ec5dfd38-9dbe-49d4-bbb4-a56e253e5743" providerId="ADAL" clId="{524DE025-D481-4912-9ADD-EA378012AB16}" dt="2022-01-20T15:51:17.319" v="1023" actId="11529"/>
          <ac:cxnSpMkLst>
            <pc:docMk/>
            <pc:sldMk cId="131482105" sldId="987"/>
            <ac:cxnSpMk id="26" creationId="{A71C6B87-4203-4AD4-A706-AC521A100D3F}"/>
          </ac:cxnSpMkLst>
        </pc:cxnChg>
        <pc:cxnChg chg="add">
          <ac:chgData name="Clint Anderson" userId="ec5dfd38-9dbe-49d4-bbb4-a56e253e5743" providerId="ADAL" clId="{524DE025-D481-4912-9ADD-EA378012AB16}" dt="2022-01-20T15:51:31.141" v="1024" actId="11529"/>
          <ac:cxnSpMkLst>
            <pc:docMk/>
            <pc:sldMk cId="131482105" sldId="987"/>
            <ac:cxnSpMk id="28" creationId="{425BD3ED-34E6-4290-A405-430035803E1E}"/>
          </ac:cxnSpMkLst>
        </pc:cxnChg>
        <pc:cxnChg chg="add">
          <ac:chgData name="Clint Anderson" userId="ec5dfd38-9dbe-49d4-bbb4-a56e253e5743" providerId="ADAL" clId="{524DE025-D481-4912-9ADD-EA378012AB16}" dt="2022-01-20T15:52:34.999" v="1027" actId="11529"/>
          <ac:cxnSpMkLst>
            <pc:docMk/>
            <pc:sldMk cId="131482105" sldId="987"/>
            <ac:cxnSpMk id="30" creationId="{8685B675-D6CB-412F-BEAA-73C9C96F858E}"/>
          </ac:cxnSpMkLst>
        </pc:cxnChg>
        <pc:cxnChg chg="add">
          <ac:chgData name="Clint Anderson" userId="ec5dfd38-9dbe-49d4-bbb4-a56e253e5743" providerId="ADAL" clId="{524DE025-D481-4912-9ADD-EA378012AB16}" dt="2022-01-20T15:52:54.375" v="1028" actId="11529"/>
          <ac:cxnSpMkLst>
            <pc:docMk/>
            <pc:sldMk cId="131482105" sldId="987"/>
            <ac:cxnSpMk id="32" creationId="{38AF1F30-5630-4DD7-9CD3-E65FF0A22A41}"/>
          </ac:cxnSpMkLst>
        </pc:cxnChg>
      </pc:sldChg>
      <pc:sldChg chg="addSp delSp modSp new mod">
        <pc:chgData name="Clint Anderson" userId="ec5dfd38-9dbe-49d4-bbb4-a56e253e5743" providerId="ADAL" clId="{524DE025-D481-4912-9ADD-EA378012AB16}" dt="2022-01-20T16:04:40.132" v="1316" actId="20577"/>
        <pc:sldMkLst>
          <pc:docMk/>
          <pc:sldMk cId="4190454555" sldId="988"/>
        </pc:sldMkLst>
        <pc:spChg chg="mod">
          <ac:chgData name="Clint Anderson" userId="ec5dfd38-9dbe-49d4-bbb4-a56e253e5743" providerId="ADAL" clId="{524DE025-D481-4912-9ADD-EA378012AB16}" dt="2022-01-20T15:53:58.054" v="1051" actId="20577"/>
          <ac:spMkLst>
            <pc:docMk/>
            <pc:sldMk cId="4190454555" sldId="988"/>
            <ac:spMk id="2" creationId="{EF6CB3DC-EB4E-43A2-9294-14C5352401D7}"/>
          </ac:spMkLst>
        </pc:spChg>
        <pc:spChg chg="del">
          <ac:chgData name="Clint Anderson" userId="ec5dfd38-9dbe-49d4-bbb4-a56e253e5743" providerId="ADAL" clId="{524DE025-D481-4912-9ADD-EA378012AB16}" dt="2022-01-20T15:56:12.829" v="1052" actId="22"/>
          <ac:spMkLst>
            <pc:docMk/>
            <pc:sldMk cId="4190454555" sldId="988"/>
            <ac:spMk id="3" creationId="{623F6659-012F-43C2-A91C-8149D51F570F}"/>
          </ac:spMkLst>
        </pc:spChg>
        <pc:spChg chg="add mod">
          <ac:chgData name="Clint Anderson" userId="ec5dfd38-9dbe-49d4-bbb4-a56e253e5743" providerId="ADAL" clId="{524DE025-D481-4912-9ADD-EA378012AB16}" dt="2022-01-20T16:04:40.132" v="1316" actId="20577"/>
          <ac:spMkLst>
            <pc:docMk/>
            <pc:sldMk cId="4190454555" sldId="988"/>
            <ac:spMk id="6" creationId="{73328F6C-2D37-4405-BB94-50DA07AFB2FF}"/>
          </ac:spMkLst>
        </pc:spChg>
        <pc:picChg chg="add mod ord">
          <ac:chgData name="Clint Anderson" userId="ec5dfd38-9dbe-49d4-bbb4-a56e253e5743" providerId="ADAL" clId="{524DE025-D481-4912-9ADD-EA378012AB16}" dt="2022-01-20T16:03:17.391" v="1296" actId="1076"/>
          <ac:picMkLst>
            <pc:docMk/>
            <pc:sldMk cId="4190454555" sldId="988"/>
            <ac:picMk id="5" creationId="{C61EC655-3B5B-4400-A50E-0206BE1D2D0A}"/>
          </ac:picMkLst>
        </pc:picChg>
      </pc:sldChg>
      <pc:sldChg chg="addSp modSp new mod">
        <pc:chgData name="Clint Anderson" userId="ec5dfd38-9dbe-49d4-bbb4-a56e253e5743" providerId="ADAL" clId="{524DE025-D481-4912-9ADD-EA378012AB16}" dt="2022-01-20T16:18:21.124" v="1420" actId="1076"/>
        <pc:sldMkLst>
          <pc:docMk/>
          <pc:sldMk cId="1171459394" sldId="989"/>
        </pc:sldMkLst>
        <pc:spChg chg="mod">
          <ac:chgData name="Clint Anderson" userId="ec5dfd38-9dbe-49d4-bbb4-a56e253e5743" providerId="ADAL" clId="{524DE025-D481-4912-9ADD-EA378012AB16}" dt="2022-01-20T16:07:01.737" v="1338" actId="20577"/>
          <ac:spMkLst>
            <pc:docMk/>
            <pc:sldMk cId="1171459394" sldId="989"/>
            <ac:spMk id="2" creationId="{5A6BF4E2-4D42-4465-8A36-CC94D76C6496}"/>
          </ac:spMkLst>
        </pc:spChg>
        <pc:spChg chg="mod">
          <ac:chgData name="Clint Anderson" userId="ec5dfd38-9dbe-49d4-bbb4-a56e253e5743" providerId="ADAL" clId="{524DE025-D481-4912-9ADD-EA378012AB16}" dt="2022-01-20T16:18:06.605" v="1418" actId="1076"/>
          <ac:spMkLst>
            <pc:docMk/>
            <pc:sldMk cId="1171459394" sldId="989"/>
            <ac:spMk id="3" creationId="{28FBBDF1-31E2-4199-9132-375605481236}"/>
          </ac:spMkLst>
        </pc:spChg>
        <pc:picChg chg="add mod">
          <ac:chgData name="Clint Anderson" userId="ec5dfd38-9dbe-49d4-bbb4-a56e253e5743" providerId="ADAL" clId="{524DE025-D481-4912-9ADD-EA378012AB16}" dt="2022-01-20T16:18:21.124" v="1420" actId="1076"/>
          <ac:picMkLst>
            <pc:docMk/>
            <pc:sldMk cId="1171459394" sldId="989"/>
            <ac:picMk id="5" creationId="{E1BB7B5E-1C97-4217-B51A-19E466F62227}"/>
          </ac:picMkLst>
        </pc:picChg>
      </pc:sldChg>
      <pc:sldChg chg="addSp modSp new mod modClrScheme chgLayout">
        <pc:chgData name="Clint Anderson" userId="ec5dfd38-9dbe-49d4-bbb4-a56e253e5743" providerId="ADAL" clId="{524DE025-D481-4912-9ADD-EA378012AB16}" dt="2022-01-20T16:32:21.162" v="1603" actId="14100"/>
        <pc:sldMkLst>
          <pc:docMk/>
          <pc:sldMk cId="3725443226" sldId="990"/>
        </pc:sldMkLst>
        <pc:spChg chg="mod">
          <ac:chgData name="Clint Anderson" userId="ec5dfd38-9dbe-49d4-bbb4-a56e253e5743" providerId="ADAL" clId="{524DE025-D481-4912-9ADD-EA378012AB16}" dt="2022-01-20T16:31:15.156" v="1578" actId="26606"/>
          <ac:spMkLst>
            <pc:docMk/>
            <pc:sldMk cId="3725443226" sldId="990"/>
            <ac:spMk id="2" creationId="{30C3CFCC-9157-409C-AA55-1CAC882DF9BF}"/>
          </ac:spMkLst>
        </pc:spChg>
        <pc:spChg chg="mod ord">
          <ac:chgData name="Clint Anderson" userId="ec5dfd38-9dbe-49d4-bbb4-a56e253e5743" providerId="ADAL" clId="{524DE025-D481-4912-9ADD-EA378012AB16}" dt="2022-01-20T16:32:21.162" v="1603" actId="14100"/>
          <ac:spMkLst>
            <pc:docMk/>
            <pc:sldMk cId="3725443226" sldId="990"/>
            <ac:spMk id="3" creationId="{3A52FA37-1AEF-4C03-87ED-87278327904E}"/>
          </ac:spMkLst>
        </pc:spChg>
        <pc:picChg chg="add mod">
          <ac:chgData name="Clint Anderson" userId="ec5dfd38-9dbe-49d4-bbb4-a56e253e5743" providerId="ADAL" clId="{524DE025-D481-4912-9ADD-EA378012AB16}" dt="2022-01-20T16:31:15.156" v="1578" actId="26606"/>
          <ac:picMkLst>
            <pc:docMk/>
            <pc:sldMk cId="3725443226" sldId="990"/>
            <ac:picMk id="5" creationId="{DD58D1AA-A856-4C9F-BDBC-7C7D502404C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a:solidFill>
                <a:srgbClr val="898989"/>
              </a:solidFill>
              <a:latin typeface="Century Gothic" charset="0"/>
            </a:endParaRPr>
          </a:p>
        </p:txBody>
      </p:sp>
      <p:sp>
        <p:nvSpPr>
          <p:cNvPr id="21506" name="Title 1"/>
          <p:cNvSpPr>
            <a:spLocks noGrp="1"/>
          </p:cNvSpPr>
          <p:nvPr>
            <p:ph type="title"/>
          </p:nvPr>
        </p:nvSpPr>
        <p:spPr>
          <a:xfrm>
            <a:off x="756560" y="1497703"/>
            <a:ext cx="7772400" cy="603250"/>
          </a:xfrm>
        </p:spPr>
        <p:txBody>
          <a:bodyPr/>
          <a:lstStyle/>
          <a:p>
            <a:r>
              <a:rPr lang="en-US" sz="4400" dirty="0">
                <a:latin typeface="Arial" charset="0"/>
                <a:cs typeface="Arial" charset="0"/>
              </a:rPr>
              <a:t>Why Wireless</a:t>
            </a:r>
          </a:p>
        </p:txBody>
      </p:sp>
      <p:pic>
        <p:nvPicPr>
          <p:cNvPr id="5" name="Picture 4">
            <a:extLst>
              <a:ext uri="{FF2B5EF4-FFF2-40B4-BE49-F238E27FC236}">
                <a16:creationId xmlns:a16="http://schemas.microsoft.com/office/drawing/2014/main" id="{1BC16354-3478-EF4A-9439-96EF89F5710E}"/>
              </a:ext>
            </a:extLst>
          </p:cNvPr>
          <p:cNvPicPr>
            <a:picLocks noChangeAspect="1"/>
          </p:cNvPicPr>
          <p:nvPr/>
        </p:nvPicPr>
        <p:blipFill>
          <a:blip r:embed="rId2"/>
          <a:stretch>
            <a:fillRect/>
          </a:stretch>
        </p:blipFill>
        <p:spPr>
          <a:xfrm>
            <a:off x="4031915" y="2100953"/>
            <a:ext cx="4739024" cy="4595824"/>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4BA3BD18-0043-9C41-8B59-90FA454D1D1E}"/>
              </a:ext>
            </a:extLst>
          </p:cNvPr>
          <p:cNvPicPr>
            <a:picLocks noChangeAspect="1"/>
          </p:cNvPicPr>
          <p:nvPr/>
        </p:nvPicPr>
        <p:blipFill>
          <a:blip r:embed="rId3"/>
          <a:stretch>
            <a:fillRect/>
          </a:stretch>
        </p:blipFill>
        <p:spPr>
          <a:xfrm>
            <a:off x="583542" y="-136523"/>
            <a:ext cx="344837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0E8655-D41C-4A2A-A72C-EE814E5B753B}"/>
              </a:ext>
            </a:extLst>
          </p:cNvPr>
          <p:cNvSpPr>
            <a:spLocks noGrp="1"/>
          </p:cNvSpPr>
          <p:nvPr>
            <p:ph idx="1"/>
          </p:nvPr>
        </p:nvSpPr>
        <p:spPr>
          <a:xfrm>
            <a:off x="115852" y="4110754"/>
            <a:ext cx="8949534" cy="1205714"/>
          </a:xfrm>
        </p:spPr>
        <p:txBody>
          <a:bodyPr/>
          <a:lstStyle/>
          <a:p>
            <a:r>
              <a:rPr lang="en-US" sz="2000" dirty="0"/>
              <a:t>Including installations, Wireless systems can be less expensive</a:t>
            </a:r>
          </a:p>
          <a:p>
            <a:r>
              <a:rPr lang="en-US" sz="2000" dirty="0"/>
              <a:t>Hardwired system cost:  30% hardware      70% installation</a:t>
            </a:r>
          </a:p>
          <a:p>
            <a:r>
              <a:rPr lang="en-US" sz="2000" dirty="0"/>
              <a:t>Wireless system cost:   90% hardware		10% installation</a:t>
            </a:r>
          </a:p>
        </p:txBody>
      </p:sp>
      <p:pic>
        <p:nvPicPr>
          <p:cNvPr id="1026" name="Picture 2" descr="Raining Money GIFs - 50 Animated Images of Money From The Sky">
            <a:extLst>
              <a:ext uri="{FF2B5EF4-FFF2-40B4-BE49-F238E27FC236}">
                <a16:creationId xmlns:a16="http://schemas.microsoft.com/office/drawing/2014/main" id="{6C7D4890-CB0C-6F48-A6BC-1D31DF657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2619" y="403590"/>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7472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8568-B22D-4B51-A999-E0BD5AEB2364}"/>
              </a:ext>
            </a:extLst>
          </p:cNvPr>
          <p:cNvSpPr>
            <a:spLocks noGrp="1"/>
          </p:cNvSpPr>
          <p:nvPr>
            <p:ph type="title"/>
          </p:nvPr>
        </p:nvSpPr>
        <p:spPr/>
        <p:txBody>
          <a:bodyPr/>
          <a:lstStyle/>
          <a:p>
            <a:r>
              <a:rPr lang="en-US" dirty="0"/>
              <a:t>Placement of products</a:t>
            </a:r>
          </a:p>
        </p:txBody>
      </p:sp>
      <p:sp>
        <p:nvSpPr>
          <p:cNvPr id="3" name="Content Placeholder 2">
            <a:extLst>
              <a:ext uri="{FF2B5EF4-FFF2-40B4-BE49-F238E27FC236}">
                <a16:creationId xmlns:a16="http://schemas.microsoft.com/office/drawing/2014/main" id="{23D746AE-AAED-4990-9309-DEE77C8660F2}"/>
              </a:ext>
            </a:extLst>
          </p:cNvPr>
          <p:cNvSpPr>
            <a:spLocks noGrp="1"/>
          </p:cNvSpPr>
          <p:nvPr>
            <p:ph idx="1"/>
          </p:nvPr>
        </p:nvSpPr>
        <p:spPr>
          <a:xfrm>
            <a:off x="409618" y="1351951"/>
            <a:ext cx="8320625" cy="3662768"/>
          </a:xfrm>
        </p:spPr>
        <p:txBody>
          <a:bodyPr/>
          <a:lstStyle/>
          <a:p>
            <a:r>
              <a:rPr lang="en-US" dirty="0"/>
              <a:t>Wireless products can be mounted in places that a wired system cannot without a huge expense.</a:t>
            </a:r>
          </a:p>
          <a:p>
            <a:pPr lvl="1"/>
            <a:r>
              <a:rPr lang="en-US" dirty="0"/>
              <a:t>Over lakes and rivers.</a:t>
            </a:r>
          </a:p>
          <a:p>
            <a:pPr lvl="1"/>
            <a:r>
              <a:rPr lang="en-US" dirty="0"/>
              <a:t>Over highways</a:t>
            </a:r>
          </a:p>
        </p:txBody>
      </p:sp>
      <p:pic>
        <p:nvPicPr>
          <p:cNvPr id="1026" name="Picture 2" descr="See the source image">
            <a:extLst>
              <a:ext uri="{FF2B5EF4-FFF2-40B4-BE49-F238E27FC236}">
                <a16:creationId xmlns:a16="http://schemas.microsoft.com/office/drawing/2014/main" id="{BD927FF7-4471-4C04-BAA2-11442F441331}"/>
              </a:ext>
            </a:extLst>
          </p:cNvPr>
          <p:cNvPicPr>
            <a:picLocks noChangeAspect="1" noChangeArrowheads="1"/>
          </p:cNvPicPr>
          <p:nvPr/>
        </p:nvPicPr>
        <p:blipFill>
          <a:blip r:embed="rId2">
            <a:alphaModFix amt="63000"/>
            <a:extLst>
              <a:ext uri="{28A0092B-C50C-407E-A947-70E740481C1C}">
                <a14:useLocalDpi xmlns:a14="http://schemas.microsoft.com/office/drawing/2010/main" val="0"/>
              </a:ext>
            </a:extLst>
          </a:blip>
          <a:srcRect/>
          <a:stretch>
            <a:fillRect/>
          </a:stretch>
        </p:blipFill>
        <p:spPr bwMode="auto">
          <a:xfrm>
            <a:off x="81199" y="3429000"/>
            <a:ext cx="8938009" cy="29842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30309BB-A4D5-4526-8317-E005E111EEE7}"/>
              </a:ext>
            </a:extLst>
          </p:cNvPr>
          <p:cNvPicPr>
            <a:picLocks noChangeAspect="1"/>
          </p:cNvPicPr>
          <p:nvPr/>
        </p:nvPicPr>
        <p:blipFill>
          <a:blip r:embed="rId3"/>
          <a:stretch>
            <a:fillRect/>
          </a:stretch>
        </p:blipFill>
        <p:spPr>
          <a:xfrm>
            <a:off x="4768188" y="4272785"/>
            <a:ext cx="668680" cy="1483868"/>
          </a:xfrm>
          <a:prstGeom prst="rect">
            <a:avLst/>
          </a:prstGeom>
        </p:spPr>
      </p:pic>
      <p:pic>
        <p:nvPicPr>
          <p:cNvPr id="5" name="Picture 4">
            <a:extLst>
              <a:ext uri="{FF2B5EF4-FFF2-40B4-BE49-F238E27FC236}">
                <a16:creationId xmlns:a16="http://schemas.microsoft.com/office/drawing/2014/main" id="{7CBE9FCF-A4D2-4855-8E38-32269E819A41}"/>
              </a:ext>
            </a:extLst>
          </p:cNvPr>
          <p:cNvPicPr>
            <a:picLocks noChangeAspect="1"/>
          </p:cNvPicPr>
          <p:nvPr/>
        </p:nvPicPr>
        <p:blipFill>
          <a:blip r:embed="rId4"/>
          <a:stretch>
            <a:fillRect/>
          </a:stretch>
        </p:blipFill>
        <p:spPr>
          <a:xfrm>
            <a:off x="228428" y="3171838"/>
            <a:ext cx="935354" cy="1694752"/>
          </a:xfrm>
          <a:prstGeom prst="rect">
            <a:avLst/>
          </a:prstGeom>
        </p:spPr>
      </p:pic>
    </p:spTree>
    <p:extLst>
      <p:ext uri="{BB962C8B-B14F-4D97-AF65-F5344CB8AC3E}">
        <p14:creationId xmlns:p14="http://schemas.microsoft.com/office/powerpoint/2010/main" val="27492982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746F9-F9FF-4A58-A1DB-9F9925016E0E}"/>
              </a:ext>
            </a:extLst>
          </p:cNvPr>
          <p:cNvSpPr>
            <a:spLocks noGrp="1"/>
          </p:cNvSpPr>
          <p:nvPr>
            <p:ph type="title"/>
          </p:nvPr>
        </p:nvSpPr>
        <p:spPr/>
        <p:txBody>
          <a:bodyPr/>
          <a:lstStyle/>
          <a:p>
            <a:r>
              <a:rPr lang="en-US" sz="3600" dirty="0"/>
              <a:t>Easy to use and implement</a:t>
            </a:r>
            <a:endParaRPr lang="en-US" dirty="0"/>
          </a:p>
        </p:txBody>
      </p:sp>
      <p:sp>
        <p:nvSpPr>
          <p:cNvPr id="3" name="Content Placeholder 2">
            <a:extLst>
              <a:ext uri="{FF2B5EF4-FFF2-40B4-BE49-F238E27FC236}">
                <a16:creationId xmlns:a16="http://schemas.microsoft.com/office/drawing/2014/main" id="{93960DE7-016F-4260-AB1F-9938BEECCB80}"/>
              </a:ext>
            </a:extLst>
          </p:cNvPr>
          <p:cNvSpPr>
            <a:spLocks noGrp="1"/>
          </p:cNvSpPr>
          <p:nvPr>
            <p:ph idx="1"/>
          </p:nvPr>
        </p:nvSpPr>
        <p:spPr>
          <a:xfrm>
            <a:off x="405593" y="2086057"/>
            <a:ext cx="4393387" cy="2941932"/>
          </a:xfrm>
        </p:spPr>
        <p:txBody>
          <a:bodyPr/>
          <a:lstStyle/>
          <a:p>
            <a:pPr marL="0" indent="0">
              <a:buNone/>
            </a:pPr>
            <a:r>
              <a:rPr lang="en-US" sz="1800" dirty="0"/>
              <a:t>When setting up a wireless system, you simply mount the units and turn them on.  </a:t>
            </a:r>
          </a:p>
          <a:p>
            <a:pPr>
              <a:buFont typeface="Courier New" panose="02070309020205020404" pitchFamily="49" charset="0"/>
              <a:buChar char="o"/>
            </a:pPr>
            <a:r>
              <a:rPr lang="en-US" sz="1800" dirty="0"/>
              <a:t>No wiring is required from the controller to the sensor.</a:t>
            </a:r>
          </a:p>
          <a:p>
            <a:pPr>
              <a:buFont typeface="Courier New" panose="02070309020205020404" pitchFamily="49" charset="0"/>
              <a:buChar char="o"/>
            </a:pPr>
            <a:r>
              <a:rPr lang="en-US" sz="1800" dirty="0"/>
              <a:t>RKI has both battery-operated wireless transmitters and DC powered transmitters sending readings wirelessly to a controller.</a:t>
            </a:r>
          </a:p>
        </p:txBody>
      </p:sp>
      <p:pic>
        <p:nvPicPr>
          <p:cNvPr id="6" name="Picture 5">
            <a:extLst>
              <a:ext uri="{FF2B5EF4-FFF2-40B4-BE49-F238E27FC236}">
                <a16:creationId xmlns:a16="http://schemas.microsoft.com/office/drawing/2014/main" id="{2FE19415-55EB-C048-808E-3CD0D50CA3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98981" y="2086056"/>
            <a:ext cx="4184816" cy="3527382"/>
          </a:xfrm>
          <a:prstGeom prst="rect">
            <a:avLst/>
          </a:prstGeom>
        </p:spPr>
      </p:pic>
    </p:spTree>
    <p:extLst>
      <p:ext uri="{BB962C8B-B14F-4D97-AF65-F5344CB8AC3E}">
        <p14:creationId xmlns:p14="http://schemas.microsoft.com/office/powerpoint/2010/main" val="5407961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B3DC-EB4E-43A2-9294-14C5352401D7}"/>
              </a:ext>
            </a:extLst>
          </p:cNvPr>
          <p:cNvSpPr>
            <a:spLocks noGrp="1"/>
          </p:cNvSpPr>
          <p:nvPr>
            <p:ph type="title"/>
          </p:nvPr>
        </p:nvSpPr>
        <p:spPr/>
        <p:txBody>
          <a:bodyPr/>
          <a:lstStyle/>
          <a:p>
            <a:r>
              <a:rPr lang="en-US" dirty="0"/>
              <a:t>Wireless relay modules</a:t>
            </a:r>
          </a:p>
        </p:txBody>
      </p:sp>
      <p:sp>
        <p:nvSpPr>
          <p:cNvPr id="6" name="TextBox 5">
            <a:extLst>
              <a:ext uri="{FF2B5EF4-FFF2-40B4-BE49-F238E27FC236}">
                <a16:creationId xmlns:a16="http://schemas.microsoft.com/office/drawing/2014/main" id="{73328F6C-2D37-4405-BB94-50DA07AFB2FF}"/>
              </a:ext>
            </a:extLst>
          </p:cNvPr>
          <p:cNvSpPr txBox="1"/>
          <p:nvPr/>
        </p:nvSpPr>
        <p:spPr>
          <a:xfrm>
            <a:off x="3519614" y="2194402"/>
            <a:ext cx="5561215" cy="3354765"/>
          </a:xfrm>
          <a:prstGeom prst="rect">
            <a:avLst/>
          </a:prstGeom>
          <a:noFill/>
        </p:spPr>
        <p:txBody>
          <a:bodyPr wrap="square" rtlCol="0">
            <a:spAutoFit/>
          </a:bodyPr>
          <a:lstStyle/>
          <a:p>
            <a:r>
              <a:rPr lang="en-US" sz="2000" dirty="0"/>
              <a:t>AirLink 7530 </a:t>
            </a:r>
            <a:r>
              <a:rPr lang="en-US" sz="2000" dirty="0" err="1"/>
              <a:t>Relayer</a:t>
            </a:r>
            <a:r>
              <a:rPr lang="en-US" sz="2000" dirty="0"/>
              <a:t> is a 32-channel gas alarm </a:t>
            </a:r>
            <a:r>
              <a:rPr lang="en-US" sz="2000" dirty="0" err="1"/>
              <a:t>ystem</a:t>
            </a:r>
            <a:r>
              <a:rPr lang="en-US" sz="2000" dirty="0"/>
              <a:t> which simultaneously provides 3 Relays and monitors wireless gas detectors.  </a:t>
            </a:r>
          </a:p>
          <a:p>
            <a:r>
              <a:rPr lang="en-US" sz="2000" dirty="0"/>
              <a:t> </a:t>
            </a:r>
          </a:p>
          <a:p>
            <a:pPr marL="342900" indent="-342900">
              <a:buFont typeface="Courier New" panose="02070309020205020404" pitchFamily="49" charset="0"/>
              <a:buChar char="o"/>
            </a:pPr>
            <a:r>
              <a:rPr lang="en-US" sz="1600" dirty="0"/>
              <a:t>Magnetic switches allow for non-intrusive system settings and diagnostics. </a:t>
            </a:r>
          </a:p>
          <a:p>
            <a:pPr marL="342900" indent="-342900">
              <a:buFont typeface="Courier New" panose="02070309020205020404" pitchFamily="49" charset="0"/>
              <a:buChar char="o"/>
            </a:pPr>
            <a:r>
              <a:rPr lang="en-US" sz="1600" dirty="0"/>
              <a:t>3 relays can be configured to activate up to the full-scale reading</a:t>
            </a:r>
          </a:p>
          <a:p>
            <a:pPr marL="342900" indent="-342900">
              <a:buFont typeface="Courier New" panose="02070309020205020404" pitchFamily="49" charset="0"/>
              <a:buChar char="o"/>
            </a:pPr>
            <a:r>
              <a:rPr lang="en-US" sz="1600" dirty="0"/>
              <a:t>Set to either latching or non-latching. </a:t>
            </a:r>
          </a:p>
          <a:p>
            <a:pPr marL="342900" indent="-342900">
              <a:buFont typeface="Courier New" panose="02070309020205020404" pitchFamily="49" charset="0"/>
              <a:buChar char="o"/>
            </a:pPr>
            <a:r>
              <a:rPr lang="en-US" sz="1600" dirty="0"/>
              <a:t>Local display shows real time instantaneous readings for each transmitter.</a:t>
            </a:r>
          </a:p>
        </p:txBody>
      </p:sp>
      <p:pic>
        <p:nvPicPr>
          <p:cNvPr id="10" name="Picture 9" descr="A close-up of a machine&#10;&#10;Description automatically generated with low confidence">
            <a:extLst>
              <a:ext uri="{FF2B5EF4-FFF2-40B4-BE49-F238E27FC236}">
                <a16:creationId xmlns:a16="http://schemas.microsoft.com/office/drawing/2014/main" id="{8BDE2CAB-3B79-594F-BF51-F02124E94451}"/>
              </a:ext>
            </a:extLst>
          </p:cNvPr>
          <p:cNvPicPr>
            <a:picLocks noChangeAspect="1"/>
          </p:cNvPicPr>
          <p:nvPr/>
        </p:nvPicPr>
        <p:blipFill>
          <a:blip r:embed="rId2"/>
          <a:stretch>
            <a:fillRect/>
          </a:stretch>
        </p:blipFill>
        <p:spPr>
          <a:xfrm>
            <a:off x="379123" y="148507"/>
            <a:ext cx="3077321" cy="6709493"/>
          </a:xfrm>
          <a:prstGeom prst="rect">
            <a:avLst/>
          </a:prstGeom>
        </p:spPr>
      </p:pic>
      <p:sp>
        <p:nvSpPr>
          <p:cNvPr id="11" name="TextBox 10">
            <a:extLst>
              <a:ext uri="{FF2B5EF4-FFF2-40B4-BE49-F238E27FC236}">
                <a16:creationId xmlns:a16="http://schemas.microsoft.com/office/drawing/2014/main" id="{11D1C519-795D-0149-B3F7-01B9814E8DD3}"/>
              </a:ext>
            </a:extLst>
          </p:cNvPr>
          <p:cNvSpPr txBox="1"/>
          <p:nvPr/>
        </p:nvSpPr>
        <p:spPr>
          <a:xfrm>
            <a:off x="1793911" y="977902"/>
            <a:ext cx="7350089" cy="338554"/>
          </a:xfrm>
          <a:prstGeom prst="rect">
            <a:avLst/>
          </a:prstGeom>
          <a:noFill/>
        </p:spPr>
        <p:txBody>
          <a:bodyPr wrap="none" rtlCol="0">
            <a:spAutoFit/>
          </a:bodyPr>
          <a:lstStyle/>
          <a:p>
            <a:r>
              <a:rPr lang="en-US" sz="1600" dirty="0"/>
              <a:t>No need to wire lights, horns, fans, doors, etc. to relays at your controller.</a:t>
            </a:r>
          </a:p>
        </p:txBody>
      </p:sp>
    </p:spTree>
    <p:extLst>
      <p:ext uri="{BB962C8B-B14F-4D97-AF65-F5344CB8AC3E}">
        <p14:creationId xmlns:p14="http://schemas.microsoft.com/office/powerpoint/2010/main" val="41904545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DBEA-4EFF-4119-9DAE-B4767DD888DB}"/>
              </a:ext>
            </a:extLst>
          </p:cNvPr>
          <p:cNvSpPr>
            <a:spLocks noGrp="1"/>
          </p:cNvSpPr>
          <p:nvPr>
            <p:ph type="title"/>
          </p:nvPr>
        </p:nvSpPr>
        <p:spPr/>
        <p:txBody>
          <a:bodyPr/>
          <a:lstStyle/>
          <a:p>
            <a:r>
              <a:rPr lang="en-US" dirty="0"/>
              <a:t>Multiple Receivers</a:t>
            </a:r>
          </a:p>
        </p:txBody>
      </p:sp>
      <p:sp>
        <p:nvSpPr>
          <p:cNvPr id="3" name="Content Placeholder 2">
            <a:extLst>
              <a:ext uri="{FF2B5EF4-FFF2-40B4-BE49-F238E27FC236}">
                <a16:creationId xmlns:a16="http://schemas.microsoft.com/office/drawing/2014/main" id="{D8513E44-A675-45B3-A7A3-2DB525EFA208}"/>
              </a:ext>
            </a:extLst>
          </p:cNvPr>
          <p:cNvSpPr>
            <a:spLocks noGrp="1"/>
          </p:cNvSpPr>
          <p:nvPr>
            <p:ph idx="1"/>
          </p:nvPr>
        </p:nvSpPr>
        <p:spPr>
          <a:xfrm>
            <a:off x="693040" y="1326456"/>
            <a:ext cx="8229600" cy="4525963"/>
          </a:xfrm>
        </p:spPr>
        <p:txBody>
          <a:bodyPr/>
          <a:lstStyle/>
          <a:p>
            <a:pPr marL="0" indent="0">
              <a:buNone/>
            </a:pPr>
            <a:r>
              <a:rPr lang="en-US" dirty="0"/>
              <a:t>With RKI’s wireless platform you can have as many receivers as you need on the same Network ID.  You program one of the receivers as the “Primary”, and all the rest of the receivers as “secondary”.</a:t>
            </a:r>
          </a:p>
        </p:txBody>
      </p:sp>
      <p:pic>
        <p:nvPicPr>
          <p:cNvPr id="4" name="Picture 3">
            <a:extLst>
              <a:ext uri="{FF2B5EF4-FFF2-40B4-BE49-F238E27FC236}">
                <a16:creationId xmlns:a16="http://schemas.microsoft.com/office/drawing/2014/main" id="{5CF46057-24B9-4703-B161-C46EC024DADC}"/>
              </a:ext>
            </a:extLst>
          </p:cNvPr>
          <p:cNvPicPr>
            <a:picLocks noChangeAspect="1"/>
          </p:cNvPicPr>
          <p:nvPr/>
        </p:nvPicPr>
        <p:blipFill>
          <a:blip r:embed="rId2"/>
          <a:stretch>
            <a:fillRect/>
          </a:stretch>
        </p:blipFill>
        <p:spPr>
          <a:xfrm>
            <a:off x="1082388" y="3535652"/>
            <a:ext cx="670618" cy="1481456"/>
          </a:xfrm>
          <a:prstGeom prst="rect">
            <a:avLst/>
          </a:prstGeom>
        </p:spPr>
      </p:pic>
      <p:pic>
        <p:nvPicPr>
          <p:cNvPr id="5" name="Picture 4">
            <a:extLst>
              <a:ext uri="{FF2B5EF4-FFF2-40B4-BE49-F238E27FC236}">
                <a16:creationId xmlns:a16="http://schemas.microsoft.com/office/drawing/2014/main" id="{31EB1711-94C8-49E2-BE6C-7FE93BD9F0D8}"/>
              </a:ext>
            </a:extLst>
          </p:cNvPr>
          <p:cNvPicPr>
            <a:picLocks noChangeAspect="1"/>
          </p:cNvPicPr>
          <p:nvPr/>
        </p:nvPicPr>
        <p:blipFill>
          <a:blip r:embed="rId2"/>
          <a:stretch>
            <a:fillRect/>
          </a:stretch>
        </p:blipFill>
        <p:spPr>
          <a:xfrm>
            <a:off x="6868177" y="3548884"/>
            <a:ext cx="670618" cy="1481456"/>
          </a:xfrm>
          <a:prstGeom prst="rect">
            <a:avLst/>
          </a:prstGeom>
        </p:spPr>
      </p:pic>
      <p:pic>
        <p:nvPicPr>
          <p:cNvPr id="8" name="Picture 7">
            <a:extLst>
              <a:ext uri="{FF2B5EF4-FFF2-40B4-BE49-F238E27FC236}">
                <a16:creationId xmlns:a16="http://schemas.microsoft.com/office/drawing/2014/main" id="{CDB10B2D-7318-4901-B398-B570EE0C4125}"/>
              </a:ext>
            </a:extLst>
          </p:cNvPr>
          <p:cNvPicPr>
            <a:picLocks noChangeAspect="1"/>
          </p:cNvPicPr>
          <p:nvPr/>
        </p:nvPicPr>
        <p:blipFill>
          <a:blip r:embed="rId3"/>
          <a:stretch>
            <a:fillRect/>
          </a:stretch>
        </p:blipFill>
        <p:spPr>
          <a:xfrm>
            <a:off x="2956287" y="5435930"/>
            <a:ext cx="615749" cy="1115665"/>
          </a:xfrm>
          <a:prstGeom prst="rect">
            <a:avLst/>
          </a:prstGeom>
        </p:spPr>
      </p:pic>
      <p:pic>
        <p:nvPicPr>
          <p:cNvPr id="9" name="Picture 8">
            <a:extLst>
              <a:ext uri="{FF2B5EF4-FFF2-40B4-BE49-F238E27FC236}">
                <a16:creationId xmlns:a16="http://schemas.microsoft.com/office/drawing/2014/main" id="{AD111AD0-75DF-49A0-B675-873B6E5AFB61}"/>
              </a:ext>
            </a:extLst>
          </p:cNvPr>
          <p:cNvPicPr>
            <a:picLocks noChangeAspect="1"/>
          </p:cNvPicPr>
          <p:nvPr/>
        </p:nvPicPr>
        <p:blipFill>
          <a:blip r:embed="rId4"/>
          <a:stretch>
            <a:fillRect/>
          </a:stretch>
        </p:blipFill>
        <p:spPr>
          <a:xfrm>
            <a:off x="4264125" y="5435930"/>
            <a:ext cx="615749" cy="1115665"/>
          </a:xfrm>
          <a:prstGeom prst="rect">
            <a:avLst/>
          </a:prstGeom>
        </p:spPr>
      </p:pic>
      <p:pic>
        <p:nvPicPr>
          <p:cNvPr id="10" name="Picture 9">
            <a:extLst>
              <a:ext uri="{FF2B5EF4-FFF2-40B4-BE49-F238E27FC236}">
                <a16:creationId xmlns:a16="http://schemas.microsoft.com/office/drawing/2014/main" id="{EA4E7449-B072-4D9C-924F-9963EB76F684}"/>
              </a:ext>
            </a:extLst>
          </p:cNvPr>
          <p:cNvPicPr>
            <a:picLocks noChangeAspect="1"/>
          </p:cNvPicPr>
          <p:nvPr/>
        </p:nvPicPr>
        <p:blipFill>
          <a:blip r:embed="rId3"/>
          <a:stretch>
            <a:fillRect/>
          </a:stretch>
        </p:blipFill>
        <p:spPr>
          <a:xfrm>
            <a:off x="5443081" y="5390200"/>
            <a:ext cx="615749" cy="1115665"/>
          </a:xfrm>
          <a:prstGeom prst="rect">
            <a:avLst/>
          </a:prstGeom>
        </p:spPr>
      </p:pic>
      <p:cxnSp>
        <p:nvCxnSpPr>
          <p:cNvPr id="12" name="Straight Arrow Connector 11">
            <a:extLst>
              <a:ext uri="{FF2B5EF4-FFF2-40B4-BE49-F238E27FC236}">
                <a16:creationId xmlns:a16="http://schemas.microsoft.com/office/drawing/2014/main" id="{1761FFAA-8C23-4C33-A52B-C6BC6E5F40B6}"/>
              </a:ext>
            </a:extLst>
          </p:cNvPr>
          <p:cNvCxnSpPr>
            <a:cxnSpLocks/>
            <a:stCxn id="8" idx="1"/>
          </p:cNvCxnSpPr>
          <p:nvPr/>
        </p:nvCxnSpPr>
        <p:spPr>
          <a:xfrm flipH="1" flipV="1">
            <a:off x="1609510" y="4911280"/>
            <a:ext cx="1346777" cy="10824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2C4AA21-C3AA-4A7C-B98F-A59514F4C987}"/>
              </a:ext>
            </a:extLst>
          </p:cNvPr>
          <p:cNvCxnSpPr/>
          <p:nvPr/>
        </p:nvCxnSpPr>
        <p:spPr>
          <a:xfrm flipV="1">
            <a:off x="3152818" y="4323747"/>
            <a:ext cx="881300" cy="15681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97B7F3AE-6447-40A3-9A28-7AD99EF22703}"/>
              </a:ext>
            </a:extLst>
          </p:cNvPr>
          <p:cNvCxnSpPr/>
          <p:nvPr/>
        </p:nvCxnSpPr>
        <p:spPr>
          <a:xfrm flipV="1">
            <a:off x="3512786" y="4452011"/>
            <a:ext cx="3401071" cy="12660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007AEB5-E064-4A2C-95C8-00A30F364FA3}"/>
              </a:ext>
            </a:extLst>
          </p:cNvPr>
          <p:cNvCxnSpPr/>
          <p:nvPr/>
        </p:nvCxnSpPr>
        <p:spPr>
          <a:xfrm flipH="1" flipV="1">
            <a:off x="1679848" y="4700264"/>
            <a:ext cx="3050787" cy="8225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7DA3E58-C2AA-45D4-9A33-E6E385F2941A}"/>
              </a:ext>
            </a:extLst>
          </p:cNvPr>
          <p:cNvCxnSpPr/>
          <p:nvPr/>
        </p:nvCxnSpPr>
        <p:spPr>
          <a:xfrm flipV="1">
            <a:off x="4807840" y="4743660"/>
            <a:ext cx="2060337" cy="7878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3A52CDC-53C6-4266-9F7E-FA1B80B11633}"/>
              </a:ext>
            </a:extLst>
          </p:cNvPr>
          <p:cNvCxnSpPr>
            <a:cxnSpLocks/>
          </p:cNvCxnSpPr>
          <p:nvPr/>
        </p:nvCxnSpPr>
        <p:spPr>
          <a:xfrm flipH="1" flipV="1">
            <a:off x="4166112" y="4323747"/>
            <a:ext cx="625965" cy="12077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A71C6B87-4203-4AD4-A706-AC521A100D3F}"/>
              </a:ext>
            </a:extLst>
          </p:cNvPr>
          <p:cNvCxnSpPr/>
          <p:nvPr/>
        </p:nvCxnSpPr>
        <p:spPr>
          <a:xfrm flipV="1">
            <a:off x="5999457" y="4849216"/>
            <a:ext cx="1005426" cy="5867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425BD3ED-34E6-4290-A405-430035803E1E}"/>
              </a:ext>
            </a:extLst>
          </p:cNvPr>
          <p:cNvCxnSpPr/>
          <p:nvPr/>
        </p:nvCxnSpPr>
        <p:spPr>
          <a:xfrm flipH="1" flipV="1">
            <a:off x="5966357" y="5420199"/>
            <a:ext cx="17337" cy="157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685B675-D6CB-412F-BEAA-73C9C96F858E}"/>
              </a:ext>
            </a:extLst>
          </p:cNvPr>
          <p:cNvCxnSpPr/>
          <p:nvPr/>
        </p:nvCxnSpPr>
        <p:spPr>
          <a:xfrm flipH="1" flipV="1">
            <a:off x="4420593" y="4323747"/>
            <a:ext cx="1516801" cy="11121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38AF1F30-5630-4DD7-9CD3-E65FF0A22A41}"/>
              </a:ext>
            </a:extLst>
          </p:cNvPr>
          <p:cNvCxnSpPr>
            <a:stCxn id="10" idx="0"/>
          </p:cNvCxnSpPr>
          <p:nvPr/>
        </p:nvCxnSpPr>
        <p:spPr>
          <a:xfrm flipH="1" flipV="1">
            <a:off x="1664085" y="4513705"/>
            <a:ext cx="4086871" cy="8764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3CD592F-DD15-904F-A5FC-F321B41FE0B5}"/>
              </a:ext>
            </a:extLst>
          </p:cNvPr>
          <p:cNvSpPr txBox="1"/>
          <p:nvPr/>
        </p:nvSpPr>
        <p:spPr>
          <a:xfrm>
            <a:off x="897125" y="4944919"/>
            <a:ext cx="961531" cy="276999"/>
          </a:xfrm>
          <a:prstGeom prst="rect">
            <a:avLst/>
          </a:prstGeom>
          <a:noFill/>
        </p:spPr>
        <p:txBody>
          <a:bodyPr wrap="square" rtlCol="0">
            <a:spAutoFit/>
          </a:bodyPr>
          <a:lstStyle/>
          <a:p>
            <a:pPr algn="ctr"/>
            <a:r>
              <a:rPr lang="en-US" sz="1200" dirty="0"/>
              <a:t>Primary</a:t>
            </a:r>
          </a:p>
        </p:txBody>
      </p:sp>
      <p:sp>
        <p:nvSpPr>
          <p:cNvPr id="21" name="TextBox 20">
            <a:extLst>
              <a:ext uri="{FF2B5EF4-FFF2-40B4-BE49-F238E27FC236}">
                <a16:creationId xmlns:a16="http://schemas.microsoft.com/office/drawing/2014/main" id="{71F0DDC7-7A82-FD4D-90D8-9D99E37A60C2}"/>
              </a:ext>
            </a:extLst>
          </p:cNvPr>
          <p:cNvSpPr txBox="1"/>
          <p:nvPr/>
        </p:nvSpPr>
        <p:spPr>
          <a:xfrm>
            <a:off x="2640383" y="6505865"/>
            <a:ext cx="1024869" cy="276999"/>
          </a:xfrm>
          <a:prstGeom prst="rect">
            <a:avLst/>
          </a:prstGeom>
          <a:noFill/>
        </p:spPr>
        <p:txBody>
          <a:bodyPr wrap="square" rtlCol="0">
            <a:spAutoFit/>
          </a:bodyPr>
          <a:lstStyle/>
          <a:p>
            <a:pPr algn="ctr"/>
            <a:r>
              <a:rPr lang="en-US" sz="1200" dirty="0"/>
              <a:t>Secondary</a:t>
            </a:r>
          </a:p>
        </p:txBody>
      </p:sp>
      <p:sp>
        <p:nvSpPr>
          <p:cNvPr id="23" name="TextBox 22">
            <a:extLst>
              <a:ext uri="{FF2B5EF4-FFF2-40B4-BE49-F238E27FC236}">
                <a16:creationId xmlns:a16="http://schemas.microsoft.com/office/drawing/2014/main" id="{C34A85D7-A479-0148-8E09-2D352ABC2CE8}"/>
              </a:ext>
            </a:extLst>
          </p:cNvPr>
          <p:cNvSpPr txBox="1"/>
          <p:nvPr/>
        </p:nvSpPr>
        <p:spPr>
          <a:xfrm>
            <a:off x="3928856" y="6522491"/>
            <a:ext cx="1024869" cy="276999"/>
          </a:xfrm>
          <a:prstGeom prst="rect">
            <a:avLst/>
          </a:prstGeom>
          <a:noFill/>
        </p:spPr>
        <p:txBody>
          <a:bodyPr wrap="square" rtlCol="0">
            <a:spAutoFit/>
          </a:bodyPr>
          <a:lstStyle/>
          <a:p>
            <a:pPr algn="ctr"/>
            <a:r>
              <a:rPr lang="en-US" sz="1200" dirty="0"/>
              <a:t>Secondary</a:t>
            </a:r>
          </a:p>
        </p:txBody>
      </p:sp>
      <p:sp>
        <p:nvSpPr>
          <p:cNvPr id="25" name="TextBox 24">
            <a:extLst>
              <a:ext uri="{FF2B5EF4-FFF2-40B4-BE49-F238E27FC236}">
                <a16:creationId xmlns:a16="http://schemas.microsoft.com/office/drawing/2014/main" id="{35686843-C69B-2C4C-800A-FAF9FAAA5996}"/>
              </a:ext>
            </a:extLst>
          </p:cNvPr>
          <p:cNvSpPr txBox="1"/>
          <p:nvPr/>
        </p:nvSpPr>
        <p:spPr>
          <a:xfrm>
            <a:off x="5134201" y="6472614"/>
            <a:ext cx="1024869" cy="276999"/>
          </a:xfrm>
          <a:prstGeom prst="rect">
            <a:avLst/>
          </a:prstGeom>
          <a:noFill/>
        </p:spPr>
        <p:txBody>
          <a:bodyPr wrap="square" rtlCol="0">
            <a:spAutoFit/>
          </a:bodyPr>
          <a:lstStyle/>
          <a:p>
            <a:pPr algn="ctr"/>
            <a:r>
              <a:rPr lang="en-US" sz="1200" dirty="0"/>
              <a:t>Secondary</a:t>
            </a:r>
          </a:p>
        </p:txBody>
      </p:sp>
      <p:sp>
        <p:nvSpPr>
          <p:cNvPr id="27" name="TextBox 26">
            <a:extLst>
              <a:ext uri="{FF2B5EF4-FFF2-40B4-BE49-F238E27FC236}">
                <a16:creationId xmlns:a16="http://schemas.microsoft.com/office/drawing/2014/main" id="{9E944A6E-5205-904E-86C8-BADB58EFA8F4}"/>
              </a:ext>
            </a:extLst>
          </p:cNvPr>
          <p:cNvSpPr txBox="1"/>
          <p:nvPr/>
        </p:nvSpPr>
        <p:spPr>
          <a:xfrm>
            <a:off x="6730245" y="5026200"/>
            <a:ext cx="1024869" cy="276999"/>
          </a:xfrm>
          <a:prstGeom prst="rect">
            <a:avLst/>
          </a:prstGeom>
          <a:noFill/>
        </p:spPr>
        <p:txBody>
          <a:bodyPr wrap="square" rtlCol="0">
            <a:spAutoFit/>
          </a:bodyPr>
          <a:lstStyle/>
          <a:p>
            <a:pPr algn="ctr"/>
            <a:r>
              <a:rPr lang="en-US" sz="1200" dirty="0"/>
              <a:t>Secondary</a:t>
            </a:r>
          </a:p>
        </p:txBody>
      </p:sp>
      <p:pic>
        <p:nvPicPr>
          <p:cNvPr id="29" name="Picture 28" descr="A close-up of a machine&#10;&#10;Description automatically generated with low confidence">
            <a:extLst>
              <a:ext uri="{FF2B5EF4-FFF2-40B4-BE49-F238E27FC236}">
                <a16:creationId xmlns:a16="http://schemas.microsoft.com/office/drawing/2014/main" id="{CE74B885-980A-3F4B-9C61-03E1D1DCD23C}"/>
              </a:ext>
            </a:extLst>
          </p:cNvPr>
          <p:cNvPicPr>
            <a:picLocks noChangeAspect="1"/>
          </p:cNvPicPr>
          <p:nvPr/>
        </p:nvPicPr>
        <p:blipFill>
          <a:blip r:embed="rId5"/>
          <a:stretch>
            <a:fillRect/>
          </a:stretch>
        </p:blipFill>
        <p:spPr>
          <a:xfrm>
            <a:off x="3902635" y="2911957"/>
            <a:ext cx="557953" cy="1216507"/>
          </a:xfrm>
          <a:prstGeom prst="rect">
            <a:avLst/>
          </a:prstGeom>
        </p:spPr>
      </p:pic>
      <p:sp>
        <p:nvSpPr>
          <p:cNvPr id="31" name="TextBox 30">
            <a:extLst>
              <a:ext uri="{FF2B5EF4-FFF2-40B4-BE49-F238E27FC236}">
                <a16:creationId xmlns:a16="http://schemas.microsoft.com/office/drawing/2014/main" id="{1C2E17E7-BE5B-F340-A261-CD8BD78BD4A3}"/>
              </a:ext>
            </a:extLst>
          </p:cNvPr>
          <p:cNvSpPr txBox="1"/>
          <p:nvPr/>
        </p:nvSpPr>
        <p:spPr>
          <a:xfrm>
            <a:off x="3648160" y="4065616"/>
            <a:ext cx="1024869" cy="276999"/>
          </a:xfrm>
          <a:prstGeom prst="rect">
            <a:avLst/>
          </a:prstGeom>
          <a:noFill/>
        </p:spPr>
        <p:txBody>
          <a:bodyPr wrap="square" rtlCol="0">
            <a:spAutoFit/>
          </a:bodyPr>
          <a:lstStyle/>
          <a:p>
            <a:pPr algn="ctr"/>
            <a:r>
              <a:rPr lang="en-US" sz="1200" dirty="0"/>
              <a:t>Secondary</a:t>
            </a:r>
          </a:p>
        </p:txBody>
      </p:sp>
    </p:spTree>
    <p:extLst>
      <p:ext uri="{BB962C8B-B14F-4D97-AF65-F5344CB8AC3E}">
        <p14:creationId xmlns:p14="http://schemas.microsoft.com/office/powerpoint/2010/main" val="131482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CFCC-9157-409C-AA55-1CAC882DF9BF}"/>
              </a:ext>
            </a:extLst>
          </p:cNvPr>
          <p:cNvSpPr>
            <a:spLocks noGrp="1"/>
          </p:cNvSpPr>
          <p:nvPr>
            <p:ph type="title"/>
          </p:nvPr>
        </p:nvSpPr>
        <p:spPr>
          <a:xfrm>
            <a:off x="1069975" y="301627"/>
            <a:ext cx="7772400" cy="676275"/>
          </a:xfrm>
        </p:spPr>
        <p:txBody>
          <a:bodyPr wrap="square" anchor="ctr">
            <a:normAutofit/>
          </a:bodyPr>
          <a:lstStyle/>
          <a:p>
            <a:r>
              <a:rPr lang="en-US" dirty="0"/>
              <a:t>RKI’s Wireless Battery Life</a:t>
            </a:r>
          </a:p>
        </p:txBody>
      </p:sp>
      <p:pic>
        <p:nvPicPr>
          <p:cNvPr id="5" name="Picture 4">
            <a:extLst>
              <a:ext uri="{FF2B5EF4-FFF2-40B4-BE49-F238E27FC236}">
                <a16:creationId xmlns:a16="http://schemas.microsoft.com/office/drawing/2014/main" id="{DD58D1AA-A856-4C9F-BDBC-7C7D502404CC}"/>
              </a:ext>
            </a:extLst>
          </p:cNvPr>
          <p:cNvPicPr>
            <a:picLocks noChangeAspect="1"/>
          </p:cNvPicPr>
          <p:nvPr/>
        </p:nvPicPr>
        <p:blipFill rotWithShape="1">
          <a:blip r:embed="rId2"/>
          <a:srcRect l="4323" r="10875" b="3026"/>
          <a:stretch/>
        </p:blipFill>
        <p:spPr>
          <a:xfrm>
            <a:off x="0" y="1841273"/>
            <a:ext cx="3424845" cy="4268582"/>
          </a:xfrm>
          <a:prstGeom prst="rect">
            <a:avLst/>
          </a:prstGeom>
          <a:noFill/>
        </p:spPr>
      </p:pic>
      <p:sp>
        <p:nvSpPr>
          <p:cNvPr id="3" name="Content Placeholder 2">
            <a:extLst>
              <a:ext uri="{FF2B5EF4-FFF2-40B4-BE49-F238E27FC236}">
                <a16:creationId xmlns:a16="http://schemas.microsoft.com/office/drawing/2014/main" id="{3A52FA37-1AEF-4C03-87ED-87278327904E}"/>
              </a:ext>
            </a:extLst>
          </p:cNvPr>
          <p:cNvSpPr>
            <a:spLocks noGrp="1"/>
          </p:cNvSpPr>
          <p:nvPr>
            <p:ph sz="half" idx="2"/>
          </p:nvPr>
        </p:nvSpPr>
        <p:spPr>
          <a:xfrm>
            <a:off x="3291840" y="2198718"/>
            <a:ext cx="5735781" cy="2722415"/>
          </a:xfrm>
        </p:spPr>
        <p:txBody>
          <a:bodyPr wrap="square" anchor="t">
            <a:normAutofit/>
          </a:bodyPr>
          <a:lstStyle/>
          <a:p>
            <a:pPr marL="800100" lvl="1" indent="-342900">
              <a:buFont typeface="Courier New" panose="02070309020205020404" pitchFamily="49" charset="0"/>
              <a:buChar char="o"/>
            </a:pPr>
            <a:r>
              <a:rPr lang="en-US" altLang="ja-JP" sz="2000" b="0" kern="0" dirty="0"/>
              <a:t>3.6 V Lithium-Thionyl Chloride battery</a:t>
            </a:r>
          </a:p>
          <a:p>
            <a:pPr marL="1100137" lvl="2" indent="-342900">
              <a:buFont typeface="Wingdings" pitchFamily="2" charset="2"/>
              <a:buChar char="ü"/>
            </a:pPr>
            <a:r>
              <a:rPr lang="en-US" altLang="ja-JP" sz="1800" kern="0" dirty="0"/>
              <a:t>Dual battery operation</a:t>
            </a:r>
          </a:p>
          <a:p>
            <a:pPr marL="800100" lvl="1" indent="-342900">
              <a:buFont typeface="Courier New" panose="02070309020205020404" pitchFamily="49" charset="0"/>
              <a:buChar char="o"/>
            </a:pPr>
            <a:r>
              <a:rPr lang="en-GB" altLang="ja-JP" sz="2000" b="0" kern="0" dirty="0"/>
              <a:t>Super-easy to replace</a:t>
            </a:r>
          </a:p>
          <a:p>
            <a:pPr marL="800100" lvl="1" indent="-342900">
              <a:buFont typeface="Courier New" panose="02070309020205020404" pitchFamily="49" charset="0"/>
              <a:buChar char="o"/>
            </a:pPr>
            <a:r>
              <a:rPr lang="en-GB" altLang="ja-JP" sz="2000" b="0" kern="0" dirty="0"/>
              <a:t>10 year shelf live</a:t>
            </a:r>
          </a:p>
          <a:p>
            <a:pPr marL="800100" lvl="1" indent="-342900">
              <a:buFont typeface="Courier New" panose="02070309020205020404" pitchFamily="49" charset="0"/>
              <a:buChar char="o"/>
            </a:pPr>
            <a:r>
              <a:rPr lang="en-GB" altLang="ja-JP" sz="2000" kern="0" dirty="0"/>
              <a:t>Battery Life</a:t>
            </a:r>
          </a:p>
          <a:p>
            <a:pPr marL="1100137" lvl="2" indent="-342900">
              <a:buFont typeface="Wingdings" pitchFamily="2" charset="2"/>
              <a:buChar char="ü"/>
            </a:pPr>
            <a:r>
              <a:rPr lang="en-GB" altLang="ja-JP" sz="1800" kern="0" dirty="0"/>
              <a:t>EC = 2 years</a:t>
            </a:r>
          </a:p>
          <a:p>
            <a:pPr marL="1100137" lvl="2" indent="-342900">
              <a:buFont typeface="Wingdings" pitchFamily="2" charset="2"/>
              <a:buChar char="ü"/>
            </a:pPr>
            <a:r>
              <a:rPr lang="en-GB" altLang="ja-JP" sz="1800" kern="0" dirty="0"/>
              <a:t>IR = 1 to 1.5 years </a:t>
            </a:r>
          </a:p>
        </p:txBody>
      </p:sp>
    </p:spTree>
    <p:extLst>
      <p:ext uri="{BB962C8B-B14F-4D97-AF65-F5344CB8AC3E}">
        <p14:creationId xmlns:p14="http://schemas.microsoft.com/office/powerpoint/2010/main" val="37254432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BF4E2-4D42-4465-8A36-CC94D76C6496}"/>
              </a:ext>
            </a:extLst>
          </p:cNvPr>
          <p:cNvSpPr>
            <a:spLocks noGrp="1"/>
          </p:cNvSpPr>
          <p:nvPr>
            <p:ph type="title"/>
          </p:nvPr>
        </p:nvSpPr>
        <p:spPr/>
        <p:txBody>
          <a:bodyPr/>
          <a:lstStyle/>
          <a:p>
            <a:r>
              <a:rPr lang="en-US" dirty="0"/>
              <a:t>Dependable and Safe</a:t>
            </a:r>
          </a:p>
        </p:txBody>
      </p:sp>
      <p:sp>
        <p:nvSpPr>
          <p:cNvPr id="3" name="Content Placeholder 2">
            <a:extLst>
              <a:ext uri="{FF2B5EF4-FFF2-40B4-BE49-F238E27FC236}">
                <a16:creationId xmlns:a16="http://schemas.microsoft.com/office/drawing/2014/main" id="{28FBBDF1-31E2-4199-9132-375605481236}"/>
              </a:ext>
            </a:extLst>
          </p:cNvPr>
          <p:cNvSpPr>
            <a:spLocks noGrp="1"/>
          </p:cNvSpPr>
          <p:nvPr>
            <p:ph idx="1"/>
          </p:nvPr>
        </p:nvSpPr>
        <p:spPr>
          <a:xfrm>
            <a:off x="612304" y="1298161"/>
            <a:ext cx="8229600" cy="4525963"/>
          </a:xfrm>
        </p:spPr>
        <p:txBody>
          <a:bodyPr/>
          <a:lstStyle/>
          <a:p>
            <a:pPr marL="0" indent="0">
              <a:buNone/>
            </a:pPr>
            <a:r>
              <a:rPr lang="en-US" b="0" i="0" dirty="0">
                <a:solidFill>
                  <a:srgbClr val="000000"/>
                </a:solidFill>
                <a:effectLst/>
                <a:latin typeface="Montserrat" panose="00000500000000000000" pitchFamily="2" charset="0"/>
              </a:rPr>
              <a:t>Another benefit of a wireless gas detection system is that they are one of the lowest risk gas detection systems on the market. They are safe and dependable. There are no wires that need to be connected or cut. So, there are low risks of damaging the system or employees injuring themselves during the install. They are also dependable because you can be assured of their accuracy.</a:t>
            </a:r>
            <a:endParaRPr lang="en-US" dirty="0"/>
          </a:p>
        </p:txBody>
      </p:sp>
      <p:pic>
        <p:nvPicPr>
          <p:cNvPr id="5" name="Picture 4">
            <a:extLst>
              <a:ext uri="{FF2B5EF4-FFF2-40B4-BE49-F238E27FC236}">
                <a16:creationId xmlns:a16="http://schemas.microsoft.com/office/drawing/2014/main" id="{E1BB7B5E-1C97-4217-B51A-19E466F62227}"/>
              </a:ext>
            </a:extLst>
          </p:cNvPr>
          <p:cNvPicPr>
            <a:picLocks noChangeAspect="1"/>
          </p:cNvPicPr>
          <p:nvPr/>
        </p:nvPicPr>
        <p:blipFill>
          <a:blip r:embed="rId2"/>
          <a:stretch>
            <a:fillRect/>
          </a:stretch>
        </p:blipFill>
        <p:spPr>
          <a:xfrm>
            <a:off x="3109444" y="4245134"/>
            <a:ext cx="3204468" cy="2583388"/>
          </a:xfrm>
          <a:prstGeom prst="rect">
            <a:avLst/>
          </a:prstGeom>
        </p:spPr>
      </p:pic>
    </p:spTree>
    <p:extLst>
      <p:ext uri="{BB962C8B-B14F-4D97-AF65-F5344CB8AC3E}">
        <p14:creationId xmlns:p14="http://schemas.microsoft.com/office/powerpoint/2010/main" val="1171459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38375</TotalTime>
  <Words>351</Words>
  <Application>Microsoft Macintosh PowerPoint</Application>
  <PresentationFormat>On-screen Show (4:3)</PresentationFormat>
  <Paragraphs>39</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Century Gothic</vt:lpstr>
      <vt:lpstr>Courier New</vt:lpstr>
      <vt:lpstr>Montserrat</vt:lpstr>
      <vt:lpstr>Wingdings</vt:lpstr>
      <vt:lpstr>Standard Powerpoint</vt:lpstr>
      <vt:lpstr>Why Wireless</vt:lpstr>
      <vt:lpstr>PowerPoint Presentation</vt:lpstr>
      <vt:lpstr>Placement of products</vt:lpstr>
      <vt:lpstr>Easy to use and implement</vt:lpstr>
      <vt:lpstr>Wireless relay modules</vt:lpstr>
      <vt:lpstr>Multiple Receivers</vt:lpstr>
      <vt:lpstr>RKI’s Wireless Battery Life</vt:lpstr>
      <vt:lpstr>Dependable and Safe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Johnson</cp:lastModifiedBy>
  <cp:revision>148</cp:revision>
  <cp:lastPrinted>2020-03-03T19:45:23Z</cp:lastPrinted>
  <dcterms:created xsi:type="dcterms:W3CDTF">2020-02-07T23:18:37Z</dcterms:created>
  <dcterms:modified xsi:type="dcterms:W3CDTF">2022-03-19T01:47:05Z</dcterms:modified>
</cp:coreProperties>
</file>